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57" r:id="rId3"/>
    <p:sldId id="288" r:id="rId4"/>
    <p:sldId id="258" r:id="rId5"/>
    <p:sldId id="261" r:id="rId6"/>
    <p:sldId id="262" r:id="rId7"/>
    <p:sldId id="289" r:id="rId8"/>
    <p:sldId id="290" r:id="rId9"/>
    <p:sldId id="291" r:id="rId10"/>
    <p:sldId id="287" r:id="rId11"/>
    <p:sldId id="275" r:id="rId12"/>
  </p:sldIdLst>
  <p:sldSz cx="9144000" cy="5143500" type="screen16x9"/>
  <p:notesSz cx="6858000" cy="9144000"/>
  <p:embeddedFontLst>
    <p:embeddedFont>
      <p:font typeface="Barlow" panose="020B060402020202020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BenchNine" panose="020B0604020202020204" charset="0"/>
      <p:regular r:id="rId26"/>
      <p:bold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14A473-7584-4BFE-AA7E-4A6912A4999F}">
  <a:tblStyle styleId="{6C14A473-7584-4BFE-AA7E-4A6912A499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A950D1-C353-40D0-8CD3-6689951865E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3711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250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f4cd4c6cc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f4cd4c6cc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56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29f4cd4c6cc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29f4cd4c6cc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856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f4cd4c6c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9f4cd4c6c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06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f4cd4c6c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9f4cd4c6c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15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955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497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f4cd4c6cc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f4cd4c6cc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06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f4cd4c6cc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f4cd4c6cc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691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f4cd4c6cc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f4cd4c6cc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865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f4cd4c6cc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f4cd4c6cc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39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2986600" y="-175"/>
            <a:ext cx="615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522000" y="1291775"/>
            <a:ext cx="4908600" cy="20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>
                <a:latin typeface="BenchNine"/>
                <a:ea typeface="BenchNine"/>
                <a:cs typeface="BenchNine"/>
                <a:sym typeface="BenchNi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522000" y="3405325"/>
            <a:ext cx="49086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1"/>
          <p:cNvSpPr/>
          <p:nvPr/>
        </p:nvSpPr>
        <p:spPr>
          <a:xfrm>
            <a:off x="0" y="-175"/>
            <a:ext cx="8205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/>
          <p:nvPr/>
        </p:nvSpPr>
        <p:spPr>
          <a:xfrm>
            <a:off x="2986600" y="-175"/>
            <a:ext cx="615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0" y="-175"/>
            <a:ext cx="7516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3623074" y="2802750"/>
            <a:ext cx="2505600" cy="1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720000" y="2802750"/>
            <a:ext cx="2505600" cy="1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720000" y="21528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3623075" y="21528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720000" y="362900"/>
            <a:ext cx="77040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7981318" y="3304577"/>
            <a:ext cx="1569423" cy="844410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/>
          <p:nvPr/>
        </p:nvSpPr>
        <p:spPr>
          <a:xfrm>
            <a:off x="2986600" y="-175"/>
            <a:ext cx="615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381130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/>
          <p:nvPr/>
        </p:nvSpPr>
        <p:spPr>
          <a:xfrm>
            <a:off x="2986600" y="-175"/>
            <a:ext cx="615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3864850" y="1254000"/>
            <a:ext cx="44010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3864850" y="3218400"/>
            <a:ext cx="44010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/>
          <p:nvPr/>
        </p:nvSpPr>
        <p:spPr>
          <a:xfrm>
            <a:off x="8166577" y="889600"/>
            <a:ext cx="2114985" cy="1137943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7941448" y="2713325"/>
            <a:ext cx="1946832" cy="1047470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419" y="402100"/>
                </a:moveTo>
                <a:lnTo>
                  <a:pt x="913419" y="402100"/>
                </a:lnTo>
                <a:cubicBezTo>
                  <a:pt x="913419" y="438574"/>
                  <a:pt x="942970" y="468125"/>
                  <a:pt x="979444" y="468125"/>
                </a:cubicBezTo>
                <a:lnTo>
                  <a:pt x="1057937" y="468125"/>
                </a:lnTo>
                <a:cubicBezTo>
                  <a:pt x="1141612" y="468125"/>
                  <a:pt x="1209458" y="535972"/>
                  <a:pt x="1209458" y="619646"/>
                </a:cubicBezTo>
                <a:lnTo>
                  <a:pt x="1209458" y="636163"/>
                </a:lnTo>
                <a:cubicBezTo>
                  <a:pt x="1209458" y="728946"/>
                  <a:pt x="1134244" y="804201"/>
                  <a:pt x="1041421" y="804201"/>
                </a:cubicBezTo>
                <a:lnTo>
                  <a:pt x="453349" y="804201"/>
                </a:lnTo>
                <a:cubicBezTo>
                  <a:pt x="360566" y="804201"/>
                  <a:pt x="285312" y="728986"/>
                  <a:pt x="285312" y="636163"/>
                </a:cubicBezTo>
                <a:lnTo>
                  <a:pt x="285312" y="619646"/>
                </a:lnTo>
                <a:cubicBezTo>
                  <a:pt x="285312" y="535972"/>
                  <a:pt x="353158" y="468125"/>
                  <a:pt x="436833" y="468125"/>
                </a:cubicBezTo>
                <a:lnTo>
                  <a:pt x="519334" y="468125"/>
                </a:lnTo>
                <a:cubicBezTo>
                  <a:pt x="555807" y="468125"/>
                  <a:pt x="585359" y="438574"/>
                  <a:pt x="585359" y="402100"/>
                </a:cubicBezTo>
                <a:lnTo>
                  <a:pt x="585359" y="402100"/>
                </a:lnTo>
                <a:cubicBezTo>
                  <a:pt x="585359" y="365627"/>
                  <a:pt x="555807" y="336075"/>
                  <a:pt x="519334" y="336075"/>
                </a:cubicBezTo>
                <a:lnTo>
                  <a:pt x="168038" y="336075"/>
                </a:lnTo>
                <a:cubicBezTo>
                  <a:pt x="75255" y="336075"/>
                  <a:pt x="0" y="260861"/>
                  <a:pt x="0" y="168038"/>
                </a:cubicBezTo>
                <a:lnTo>
                  <a:pt x="0" y="168038"/>
                </a:lnTo>
                <a:cubicBezTo>
                  <a:pt x="0" y="75255"/>
                  <a:pt x="75214" y="0"/>
                  <a:pt x="168038" y="0"/>
                </a:cubicBezTo>
                <a:lnTo>
                  <a:pt x="1326651" y="0"/>
                </a:lnTo>
                <a:cubicBezTo>
                  <a:pt x="1419435" y="0"/>
                  <a:pt x="1494689" y="75214"/>
                  <a:pt x="1494689" y="168038"/>
                </a:cubicBezTo>
                <a:lnTo>
                  <a:pt x="1494689" y="168038"/>
                </a:lnTo>
                <a:cubicBezTo>
                  <a:pt x="1494689" y="260821"/>
                  <a:pt x="1419475" y="336075"/>
                  <a:pt x="1326651" y="336075"/>
                </a:cubicBezTo>
                <a:lnTo>
                  <a:pt x="979363" y="336075"/>
                </a:lnTo>
                <a:cubicBezTo>
                  <a:pt x="942970" y="336116"/>
                  <a:pt x="913419" y="365667"/>
                  <a:pt x="913419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0" y="-175"/>
            <a:ext cx="7386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454700" y="1480875"/>
            <a:ext cx="2649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2408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1454700" y="2240850"/>
            <a:ext cx="2649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0008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1454700" y="3000825"/>
            <a:ext cx="2649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7608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7"/>
          </p:nvPr>
        </p:nvSpPr>
        <p:spPr>
          <a:xfrm>
            <a:off x="1454700" y="3760800"/>
            <a:ext cx="2649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8"/>
          </p:nvPr>
        </p:nvSpPr>
        <p:spPr>
          <a:xfrm>
            <a:off x="720000" y="362900"/>
            <a:ext cx="77040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94" name="Google Shape;94;p13"/>
          <p:cNvGrpSpPr/>
          <p:nvPr/>
        </p:nvGrpSpPr>
        <p:grpSpPr>
          <a:xfrm>
            <a:off x="8295830" y="2265108"/>
            <a:ext cx="557333" cy="3162134"/>
            <a:chOff x="8212359" y="4600931"/>
            <a:chExt cx="245316" cy="1391907"/>
          </a:xfrm>
        </p:grpSpPr>
        <p:sp>
          <p:nvSpPr>
            <p:cNvPr id="95" name="Google Shape;95;p13"/>
            <p:cNvSpPr/>
            <p:nvPr/>
          </p:nvSpPr>
          <p:spPr>
            <a:xfrm>
              <a:off x="8212359" y="4740338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118124" y="80811"/>
                  </a:moveTo>
                  <a:cubicBezTo>
                    <a:pt x="118124" y="80811"/>
                    <a:pt x="69263" y="102833"/>
                    <a:pt x="36635" y="83442"/>
                  </a:cubicBezTo>
                  <a:cubicBezTo>
                    <a:pt x="4008" y="64052"/>
                    <a:pt x="0" y="10616"/>
                    <a:pt x="0" y="10616"/>
                  </a:cubicBezTo>
                  <a:cubicBezTo>
                    <a:pt x="0" y="10616"/>
                    <a:pt x="48861" y="-11405"/>
                    <a:pt x="81489" y="7985"/>
                  </a:cubicBezTo>
                  <a:cubicBezTo>
                    <a:pt x="114076" y="27335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8339551" y="4740986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0" y="80811"/>
                  </a:moveTo>
                  <a:cubicBezTo>
                    <a:pt x="0" y="80811"/>
                    <a:pt x="48861" y="102833"/>
                    <a:pt x="81489" y="83442"/>
                  </a:cubicBezTo>
                  <a:cubicBezTo>
                    <a:pt x="114117" y="64051"/>
                    <a:pt x="118125" y="10616"/>
                    <a:pt x="118125" y="10616"/>
                  </a:cubicBezTo>
                  <a:cubicBezTo>
                    <a:pt x="118125" y="10616"/>
                    <a:pt x="69263" y="-11405"/>
                    <a:pt x="36636" y="7985"/>
                  </a:cubicBezTo>
                  <a:cubicBezTo>
                    <a:pt x="4048" y="27335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8212359" y="4857370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118124" y="80811"/>
                  </a:moveTo>
                  <a:cubicBezTo>
                    <a:pt x="118124" y="80811"/>
                    <a:pt x="69263" y="102833"/>
                    <a:pt x="36635" y="83442"/>
                  </a:cubicBezTo>
                  <a:cubicBezTo>
                    <a:pt x="4008" y="64051"/>
                    <a:pt x="0" y="10616"/>
                    <a:pt x="0" y="10616"/>
                  </a:cubicBezTo>
                  <a:cubicBezTo>
                    <a:pt x="0" y="10616"/>
                    <a:pt x="48861" y="-11405"/>
                    <a:pt x="81489" y="7985"/>
                  </a:cubicBezTo>
                  <a:cubicBezTo>
                    <a:pt x="114076" y="27375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8339551" y="4858017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0" y="80811"/>
                  </a:moveTo>
                  <a:cubicBezTo>
                    <a:pt x="0" y="80811"/>
                    <a:pt x="48861" y="102832"/>
                    <a:pt x="81489" y="83442"/>
                  </a:cubicBezTo>
                  <a:cubicBezTo>
                    <a:pt x="114117" y="64052"/>
                    <a:pt x="118125" y="10616"/>
                    <a:pt x="118125" y="10616"/>
                  </a:cubicBezTo>
                  <a:cubicBezTo>
                    <a:pt x="118125" y="10616"/>
                    <a:pt x="69263" y="-11405"/>
                    <a:pt x="36636" y="7985"/>
                  </a:cubicBezTo>
                  <a:cubicBezTo>
                    <a:pt x="4048" y="27376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8212359" y="4969989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118124" y="80811"/>
                  </a:moveTo>
                  <a:cubicBezTo>
                    <a:pt x="118124" y="80811"/>
                    <a:pt x="69263" y="102833"/>
                    <a:pt x="36635" y="83442"/>
                  </a:cubicBezTo>
                  <a:cubicBezTo>
                    <a:pt x="4008" y="64052"/>
                    <a:pt x="0" y="10616"/>
                    <a:pt x="0" y="10616"/>
                  </a:cubicBezTo>
                  <a:cubicBezTo>
                    <a:pt x="0" y="10616"/>
                    <a:pt x="48861" y="-11406"/>
                    <a:pt x="81489" y="7985"/>
                  </a:cubicBezTo>
                  <a:cubicBezTo>
                    <a:pt x="114076" y="27376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8339551" y="4970636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0" y="80811"/>
                  </a:moveTo>
                  <a:cubicBezTo>
                    <a:pt x="0" y="80811"/>
                    <a:pt x="48861" y="102832"/>
                    <a:pt x="81489" y="83442"/>
                  </a:cubicBezTo>
                  <a:cubicBezTo>
                    <a:pt x="114117" y="64052"/>
                    <a:pt x="118125" y="10616"/>
                    <a:pt x="118125" y="10616"/>
                  </a:cubicBezTo>
                  <a:cubicBezTo>
                    <a:pt x="118125" y="10616"/>
                    <a:pt x="69263" y="-11405"/>
                    <a:pt x="36636" y="7985"/>
                  </a:cubicBezTo>
                  <a:cubicBezTo>
                    <a:pt x="4048" y="27335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212359" y="5087020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118124" y="80811"/>
                  </a:moveTo>
                  <a:cubicBezTo>
                    <a:pt x="118124" y="80811"/>
                    <a:pt x="69263" y="102832"/>
                    <a:pt x="36635" y="83442"/>
                  </a:cubicBezTo>
                  <a:cubicBezTo>
                    <a:pt x="4008" y="64052"/>
                    <a:pt x="0" y="10616"/>
                    <a:pt x="0" y="10616"/>
                  </a:cubicBezTo>
                  <a:cubicBezTo>
                    <a:pt x="0" y="10616"/>
                    <a:pt x="48861" y="-11405"/>
                    <a:pt x="81489" y="7985"/>
                  </a:cubicBezTo>
                  <a:cubicBezTo>
                    <a:pt x="114076" y="27376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8339551" y="5087668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0" y="80811"/>
                  </a:moveTo>
                  <a:cubicBezTo>
                    <a:pt x="0" y="80811"/>
                    <a:pt x="48861" y="102833"/>
                    <a:pt x="81489" y="83442"/>
                  </a:cubicBezTo>
                  <a:cubicBezTo>
                    <a:pt x="114117" y="64052"/>
                    <a:pt x="118125" y="10616"/>
                    <a:pt x="118125" y="10616"/>
                  </a:cubicBezTo>
                  <a:cubicBezTo>
                    <a:pt x="118125" y="10616"/>
                    <a:pt x="69263" y="-11406"/>
                    <a:pt x="36636" y="7985"/>
                  </a:cubicBezTo>
                  <a:cubicBezTo>
                    <a:pt x="4048" y="27376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8212359" y="5213645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118124" y="80811"/>
                  </a:moveTo>
                  <a:cubicBezTo>
                    <a:pt x="118124" y="80811"/>
                    <a:pt x="69263" y="102833"/>
                    <a:pt x="36635" y="83442"/>
                  </a:cubicBezTo>
                  <a:cubicBezTo>
                    <a:pt x="4008" y="64052"/>
                    <a:pt x="0" y="10616"/>
                    <a:pt x="0" y="10616"/>
                  </a:cubicBezTo>
                  <a:cubicBezTo>
                    <a:pt x="0" y="10616"/>
                    <a:pt x="48861" y="-11406"/>
                    <a:pt x="81489" y="7985"/>
                  </a:cubicBezTo>
                  <a:cubicBezTo>
                    <a:pt x="114076" y="27335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8339551" y="5214252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0" y="80811"/>
                  </a:moveTo>
                  <a:cubicBezTo>
                    <a:pt x="0" y="80811"/>
                    <a:pt x="48861" y="102832"/>
                    <a:pt x="81489" y="83442"/>
                  </a:cubicBezTo>
                  <a:cubicBezTo>
                    <a:pt x="114117" y="64052"/>
                    <a:pt x="118125" y="10616"/>
                    <a:pt x="118125" y="10616"/>
                  </a:cubicBezTo>
                  <a:cubicBezTo>
                    <a:pt x="118125" y="10616"/>
                    <a:pt x="69263" y="-11405"/>
                    <a:pt x="36636" y="7985"/>
                  </a:cubicBezTo>
                  <a:cubicBezTo>
                    <a:pt x="4048" y="27376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8212359" y="5330677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118124" y="80811"/>
                  </a:moveTo>
                  <a:cubicBezTo>
                    <a:pt x="118124" y="80811"/>
                    <a:pt x="69263" y="102833"/>
                    <a:pt x="36635" y="83442"/>
                  </a:cubicBezTo>
                  <a:cubicBezTo>
                    <a:pt x="4008" y="64051"/>
                    <a:pt x="0" y="10616"/>
                    <a:pt x="0" y="10616"/>
                  </a:cubicBezTo>
                  <a:cubicBezTo>
                    <a:pt x="0" y="10616"/>
                    <a:pt x="48861" y="-11405"/>
                    <a:pt x="81489" y="7985"/>
                  </a:cubicBezTo>
                  <a:cubicBezTo>
                    <a:pt x="114076" y="27376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8339551" y="5331324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0" y="80811"/>
                  </a:moveTo>
                  <a:cubicBezTo>
                    <a:pt x="0" y="80811"/>
                    <a:pt x="48861" y="102832"/>
                    <a:pt x="81489" y="83442"/>
                  </a:cubicBezTo>
                  <a:cubicBezTo>
                    <a:pt x="114117" y="64052"/>
                    <a:pt x="118125" y="10616"/>
                    <a:pt x="118125" y="10616"/>
                  </a:cubicBezTo>
                  <a:cubicBezTo>
                    <a:pt x="118125" y="10616"/>
                    <a:pt x="69263" y="-11406"/>
                    <a:pt x="36636" y="7985"/>
                  </a:cubicBezTo>
                  <a:cubicBezTo>
                    <a:pt x="4048" y="27335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8212359" y="5443295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118124" y="80811"/>
                  </a:moveTo>
                  <a:cubicBezTo>
                    <a:pt x="118124" y="80811"/>
                    <a:pt x="69263" y="102832"/>
                    <a:pt x="36635" y="83442"/>
                  </a:cubicBezTo>
                  <a:cubicBezTo>
                    <a:pt x="4008" y="64052"/>
                    <a:pt x="0" y="10616"/>
                    <a:pt x="0" y="10616"/>
                  </a:cubicBezTo>
                  <a:cubicBezTo>
                    <a:pt x="0" y="10616"/>
                    <a:pt x="48861" y="-11406"/>
                    <a:pt x="81489" y="7985"/>
                  </a:cubicBezTo>
                  <a:cubicBezTo>
                    <a:pt x="114076" y="27335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8339551" y="5443903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0" y="80811"/>
                  </a:moveTo>
                  <a:cubicBezTo>
                    <a:pt x="0" y="80811"/>
                    <a:pt x="48861" y="102833"/>
                    <a:pt x="81489" y="83442"/>
                  </a:cubicBezTo>
                  <a:cubicBezTo>
                    <a:pt x="114117" y="64052"/>
                    <a:pt x="118125" y="10616"/>
                    <a:pt x="118125" y="10616"/>
                  </a:cubicBezTo>
                  <a:cubicBezTo>
                    <a:pt x="118125" y="10616"/>
                    <a:pt x="69263" y="-11405"/>
                    <a:pt x="36636" y="7985"/>
                  </a:cubicBezTo>
                  <a:cubicBezTo>
                    <a:pt x="4048" y="27376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212359" y="5560327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118124" y="80811"/>
                  </a:moveTo>
                  <a:cubicBezTo>
                    <a:pt x="118124" y="80811"/>
                    <a:pt x="69263" y="102833"/>
                    <a:pt x="36635" y="83442"/>
                  </a:cubicBezTo>
                  <a:cubicBezTo>
                    <a:pt x="4008" y="64051"/>
                    <a:pt x="0" y="10616"/>
                    <a:pt x="0" y="10616"/>
                  </a:cubicBezTo>
                  <a:cubicBezTo>
                    <a:pt x="0" y="10616"/>
                    <a:pt x="48861" y="-11405"/>
                    <a:pt x="81489" y="7985"/>
                  </a:cubicBezTo>
                  <a:cubicBezTo>
                    <a:pt x="114076" y="27376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8339551" y="5560974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0" y="80811"/>
                  </a:moveTo>
                  <a:cubicBezTo>
                    <a:pt x="0" y="80811"/>
                    <a:pt x="48861" y="102833"/>
                    <a:pt x="81489" y="83442"/>
                  </a:cubicBezTo>
                  <a:cubicBezTo>
                    <a:pt x="114117" y="64051"/>
                    <a:pt x="118125" y="10616"/>
                    <a:pt x="118125" y="10616"/>
                  </a:cubicBezTo>
                  <a:cubicBezTo>
                    <a:pt x="118125" y="10616"/>
                    <a:pt x="69263" y="-11406"/>
                    <a:pt x="36636" y="7985"/>
                  </a:cubicBezTo>
                  <a:cubicBezTo>
                    <a:pt x="4048" y="27376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8212359" y="5682459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118124" y="80811"/>
                  </a:moveTo>
                  <a:cubicBezTo>
                    <a:pt x="118124" y="80811"/>
                    <a:pt x="69263" y="102832"/>
                    <a:pt x="36635" y="83442"/>
                  </a:cubicBezTo>
                  <a:cubicBezTo>
                    <a:pt x="4008" y="64051"/>
                    <a:pt x="0" y="10616"/>
                    <a:pt x="0" y="10616"/>
                  </a:cubicBezTo>
                  <a:cubicBezTo>
                    <a:pt x="0" y="10616"/>
                    <a:pt x="48861" y="-11406"/>
                    <a:pt x="81489" y="7985"/>
                  </a:cubicBezTo>
                  <a:cubicBezTo>
                    <a:pt x="114076" y="27376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8339551" y="5683106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0" y="80811"/>
                  </a:moveTo>
                  <a:cubicBezTo>
                    <a:pt x="0" y="80811"/>
                    <a:pt x="48861" y="102832"/>
                    <a:pt x="81489" y="83442"/>
                  </a:cubicBezTo>
                  <a:cubicBezTo>
                    <a:pt x="114117" y="64052"/>
                    <a:pt x="118125" y="10616"/>
                    <a:pt x="118125" y="10616"/>
                  </a:cubicBezTo>
                  <a:cubicBezTo>
                    <a:pt x="118125" y="10616"/>
                    <a:pt x="69263" y="-11406"/>
                    <a:pt x="36636" y="7985"/>
                  </a:cubicBezTo>
                  <a:cubicBezTo>
                    <a:pt x="4048" y="27375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8288585" y="4600931"/>
              <a:ext cx="87803" cy="137393"/>
            </a:xfrm>
            <a:custGeom>
              <a:avLst/>
              <a:gdLst/>
              <a:ahLst/>
              <a:cxnLst/>
              <a:rect l="l" t="t" r="r" b="b"/>
              <a:pathLst>
                <a:path w="87803" h="137393" extrusionOk="0">
                  <a:moveTo>
                    <a:pt x="43963" y="137393"/>
                  </a:moveTo>
                  <a:cubicBezTo>
                    <a:pt x="43963" y="137393"/>
                    <a:pt x="87844" y="106587"/>
                    <a:pt x="87804" y="68656"/>
                  </a:cubicBezTo>
                  <a:cubicBezTo>
                    <a:pt x="87764" y="30725"/>
                    <a:pt x="43841" y="0"/>
                    <a:pt x="43841" y="0"/>
                  </a:cubicBezTo>
                  <a:cubicBezTo>
                    <a:pt x="43841" y="0"/>
                    <a:pt x="-40" y="30806"/>
                    <a:pt x="0" y="68737"/>
                  </a:cubicBezTo>
                  <a:cubicBezTo>
                    <a:pt x="41" y="106668"/>
                    <a:pt x="43963" y="137393"/>
                    <a:pt x="43963" y="13739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8332467" y="4725613"/>
              <a:ext cx="4048" cy="1267225"/>
            </a:xfrm>
            <a:custGeom>
              <a:avLst/>
              <a:gdLst/>
              <a:ahLst/>
              <a:cxnLst/>
              <a:rect l="l" t="t" r="r" b="b"/>
              <a:pathLst>
                <a:path w="4048" h="1267225" extrusionOk="0">
                  <a:moveTo>
                    <a:pt x="0" y="1267225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 w="1155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/>
          <p:nvPr/>
        </p:nvSpPr>
        <p:spPr>
          <a:xfrm>
            <a:off x="0" y="-175"/>
            <a:ext cx="8205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5"/>
          <p:cNvSpPr txBox="1">
            <a:spLocks noGrp="1"/>
          </p:cNvSpPr>
          <p:nvPr>
            <p:ph type="subTitle" idx="1"/>
          </p:nvPr>
        </p:nvSpPr>
        <p:spPr>
          <a:xfrm>
            <a:off x="713225" y="2809426"/>
            <a:ext cx="2061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2"/>
          </p:nvPr>
        </p:nvSpPr>
        <p:spPr>
          <a:xfrm>
            <a:off x="2973614" y="2809426"/>
            <a:ext cx="2061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3"/>
          </p:nvPr>
        </p:nvSpPr>
        <p:spPr>
          <a:xfrm>
            <a:off x="5234002" y="2809426"/>
            <a:ext cx="2061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4"/>
          </p:nvPr>
        </p:nvSpPr>
        <p:spPr>
          <a:xfrm>
            <a:off x="713225" y="2187675"/>
            <a:ext cx="206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subTitle" idx="5"/>
          </p:nvPr>
        </p:nvSpPr>
        <p:spPr>
          <a:xfrm>
            <a:off x="2973614" y="2187675"/>
            <a:ext cx="206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6"/>
          </p:nvPr>
        </p:nvSpPr>
        <p:spPr>
          <a:xfrm>
            <a:off x="5234002" y="2187675"/>
            <a:ext cx="206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720000" y="362900"/>
            <a:ext cx="77040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5"/>
          <p:cNvSpPr/>
          <p:nvPr/>
        </p:nvSpPr>
        <p:spPr>
          <a:xfrm rot="10800000" flipH="1">
            <a:off x="8166577" y="2851453"/>
            <a:ext cx="2114985" cy="1137943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/>
          <p:nvPr/>
        </p:nvSpPr>
        <p:spPr>
          <a:xfrm rot="10800000" flipH="1">
            <a:off x="7941448" y="1118200"/>
            <a:ext cx="1946832" cy="1047471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419" y="402100"/>
                </a:moveTo>
                <a:lnTo>
                  <a:pt x="913419" y="402100"/>
                </a:lnTo>
                <a:cubicBezTo>
                  <a:pt x="913419" y="438574"/>
                  <a:pt x="942970" y="468125"/>
                  <a:pt x="979444" y="468125"/>
                </a:cubicBezTo>
                <a:lnTo>
                  <a:pt x="1057937" y="468125"/>
                </a:lnTo>
                <a:cubicBezTo>
                  <a:pt x="1141612" y="468125"/>
                  <a:pt x="1209458" y="535972"/>
                  <a:pt x="1209458" y="619646"/>
                </a:cubicBezTo>
                <a:lnTo>
                  <a:pt x="1209458" y="636163"/>
                </a:lnTo>
                <a:cubicBezTo>
                  <a:pt x="1209458" y="728946"/>
                  <a:pt x="1134244" y="804201"/>
                  <a:pt x="1041421" y="804201"/>
                </a:cubicBezTo>
                <a:lnTo>
                  <a:pt x="453349" y="804201"/>
                </a:lnTo>
                <a:cubicBezTo>
                  <a:pt x="360566" y="804201"/>
                  <a:pt x="285312" y="728986"/>
                  <a:pt x="285312" y="636163"/>
                </a:cubicBezTo>
                <a:lnTo>
                  <a:pt x="285312" y="619646"/>
                </a:lnTo>
                <a:cubicBezTo>
                  <a:pt x="285312" y="535972"/>
                  <a:pt x="353158" y="468125"/>
                  <a:pt x="436833" y="468125"/>
                </a:cubicBezTo>
                <a:lnTo>
                  <a:pt x="519334" y="468125"/>
                </a:lnTo>
                <a:cubicBezTo>
                  <a:pt x="555807" y="468125"/>
                  <a:pt x="585359" y="438574"/>
                  <a:pt x="585359" y="402100"/>
                </a:cubicBezTo>
                <a:lnTo>
                  <a:pt x="585359" y="402100"/>
                </a:lnTo>
                <a:cubicBezTo>
                  <a:pt x="585359" y="365627"/>
                  <a:pt x="555807" y="336075"/>
                  <a:pt x="519334" y="336075"/>
                </a:cubicBezTo>
                <a:lnTo>
                  <a:pt x="168038" y="336075"/>
                </a:lnTo>
                <a:cubicBezTo>
                  <a:pt x="75255" y="336075"/>
                  <a:pt x="0" y="260861"/>
                  <a:pt x="0" y="168038"/>
                </a:cubicBezTo>
                <a:lnTo>
                  <a:pt x="0" y="168038"/>
                </a:lnTo>
                <a:cubicBezTo>
                  <a:pt x="0" y="75255"/>
                  <a:pt x="75214" y="0"/>
                  <a:pt x="168038" y="0"/>
                </a:cubicBezTo>
                <a:lnTo>
                  <a:pt x="1326651" y="0"/>
                </a:lnTo>
                <a:cubicBezTo>
                  <a:pt x="1419435" y="0"/>
                  <a:pt x="1494689" y="75214"/>
                  <a:pt x="1494689" y="168038"/>
                </a:cubicBezTo>
                <a:lnTo>
                  <a:pt x="1494689" y="168038"/>
                </a:lnTo>
                <a:cubicBezTo>
                  <a:pt x="1494689" y="260821"/>
                  <a:pt x="1419475" y="336075"/>
                  <a:pt x="1326651" y="336075"/>
                </a:cubicBezTo>
                <a:lnTo>
                  <a:pt x="979363" y="336075"/>
                </a:lnTo>
                <a:cubicBezTo>
                  <a:pt x="942970" y="336116"/>
                  <a:pt x="913419" y="365667"/>
                  <a:pt x="913419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/>
          <p:nvPr/>
        </p:nvSpPr>
        <p:spPr>
          <a:xfrm>
            <a:off x="0" y="-175"/>
            <a:ext cx="8205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720000" y="362900"/>
            <a:ext cx="77040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8336277" y="3891877"/>
            <a:ext cx="1797364" cy="967050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/>
          <p:nvPr/>
        </p:nvSpPr>
        <p:spPr>
          <a:xfrm>
            <a:off x="-517248" y="898577"/>
            <a:ext cx="2114985" cy="1137943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20"/>
          <p:cNvGrpSpPr/>
          <p:nvPr/>
        </p:nvGrpSpPr>
        <p:grpSpPr>
          <a:xfrm>
            <a:off x="332263" y="2643352"/>
            <a:ext cx="761906" cy="761818"/>
            <a:chOff x="3770595" y="4852320"/>
            <a:chExt cx="876661" cy="876661"/>
          </a:xfrm>
        </p:grpSpPr>
        <p:sp>
          <p:nvSpPr>
            <p:cNvPr id="187" name="Google Shape;187;p20"/>
            <p:cNvSpPr/>
            <p:nvPr/>
          </p:nvSpPr>
          <p:spPr>
            <a:xfrm>
              <a:off x="3770595" y="4852320"/>
              <a:ext cx="876661" cy="876661"/>
            </a:xfrm>
            <a:custGeom>
              <a:avLst/>
              <a:gdLst/>
              <a:ahLst/>
              <a:cxnLst/>
              <a:rect l="l" t="t" r="r" b="b"/>
              <a:pathLst>
                <a:path w="876661" h="876661" extrusionOk="0">
                  <a:moveTo>
                    <a:pt x="876662" y="438331"/>
                  </a:moveTo>
                  <a:cubicBezTo>
                    <a:pt x="876662" y="680415"/>
                    <a:pt x="680414" y="876662"/>
                    <a:pt x="438331" y="876662"/>
                  </a:cubicBezTo>
                  <a:cubicBezTo>
                    <a:pt x="196247" y="876662"/>
                    <a:pt x="0" y="680415"/>
                    <a:pt x="0" y="438331"/>
                  </a:cubicBezTo>
                  <a:cubicBezTo>
                    <a:pt x="0" y="196247"/>
                    <a:pt x="196247" y="0"/>
                    <a:pt x="438331" y="0"/>
                  </a:cubicBezTo>
                  <a:cubicBezTo>
                    <a:pt x="680415" y="0"/>
                    <a:pt x="876662" y="196247"/>
                    <a:pt x="876662" y="438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3788204" y="4869929"/>
              <a:ext cx="841443" cy="841443"/>
            </a:xfrm>
            <a:custGeom>
              <a:avLst/>
              <a:gdLst/>
              <a:ahLst/>
              <a:cxnLst/>
              <a:rect l="l" t="t" r="r" b="b"/>
              <a:pathLst>
                <a:path w="841443" h="841443" extrusionOk="0">
                  <a:moveTo>
                    <a:pt x="841443" y="420722"/>
                  </a:moveTo>
                  <a:cubicBezTo>
                    <a:pt x="841443" y="653080"/>
                    <a:pt x="653080" y="841444"/>
                    <a:pt x="420722" y="841444"/>
                  </a:cubicBezTo>
                  <a:cubicBezTo>
                    <a:pt x="188364" y="841444"/>
                    <a:pt x="0" y="653080"/>
                    <a:pt x="0" y="420722"/>
                  </a:cubicBezTo>
                  <a:cubicBezTo>
                    <a:pt x="0" y="188364"/>
                    <a:pt x="188364" y="0"/>
                    <a:pt x="420722" y="0"/>
                  </a:cubicBezTo>
                  <a:cubicBezTo>
                    <a:pt x="653080" y="0"/>
                    <a:pt x="841443" y="188364"/>
                    <a:pt x="841443" y="420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9" name="Google Shape;189;p20"/>
            <p:cNvGrpSpPr/>
            <p:nvPr/>
          </p:nvGrpSpPr>
          <p:grpSpPr>
            <a:xfrm>
              <a:off x="3838498" y="4920223"/>
              <a:ext cx="740895" cy="740855"/>
              <a:chOff x="3838498" y="4920223"/>
              <a:chExt cx="740895" cy="740855"/>
            </a:xfrm>
          </p:grpSpPr>
          <p:sp>
            <p:nvSpPr>
              <p:cNvPr id="190" name="Google Shape;190;p20"/>
              <p:cNvSpPr/>
              <p:nvPr/>
            </p:nvSpPr>
            <p:spPr>
              <a:xfrm>
                <a:off x="3967393" y="4920223"/>
                <a:ext cx="226392" cy="300676"/>
              </a:xfrm>
              <a:custGeom>
                <a:avLst/>
                <a:gdLst/>
                <a:ahLst/>
                <a:cxnLst/>
                <a:rect l="l" t="t" r="r" b="b"/>
                <a:pathLst>
                  <a:path w="226392" h="300676" extrusionOk="0">
                    <a:moveTo>
                      <a:pt x="200202" y="146"/>
                    </a:moveTo>
                    <a:cubicBezTo>
                      <a:pt x="128104" y="8120"/>
                      <a:pt x="62201" y="36619"/>
                      <a:pt x="8523" y="79732"/>
                    </a:cubicBezTo>
                    <a:cubicBezTo>
                      <a:pt x="-2245" y="88354"/>
                      <a:pt x="-2852" y="104587"/>
                      <a:pt x="6944" y="114343"/>
                    </a:cubicBezTo>
                    <a:lnTo>
                      <a:pt x="186357" y="293756"/>
                    </a:lnTo>
                    <a:cubicBezTo>
                      <a:pt x="201133" y="308532"/>
                      <a:pt x="226393" y="298088"/>
                      <a:pt x="226393" y="277159"/>
                    </a:cubicBezTo>
                    <a:lnTo>
                      <a:pt x="226393" y="23463"/>
                    </a:lnTo>
                    <a:cubicBezTo>
                      <a:pt x="226393" y="9456"/>
                      <a:pt x="214127" y="-1393"/>
                      <a:pt x="200202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>
                <a:off x="4224106" y="4920256"/>
                <a:ext cx="226280" cy="300675"/>
              </a:xfrm>
              <a:custGeom>
                <a:avLst/>
                <a:gdLst/>
                <a:ahLst/>
                <a:cxnLst/>
                <a:rect l="l" t="t" r="r" b="b"/>
                <a:pathLst>
                  <a:path w="226280" h="300675" extrusionOk="0">
                    <a:moveTo>
                      <a:pt x="0" y="23470"/>
                    </a:moveTo>
                    <a:lnTo>
                      <a:pt x="0" y="277166"/>
                    </a:lnTo>
                    <a:cubicBezTo>
                      <a:pt x="0" y="298054"/>
                      <a:pt x="25260" y="308539"/>
                      <a:pt x="40036" y="293763"/>
                    </a:cubicBezTo>
                    <a:lnTo>
                      <a:pt x="219449" y="114351"/>
                    </a:lnTo>
                    <a:cubicBezTo>
                      <a:pt x="229448" y="104352"/>
                      <a:pt x="228274" y="88038"/>
                      <a:pt x="217222" y="79213"/>
                    </a:cubicBezTo>
                    <a:cubicBezTo>
                      <a:pt x="163625" y="36384"/>
                      <a:pt x="97965" y="8087"/>
                      <a:pt x="26151" y="153"/>
                    </a:cubicBezTo>
                    <a:cubicBezTo>
                      <a:pt x="12225" y="-1426"/>
                      <a:pt x="0" y="9423"/>
                      <a:pt x="0" y="234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20"/>
              <p:cNvSpPr/>
              <p:nvPr/>
            </p:nvSpPr>
            <p:spPr>
              <a:xfrm>
                <a:off x="3838498" y="5305831"/>
                <a:ext cx="300696" cy="226305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05" extrusionOk="0">
                    <a:moveTo>
                      <a:pt x="277199" y="0"/>
                    </a:moveTo>
                    <a:lnTo>
                      <a:pt x="23503" y="0"/>
                    </a:lnTo>
                    <a:cubicBezTo>
                      <a:pt x="9456" y="0"/>
                      <a:pt x="-1393" y="12225"/>
                      <a:pt x="146" y="26191"/>
                    </a:cubicBezTo>
                    <a:cubicBezTo>
                      <a:pt x="8080" y="98005"/>
                      <a:pt x="36376" y="163666"/>
                      <a:pt x="79205" y="217263"/>
                    </a:cubicBezTo>
                    <a:cubicBezTo>
                      <a:pt x="88030" y="228314"/>
                      <a:pt x="104344" y="229448"/>
                      <a:pt x="114343" y="219489"/>
                    </a:cubicBezTo>
                    <a:lnTo>
                      <a:pt x="293756" y="40077"/>
                    </a:lnTo>
                    <a:cubicBezTo>
                      <a:pt x="308572" y="25260"/>
                      <a:pt x="298088" y="0"/>
                      <a:pt x="27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20"/>
              <p:cNvSpPr/>
              <p:nvPr/>
            </p:nvSpPr>
            <p:spPr>
              <a:xfrm>
                <a:off x="3838498" y="5049189"/>
                <a:ext cx="300696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21" extrusionOk="0">
                    <a:moveTo>
                      <a:pt x="293756" y="186245"/>
                    </a:moveTo>
                    <a:lnTo>
                      <a:pt x="114343" y="6832"/>
                    </a:lnTo>
                    <a:cubicBezTo>
                      <a:pt x="104344" y="-3167"/>
                      <a:pt x="88030" y="-1993"/>
                      <a:pt x="79205" y="9058"/>
                    </a:cubicBezTo>
                    <a:cubicBezTo>
                      <a:pt x="36376" y="62656"/>
                      <a:pt x="8080" y="128316"/>
                      <a:pt x="146" y="200130"/>
                    </a:cubicBezTo>
                    <a:cubicBezTo>
                      <a:pt x="-1393" y="214056"/>
                      <a:pt x="9456" y="226321"/>
                      <a:pt x="23503" y="226321"/>
                    </a:cubicBezTo>
                    <a:lnTo>
                      <a:pt x="277199" y="226321"/>
                    </a:lnTo>
                    <a:cubicBezTo>
                      <a:pt x="298088" y="226281"/>
                      <a:pt x="308572" y="201021"/>
                      <a:pt x="293756" y="186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20"/>
              <p:cNvSpPr/>
              <p:nvPr/>
            </p:nvSpPr>
            <p:spPr>
              <a:xfrm>
                <a:off x="4278675" y="5305791"/>
                <a:ext cx="300678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78" h="226321" extrusionOk="0">
                    <a:moveTo>
                      <a:pt x="6922" y="40077"/>
                    </a:moveTo>
                    <a:lnTo>
                      <a:pt x="186335" y="219489"/>
                    </a:lnTo>
                    <a:cubicBezTo>
                      <a:pt x="196334" y="229488"/>
                      <a:pt x="212648" y="228314"/>
                      <a:pt x="221473" y="217263"/>
                    </a:cubicBezTo>
                    <a:cubicBezTo>
                      <a:pt x="264302" y="163666"/>
                      <a:pt x="292598" y="98005"/>
                      <a:pt x="300533" y="26191"/>
                    </a:cubicBezTo>
                    <a:cubicBezTo>
                      <a:pt x="302071" y="12266"/>
                      <a:pt x="291222" y="0"/>
                      <a:pt x="277175" y="0"/>
                    </a:cubicBezTo>
                    <a:lnTo>
                      <a:pt x="23479" y="0"/>
                    </a:lnTo>
                    <a:cubicBezTo>
                      <a:pt x="2591" y="41"/>
                      <a:pt x="-7854" y="25301"/>
                      <a:pt x="6922" y="40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20"/>
              <p:cNvSpPr/>
              <p:nvPr/>
            </p:nvSpPr>
            <p:spPr>
              <a:xfrm>
                <a:off x="4278689" y="5049077"/>
                <a:ext cx="300704" cy="226392"/>
              </a:xfrm>
              <a:custGeom>
                <a:avLst/>
                <a:gdLst/>
                <a:ahLst/>
                <a:cxnLst/>
                <a:rect l="l" t="t" r="r" b="b"/>
                <a:pathLst>
                  <a:path w="300704" h="226392" extrusionOk="0">
                    <a:moveTo>
                      <a:pt x="23506" y="226393"/>
                    </a:moveTo>
                    <a:lnTo>
                      <a:pt x="277201" y="226393"/>
                    </a:lnTo>
                    <a:cubicBezTo>
                      <a:pt x="291249" y="226393"/>
                      <a:pt x="302098" y="214168"/>
                      <a:pt x="300559" y="200201"/>
                    </a:cubicBezTo>
                    <a:cubicBezTo>
                      <a:pt x="292584" y="128104"/>
                      <a:pt x="264086" y="62201"/>
                      <a:pt x="220973" y="8523"/>
                    </a:cubicBezTo>
                    <a:cubicBezTo>
                      <a:pt x="212310" y="-2245"/>
                      <a:pt x="196118" y="-2852"/>
                      <a:pt x="186362" y="6944"/>
                    </a:cubicBezTo>
                    <a:lnTo>
                      <a:pt x="6949" y="186357"/>
                    </a:lnTo>
                    <a:cubicBezTo>
                      <a:pt x="-7867" y="201133"/>
                      <a:pt x="2577" y="226393"/>
                      <a:pt x="23506" y="226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>
                <a:off x="4224106" y="5360400"/>
                <a:ext cx="226305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05" h="300678" extrusionOk="0">
                    <a:moveTo>
                      <a:pt x="0" y="23479"/>
                    </a:moveTo>
                    <a:lnTo>
                      <a:pt x="0" y="277175"/>
                    </a:lnTo>
                    <a:cubicBezTo>
                      <a:pt x="0" y="291222"/>
                      <a:pt x="12225" y="302071"/>
                      <a:pt x="26191" y="300533"/>
                    </a:cubicBezTo>
                    <a:cubicBezTo>
                      <a:pt x="98005" y="292598"/>
                      <a:pt x="163666" y="264302"/>
                      <a:pt x="217263" y="221473"/>
                    </a:cubicBezTo>
                    <a:cubicBezTo>
                      <a:pt x="228314" y="212648"/>
                      <a:pt x="229448" y="196334"/>
                      <a:pt x="219489" y="186335"/>
                    </a:cubicBezTo>
                    <a:lnTo>
                      <a:pt x="40076" y="6922"/>
                    </a:lnTo>
                    <a:cubicBezTo>
                      <a:pt x="25260" y="-7854"/>
                      <a:pt x="0" y="2591"/>
                      <a:pt x="0" y="23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>
                <a:off x="3967464" y="5360400"/>
                <a:ext cx="226321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21" h="300678" extrusionOk="0">
                    <a:moveTo>
                      <a:pt x="186245" y="6922"/>
                    </a:moveTo>
                    <a:lnTo>
                      <a:pt x="6832" y="186335"/>
                    </a:lnTo>
                    <a:cubicBezTo>
                      <a:pt x="-3167" y="196334"/>
                      <a:pt x="-1993" y="212648"/>
                      <a:pt x="9058" y="221473"/>
                    </a:cubicBezTo>
                    <a:cubicBezTo>
                      <a:pt x="62656" y="264302"/>
                      <a:pt x="128316" y="292598"/>
                      <a:pt x="200130" y="300533"/>
                    </a:cubicBezTo>
                    <a:cubicBezTo>
                      <a:pt x="214056" y="302071"/>
                      <a:pt x="226321" y="291222"/>
                      <a:pt x="226321" y="277175"/>
                    </a:cubicBezTo>
                    <a:lnTo>
                      <a:pt x="226321" y="23479"/>
                    </a:lnTo>
                    <a:cubicBezTo>
                      <a:pt x="226321" y="2591"/>
                      <a:pt x="201021" y="-7854"/>
                      <a:pt x="186245" y="69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" name="Google Shape;198;p20"/>
            <p:cNvGrpSpPr/>
            <p:nvPr/>
          </p:nvGrpSpPr>
          <p:grpSpPr>
            <a:xfrm>
              <a:off x="3899568" y="5008942"/>
              <a:ext cx="600984" cy="576047"/>
              <a:chOff x="3899568" y="5008942"/>
              <a:chExt cx="600984" cy="576047"/>
            </a:xfrm>
          </p:grpSpPr>
          <p:sp>
            <p:nvSpPr>
              <p:cNvPr id="199" name="Google Shape;199;p20"/>
              <p:cNvSpPr/>
              <p:nvPr/>
            </p:nvSpPr>
            <p:spPr>
              <a:xfrm>
                <a:off x="4464524" y="5097515"/>
                <a:ext cx="36028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36028" h="36028" extrusionOk="0">
                    <a:moveTo>
                      <a:pt x="36028" y="18014"/>
                    </a:moveTo>
                    <a:cubicBezTo>
                      <a:pt x="36028" y="27973"/>
                      <a:pt x="27973" y="36028"/>
                      <a:pt x="18014" y="36028"/>
                    </a:cubicBezTo>
                    <a:cubicBezTo>
                      <a:pt x="8056" y="36028"/>
                      <a:pt x="0" y="27973"/>
                      <a:pt x="0" y="18014"/>
                    </a:cubicBezTo>
                    <a:cubicBezTo>
                      <a:pt x="0" y="8056"/>
                      <a:pt x="8056" y="0"/>
                      <a:pt x="18014" y="0"/>
                    </a:cubicBezTo>
                    <a:cubicBezTo>
                      <a:pt x="27973" y="0"/>
                      <a:pt x="36028" y="8096"/>
                      <a:pt x="36028" y="180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20"/>
              <p:cNvSpPr/>
              <p:nvPr/>
            </p:nvSpPr>
            <p:spPr>
              <a:xfrm>
                <a:off x="4450396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7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7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0"/>
              <p:cNvSpPr/>
              <p:nvPr/>
            </p:nvSpPr>
            <p:spPr>
              <a:xfrm>
                <a:off x="4381457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6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6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20"/>
              <p:cNvSpPr/>
              <p:nvPr/>
            </p:nvSpPr>
            <p:spPr>
              <a:xfrm>
                <a:off x="4278675" y="5008942"/>
                <a:ext cx="40157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40157" h="40157" extrusionOk="0">
                    <a:moveTo>
                      <a:pt x="40157" y="20079"/>
                    </a:moveTo>
                    <a:cubicBezTo>
                      <a:pt x="40157" y="31168"/>
                      <a:pt x="31168" y="40157"/>
                      <a:pt x="20079" y="40157"/>
                    </a:cubicBezTo>
                    <a:cubicBezTo>
                      <a:pt x="8989" y="40157"/>
                      <a:pt x="0" y="31168"/>
                      <a:pt x="0" y="20079"/>
                    </a:cubicBezTo>
                    <a:cubicBezTo>
                      <a:pt x="0" y="8990"/>
                      <a:pt x="8989" y="0"/>
                      <a:pt x="20079" y="0"/>
                    </a:cubicBezTo>
                    <a:cubicBezTo>
                      <a:pt x="31168" y="0"/>
                      <a:pt x="40157" y="8989"/>
                      <a:pt x="40157" y="20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0"/>
              <p:cNvSpPr/>
              <p:nvPr/>
            </p:nvSpPr>
            <p:spPr>
              <a:xfrm>
                <a:off x="4243011" y="5097555"/>
                <a:ext cx="1797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7973" h="17973" extrusionOk="0">
                    <a:moveTo>
                      <a:pt x="17974" y="8987"/>
                    </a:moveTo>
                    <a:cubicBezTo>
                      <a:pt x="17974" y="13966"/>
                      <a:pt x="13926" y="17974"/>
                      <a:pt x="8987" y="17974"/>
                    </a:cubicBezTo>
                    <a:cubicBezTo>
                      <a:pt x="4008" y="17974"/>
                      <a:pt x="0" y="13926"/>
                      <a:pt x="0" y="8987"/>
                    </a:cubicBezTo>
                    <a:cubicBezTo>
                      <a:pt x="0" y="4048"/>
                      <a:pt x="4048" y="0"/>
                      <a:pt x="8987" y="0"/>
                    </a:cubicBezTo>
                    <a:cubicBezTo>
                      <a:pt x="13926" y="-40"/>
                      <a:pt x="17974" y="4008"/>
                      <a:pt x="17974" y="89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20"/>
              <p:cNvSpPr/>
              <p:nvPr/>
            </p:nvSpPr>
            <p:spPr>
              <a:xfrm>
                <a:off x="4060197" y="5029020"/>
                <a:ext cx="41533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41533" h="41533" extrusionOk="0">
                    <a:moveTo>
                      <a:pt x="41534" y="20767"/>
                    </a:moveTo>
                    <a:cubicBezTo>
                      <a:pt x="41534" y="32263"/>
                      <a:pt x="32223" y="41534"/>
                      <a:pt x="20767" y="41534"/>
                    </a:cubicBezTo>
                    <a:cubicBezTo>
                      <a:pt x="9270" y="41534"/>
                      <a:pt x="0" y="32223"/>
                      <a:pt x="0" y="20767"/>
                    </a:cubicBezTo>
                    <a:cubicBezTo>
                      <a:pt x="0" y="9270"/>
                      <a:pt x="9311" y="0"/>
                      <a:pt x="20767" y="0"/>
                    </a:cubicBezTo>
                    <a:cubicBezTo>
                      <a:pt x="32223" y="0"/>
                      <a:pt x="41534" y="9270"/>
                      <a:pt x="41534" y="20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20"/>
              <p:cNvSpPr/>
              <p:nvPr/>
            </p:nvSpPr>
            <p:spPr>
              <a:xfrm>
                <a:off x="3938268" y="5196329"/>
                <a:ext cx="40643" cy="40643"/>
              </a:xfrm>
              <a:custGeom>
                <a:avLst/>
                <a:gdLst/>
                <a:ahLst/>
                <a:cxnLst/>
                <a:rect l="l" t="t" r="r" b="b"/>
                <a:pathLst>
                  <a:path w="40643" h="40643" extrusionOk="0">
                    <a:moveTo>
                      <a:pt x="40643" y="20321"/>
                    </a:moveTo>
                    <a:cubicBezTo>
                      <a:pt x="40643" y="31545"/>
                      <a:pt x="31545" y="40643"/>
                      <a:pt x="20322" y="40643"/>
                    </a:cubicBezTo>
                    <a:cubicBezTo>
                      <a:pt x="9098" y="40643"/>
                      <a:pt x="0" y="31545"/>
                      <a:pt x="0" y="20321"/>
                    </a:cubicBezTo>
                    <a:cubicBezTo>
                      <a:pt x="0" y="9098"/>
                      <a:pt x="9098" y="0"/>
                      <a:pt x="20322" y="0"/>
                    </a:cubicBezTo>
                    <a:cubicBezTo>
                      <a:pt x="31545" y="0"/>
                      <a:pt x="40643" y="9098"/>
                      <a:pt x="40643" y="203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20"/>
              <p:cNvSpPr/>
              <p:nvPr/>
            </p:nvSpPr>
            <p:spPr>
              <a:xfrm>
                <a:off x="3899568" y="5380073"/>
                <a:ext cx="14006" cy="14007"/>
              </a:xfrm>
              <a:custGeom>
                <a:avLst/>
                <a:gdLst/>
                <a:ahLst/>
                <a:cxnLst/>
                <a:rect l="l" t="t" r="r" b="b"/>
                <a:pathLst>
                  <a:path w="14006" h="14007" extrusionOk="0">
                    <a:moveTo>
                      <a:pt x="14006" y="7004"/>
                    </a:moveTo>
                    <a:cubicBezTo>
                      <a:pt x="14006" y="10890"/>
                      <a:pt x="10849" y="14007"/>
                      <a:pt x="7003" y="14007"/>
                    </a:cubicBezTo>
                    <a:cubicBezTo>
                      <a:pt x="3117" y="14007"/>
                      <a:pt x="0" y="10850"/>
                      <a:pt x="0" y="7004"/>
                    </a:cubicBezTo>
                    <a:cubicBezTo>
                      <a:pt x="0" y="3118"/>
                      <a:pt x="3158" y="0"/>
                      <a:pt x="7003" y="0"/>
                    </a:cubicBezTo>
                    <a:cubicBezTo>
                      <a:pt x="10849" y="-40"/>
                      <a:pt x="14006" y="3118"/>
                      <a:pt x="14006" y="7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0"/>
              <p:cNvSpPr/>
              <p:nvPr/>
            </p:nvSpPr>
            <p:spPr>
              <a:xfrm>
                <a:off x="4397528" y="5360400"/>
                <a:ext cx="33680" cy="33680"/>
              </a:xfrm>
              <a:custGeom>
                <a:avLst/>
                <a:gdLst/>
                <a:ahLst/>
                <a:cxnLst/>
                <a:rect l="l" t="t" r="r" b="b"/>
                <a:pathLst>
                  <a:path w="33680" h="33680" extrusionOk="0">
                    <a:moveTo>
                      <a:pt x="33680" y="16840"/>
                    </a:moveTo>
                    <a:cubicBezTo>
                      <a:pt x="33680" y="26151"/>
                      <a:pt x="26151" y="33681"/>
                      <a:pt x="16840" y="33681"/>
                    </a:cubicBezTo>
                    <a:cubicBezTo>
                      <a:pt x="7529" y="33681"/>
                      <a:pt x="0" y="26151"/>
                      <a:pt x="0" y="16840"/>
                    </a:cubicBezTo>
                    <a:cubicBezTo>
                      <a:pt x="0" y="7529"/>
                      <a:pt x="7529" y="0"/>
                      <a:pt x="16840" y="0"/>
                    </a:cubicBezTo>
                    <a:cubicBezTo>
                      <a:pt x="26151" y="0"/>
                      <a:pt x="33680" y="7529"/>
                      <a:pt x="33680" y="16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3978952" y="5394081"/>
                <a:ext cx="35947" cy="35947"/>
              </a:xfrm>
              <a:custGeom>
                <a:avLst/>
                <a:gdLst/>
                <a:ahLst/>
                <a:cxnLst/>
                <a:rect l="l" t="t" r="r" b="b"/>
                <a:pathLst>
                  <a:path w="35947" h="35947" extrusionOk="0">
                    <a:moveTo>
                      <a:pt x="35947" y="17973"/>
                    </a:moveTo>
                    <a:cubicBezTo>
                      <a:pt x="35947" y="27891"/>
                      <a:pt x="27892" y="35947"/>
                      <a:pt x="17974" y="35947"/>
                    </a:cubicBezTo>
                    <a:cubicBezTo>
                      <a:pt x="8056" y="35947"/>
                      <a:pt x="0" y="27891"/>
                      <a:pt x="0" y="17973"/>
                    </a:cubicBezTo>
                    <a:cubicBezTo>
                      <a:pt x="0" y="8056"/>
                      <a:pt x="8056" y="0"/>
                      <a:pt x="17974" y="0"/>
                    </a:cubicBezTo>
                    <a:cubicBezTo>
                      <a:pt x="27892" y="0"/>
                      <a:pt x="35947" y="8056"/>
                      <a:pt x="35947" y="17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4101731" y="5070554"/>
                <a:ext cx="26960" cy="26960"/>
              </a:xfrm>
              <a:custGeom>
                <a:avLst/>
                <a:gdLst/>
                <a:ahLst/>
                <a:cxnLst/>
                <a:rect l="l" t="t" r="r" b="b"/>
                <a:pathLst>
                  <a:path w="26960" h="26960" extrusionOk="0">
                    <a:moveTo>
                      <a:pt x="26961" y="13480"/>
                    </a:moveTo>
                    <a:cubicBezTo>
                      <a:pt x="26961" y="20929"/>
                      <a:pt x="20929" y="26960"/>
                      <a:pt x="13480" y="26960"/>
                    </a:cubicBezTo>
                    <a:cubicBezTo>
                      <a:pt x="6032" y="26960"/>
                      <a:pt x="0" y="20929"/>
                      <a:pt x="0" y="13480"/>
                    </a:cubicBezTo>
                    <a:cubicBezTo>
                      <a:pt x="0" y="6032"/>
                      <a:pt x="6032" y="0"/>
                      <a:pt x="13480" y="0"/>
                    </a:cubicBezTo>
                    <a:cubicBezTo>
                      <a:pt x="20929" y="0"/>
                      <a:pt x="26961" y="6072"/>
                      <a:pt x="26961" y="134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0"/>
              <p:cNvSpPr/>
              <p:nvPr/>
            </p:nvSpPr>
            <p:spPr>
              <a:xfrm>
                <a:off x="4080600" y="5536979"/>
                <a:ext cx="48010" cy="4801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48010" extrusionOk="0">
                    <a:moveTo>
                      <a:pt x="48011" y="24006"/>
                    </a:moveTo>
                    <a:cubicBezTo>
                      <a:pt x="48011" y="37283"/>
                      <a:pt x="37243" y="48011"/>
                      <a:pt x="24005" y="48011"/>
                    </a:cubicBezTo>
                    <a:cubicBezTo>
                      <a:pt x="10728" y="48011"/>
                      <a:pt x="0" y="37243"/>
                      <a:pt x="0" y="24006"/>
                    </a:cubicBezTo>
                    <a:cubicBezTo>
                      <a:pt x="0" y="10728"/>
                      <a:pt x="10768" y="0"/>
                      <a:pt x="24005" y="0"/>
                    </a:cubicBezTo>
                    <a:cubicBezTo>
                      <a:pt x="37243" y="0"/>
                      <a:pt x="48011" y="10728"/>
                      <a:pt x="48011" y="240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>
                <a:off x="4144884" y="5466056"/>
                <a:ext cx="2963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9632" extrusionOk="0">
                    <a:moveTo>
                      <a:pt x="0" y="14816"/>
                    </a:moveTo>
                    <a:cubicBezTo>
                      <a:pt x="0" y="6639"/>
                      <a:pt x="6639" y="0"/>
                      <a:pt x="14816" y="0"/>
                    </a:cubicBezTo>
                    <a:cubicBezTo>
                      <a:pt x="22993" y="0"/>
                      <a:pt x="29632" y="6639"/>
                      <a:pt x="29632" y="14816"/>
                    </a:cubicBezTo>
                    <a:cubicBezTo>
                      <a:pt x="29632" y="22994"/>
                      <a:pt x="22993" y="29633"/>
                      <a:pt x="14816" y="29633"/>
                    </a:cubicBezTo>
                    <a:cubicBezTo>
                      <a:pt x="6639" y="29633"/>
                      <a:pt x="0" y="22994"/>
                      <a:pt x="0" y="14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4274708" y="5480832"/>
                <a:ext cx="24045" cy="24046"/>
              </a:xfrm>
              <a:custGeom>
                <a:avLst/>
                <a:gdLst/>
                <a:ahLst/>
                <a:cxnLst/>
                <a:rect l="l" t="t" r="r" b="b"/>
                <a:pathLst>
                  <a:path w="24045" h="24046" extrusionOk="0">
                    <a:moveTo>
                      <a:pt x="24046" y="12023"/>
                    </a:moveTo>
                    <a:cubicBezTo>
                      <a:pt x="24046" y="18662"/>
                      <a:pt x="18662" y="24046"/>
                      <a:pt x="12023" y="24046"/>
                    </a:cubicBezTo>
                    <a:cubicBezTo>
                      <a:pt x="5384" y="24046"/>
                      <a:pt x="0" y="18662"/>
                      <a:pt x="0" y="12023"/>
                    </a:cubicBezTo>
                    <a:cubicBezTo>
                      <a:pt x="0" y="5384"/>
                      <a:pt x="5384" y="0"/>
                      <a:pt x="12023" y="0"/>
                    </a:cubicBezTo>
                    <a:cubicBezTo>
                      <a:pt x="18702" y="41"/>
                      <a:pt x="24046" y="5384"/>
                      <a:pt x="24046" y="120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0"/>
              <p:cNvSpPr/>
              <p:nvPr/>
            </p:nvSpPr>
            <p:spPr>
              <a:xfrm>
                <a:off x="4337211" y="5545804"/>
                <a:ext cx="30360" cy="30360"/>
              </a:xfrm>
              <a:custGeom>
                <a:avLst/>
                <a:gdLst/>
                <a:ahLst/>
                <a:cxnLst/>
                <a:rect l="l" t="t" r="r" b="b"/>
                <a:pathLst>
                  <a:path w="30360" h="30360" extrusionOk="0">
                    <a:moveTo>
                      <a:pt x="30361" y="15180"/>
                    </a:moveTo>
                    <a:cubicBezTo>
                      <a:pt x="30361" y="23560"/>
                      <a:pt x="23560" y="30361"/>
                      <a:pt x="15180" y="30361"/>
                    </a:cubicBezTo>
                    <a:cubicBezTo>
                      <a:pt x="6801" y="30361"/>
                      <a:pt x="0" y="23560"/>
                      <a:pt x="0" y="15180"/>
                    </a:cubicBezTo>
                    <a:cubicBezTo>
                      <a:pt x="0" y="6801"/>
                      <a:pt x="6801" y="0"/>
                      <a:pt x="15180" y="0"/>
                    </a:cubicBezTo>
                    <a:cubicBezTo>
                      <a:pt x="23560" y="0"/>
                      <a:pt x="30361" y="6801"/>
                      <a:pt x="30361" y="15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" name="Google Shape;214;p20"/>
          <p:cNvSpPr/>
          <p:nvPr/>
        </p:nvSpPr>
        <p:spPr>
          <a:xfrm>
            <a:off x="2986600" y="-175"/>
            <a:ext cx="615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3484975" y="1235350"/>
            <a:ext cx="4151700" cy="8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ubTitle" idx="1"/>
          </p:nvPr>
        </p:nvSpPr>
        <p:spPr>
          <a:xfrm>
            <a:off x="3484949" y="2036524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3484975" y="40478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 b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65" r:id="rId8"/>
    <p:sldLayoutId id="2147483666" r:id="rId9"/>
    <p:sldLayoutId id="2147483667" r:id="rId10"/>
    <p:sldLayoutId id="214748366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/>
          <p:nvPr/>
        </p:nvSpPr>
        <p:spPr>
          <a:xfrm>
            <a:off x="964402" y="3097652"/>
            <a:ext cx="1797364" cy="967050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229726" y="3570595"/>
            <a:ext cx="967009" cy="967009"/>
            <a:chOff x="7647682" y="4368380"/>
            <a:chExt cx="1145203" cy="1145203"/>
          </a:xfrm>
        </p:grpSpPr>
        <p:grpSp>
          <p:nvGrpSpPr>
            <p:cNvPr id="236" name="Google Shape;236;p26"/>
            <p:cNvGrpSpPr/>
            <p:nvPr/>
          </p:nvGrpSpPr>
          <p:grpSpPr>
            <a:xfrm>
              <a:off x="7647682" y="4368380"/>
              <a:ext cx="1145203" cy="1145203"/>
              <a:chOff x="7647682" y="4368380"/>
              <a:chExt cx="1145203" cy="1145203"/>
            </a:xfrm>
          </p:grpSpPr>
          <p:sp>
            <p:nvSpPr>
              <p:cNvPr id="237" name="Google Shape;237;p26"/>
              <p:cNvSpPr/>
              <p:nvPr/>
            </p:nvSpPr>
            <p:spPr>
              <a:xfrm rot="-4040824">
                <a:off x="7782515" y="4503214"/>
                <a:ext cx="875535" cy="875535"/>
              </a:xfrm>
              <a:custGeom>
                <a:avLst/>
                <a:gdLst/>
                <a:ahLst/>
                <a:cxnLst/>
                <a:rect l="l" t="t" r="r" b="b"/>
                <a:pathLst>
                  <a:path w="875872" h="875872" extrusionOk="0">
                    <a:moveTo>
                      <a:pt x="875873" y="437936"/>
                    </a:moveTo>
                    <a:cubicBezTo>
                      <a:pt x="875873" y="679802"/>
                      <a:pt x="679802" y="875873"/>
                      <a:pt x="437936" y="875873"/>
                    </a:cubicBezTo>
                    <a:cubicBezTo>
                      <a:pt x="196070" y="875873"/>
                      <a:pt x="0" y="679802"/>
                      <a:pt x="0" y="437936"/>
                    </a:cubicBezTo>
                    <a:cubicBezTo>
                      <a:pt x="0" y="196071"/>
                      <a:pt x="196070" y="0"/>
                      <a:pt x="437936" y="0"/>
                    </a:cubicBezTo>
                    <a:cubicBezTo>
                      <a:pt x="679802" y="0"/>
                      <a:pt x="875873" y="196071"/>
                      <a:pt x="875873" y="437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 rot="-913046">
                <a:off x="7832446" y="4534575"/>
                <a:ext cx="689467" cy="689467"/>
              </a:xfrm>
              <a:custGeom>
                <a:avLst/>
                <a:gdLst/>
                <a:ahLst/>
                <a:cxnLst/>
                <a:rect l="l" t="t" r="r" b="b"/>
                <a:pathLst>
                  <a:path w="689422" h="689422" extrusionOk="0">
                    <a:moveTo>
                      <a:pt x="689423" y="344711"/>
                    </a:moveTo>
                    <a:cubicBezTo>
                      <a:pt x="689423" y="535090"/>
                      <a:pt x="535090" y="689423"/>
                      <a:pt x="344711" y="689423"/>
                    </a:cubicBezTo>
                    <a:cubicBezTo>
                      <a:pt x="154332" y="689423"/>
                      <a:pt x="0" y="535090"/>
                      <a:pt x="0" y="344711"/>
                    </a:cubicBezTo>
                    <a:cubicBezTo>
                      <a:pt x="0" y="154333"/>
                      <a:pt x="154332" y="0"/>
                      <a:pt x="344711" y="0"/>
                    </a:cubicBezTo>
                    <a:cubicBezTo>
                      <a:pt x="535090" y="0"/>
                      <a:pt x="689423" y="154332"/>
                      <a:pt x="689423" y="344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9" name="Google Shape;239;p26"/>
              <p:cNvGrpSpPr/>
              <p:nvPr/>
            </p:nvGrpSpPr>
            <p:grpSpPr>
              <a:xfrm>
                <a:off x="7891553" y="4649949"/>
                <a:ext cx="247609" cy="212589"/>
                <a:chOff x="7891553" y="4649949"/>
                <a:chExt cx="247609" cy="212589"/>
              </a:xfrm>
            </p:grpSpPr>
            <p:sp>
              <p:nvSpPr>
                <p:cNvPr id="240" name="Google Shape;240;p26"/>
                <p:cNvSpPr/>
                <p:nvPr/>
              </p:nvSpPr>
              <p:spPr>
                <a:xfrm>
                  <a:off x="7976598" y="4702371"/>
                  <a:ext cx="49263" cy="4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3" h="49270" extrusionOk="0">
                      <a:moveTo>
                        <a:pt x="49102" y="21826"/>
                      </a:moveTo>
                      <a:cubicBezTo>
                        <a:pt x="50641" y="35346"/>
                        <a:pt x="40966" y="47572"/>
                        <a:pt x="27445" y="49110"/>
                      </a:cubicBezTo>
                      <a:cubicBezTo>
                        <a:pt x="13924" y="50648"/>
                        <a:pt x="1699" y="40973"/>
                        <a:pt x="161" y="27453"/>
                      </a:cubicBezTo>
                      <a:cubicBezTo>
                        <a:pt x="-1378" y="13932"/>
                        <a:pt x="8298" y="1706"/>
                        <a:pt x="21818" y="168"/>
                      </a:cubicBezTo>
                      <a:cubicBezTo>
                        <a:pt x="35339" y="-1410"/>
                        <a:pt x="47524" y="8305"/>
                        <a:pt x="49102" y="218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26"/>
                <p:cNvSpPr/>
                <p:nvPr/>
              </p:nvSpPr>
              <p:spPr>
                <a:xfrm>
                  <a:off x="7891553" y="4766993"/>
                  <a:ext cx="45850" cy="4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42" extrusionOk="0">
                      <a:moveTo>
                        <a:pt x="154" y="25536"/>
                      </a:moveTo>
                      <a:cubicBezTo>
                        <a:pt x="-1303" y="12987"/>
                        <a:pt x="7724" y="1612"/>
                        <a:pt x="20314" y="154"/>
                      </a:cubicBezTo>
                      <a:cubicBezTo>
                        <a:pt x="32863" y="-1303"/>
                        <a:pt x="44238" y="7724"/>
                        <a:pt x="45696" y="20314"/>
                      </a:cubicBezTo>
                      <a:cubicBezTo>
                        <a:pt x="47153" y="32863"/>
                        <a:pt x="38126" y="44238"/>
                        <a:pt x="25536" y="45696"/>
                      </a:cubicBezTo>
                      <a:cubicBezTo>
                        <a:pt x="12947" y="47112"/>
                        <a:pt x="1612" y="38085"/>
                        <a:pt x="154" y="255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26"/>
                <p:cNvSpPr/>
                <p:nvPr/>
              </p:nvSpPr>
              <p:spPr>
                <a:xfrm>
                  <a:off x="7994578" y="4816704"/>
                  <a:ext cx="45809" cy="4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9" h="45834" extrusionOk="0">
                      <a:moveTo>
                        <a:pt x="154" y="25495"/>
                      </a:move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863" y="-1303"/>
                        <a:pt x="44238" y="7724"/>
                        <a:pt x="45655" y="20314"/>
                      </a:cubicBezTo>
                      <a:cubicBezTo>
                        <a:pt x="47112" y="32863"/>
                        <a:pt x="38085" y="44238"/>
                        <a:pt x="25496" y="45696"/>
                      </a:cubicBezTo>
                      <a:cubicBezTo>
                        <a:pt x="12946" y="47072"/>
                        <a:pt x="1612" y="38045"/>
                        <a:pt x="154" y="254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26"/>
                <p:cNvSpPr/>
                <p:nvPr/>
              </p:nvSpPr>
              <p:spPr>
                <a:xfrm>
                  <a:off x="8093312" y="4695220"/>
                  <a:ext cx="45850" cy="45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09" extrusionOk="0">
                      <a:moveTo>
                        <a:pt x="45696" y="20273"/>
                      </a:moveTo>
                      <a:cubicBezTo>
                        <a:pt x="47153" y="32823"/>
                        <a:pt x="38126" y="44198"/>
                        <a:pt x="25536" y="45655"/>
                      </a:cubicBezTo>
                      <a:cubicBezTo>
                        <a:pt x="12987" y="47113"/>
                        <a:pt x="1612" y="38085"/>
                        <a:pt x="154" y="25496"/>
                      </a:cubicBez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904" y="-1303"/>
                        <a:pt x="44238" y="7724"/>
                        <a:pt x="45696" y="202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26"/>
                <p:cNvSpPr/>
                <p:nvPr/>
              </p:nvSpPr>
              <p:spPr>
                <a:xfrm>
                  <a:off x="8088984" y="4811640"/>
                  <a:ext cx="33778" cy="33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33785" extrusionOk="0">
                      <a:moveTo>
                        <a:pt x="33669" y="14974"/>
                      </a:moveTo>
                      <a:cubicBezTo>
                        <a:pt x="34721" y="24244"/>
                        <a:pt x="28082" y="32623"/>
                        <a:pt x="18812" y="33676"/>
                      </a:cubicBezTo>
                      <a:cubicBezTo>
                        <a:pt x="9542" y="34729"/>
                        <a:pt x="1162" y="28090"/>
                        <a:pt x="110" y="18819"/>
                      </a:cubicBezTo>
                      <a:cubicBezTo>
                        <a:pt x="-943" y="9549"/>
                        <a:pt x="5696" y="1170"/>
                        <a:pt x="14967" y="117"/>
                      </a:cubicBezTo>
                      <a:cubicBezTo>
                        <a:pt x="24237" y="-976"/>
                        <a:pt x="32616" y="5704"/>
                        <a:pt x="33669" y="1497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26"/>
                <p:cNvSpPr/>
                <p:nvPr/>
              </p:nvSpPr>
              <p:spPr>
                <a:xfrm>
                  <a:off x="8051077" y="4649949"/>
                  <a:ext cx="25431" cy="2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1" h="25431" extrusionOk="0">
                      <a:moveTo>
                        <a:pt x="25346" y="11259"/>
                      </a:moveTo>
                      <a:cubicBezTo>
                        <a:pt x="26156" y="18221"/>
                        <a:pt x="21136" y="24536"/>
                        <a:pt x="14173" y="25346"/>
                      </a:cubicBezTo>
                      <a:cubicBezTo>
                        <a:pt x="7210" y="26156"/>
                        <a:pt x="896" y="21136"/>
                        <a:pt x="86" y="14173"/>
                      </a:cubicBezTo>
                      <a:cubicBezTo>
                        <a:pt x="-724" y="7210"/>
                        <a:pt x="4296" y="895"/>
                        <a:pt x="11259" y="86"/>
                      </a:cubicBezTo>
                      <a:cubicBezTo>
                        <a:pt x="18262" y="-724"/>
                        <a:pt x="24577" y="4296"/>
                        <a:pt x="25346" y="112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46" name="Google Shape;246;p26"/>
            <p:cNvSpPr/>
            <p:nvPr/>
          </p:nvSpPr>
          <p:spPr>
            <a:xfrm>
              <a:off x="8143775" y="4555912"/>
              <a:ext cx="86081" cy="36747"/>
            </a:xfrm>
            <a:custGeom>
              <a:avLst/>
              <a:gdLst/>
              <a:ahLst/>
              <a:cxnLst/>
              <a:rect l="l" t="t" r="r" b="b"/>
              <a:pathLst>
                <a:path w="86081" h="36747" extrusionOk="0">
                  <a:moveTo>
                    <a:pt x="86032" y="13444"/>
                  </a:moveTo>
                  <a:cubicBezTo>
                    <a:pt x="87166" y="23199"/>
                    <a:pt x="68827" y="33360"/>
                    <a:pt x="45065" y="36072"/>
                  </a:cubicBezTo>
                  <a:cubicBezTo>
                    <a:pt x="21303" y="38785"/>
                    <a:pt x="1183" y="33077"/>
                    <a:pt x="50" y="23321"/>
                  </a:cubicBezTo>
                  <a:cubicBezTo>
                    <a:pt x="-1084" y="13565"/>
                    <a:pt x="17254" y="3404"/>
                    <a:pt x="41017" y="692"/>
                  </a:cubicBezTo>
                  <a:cubicBezTo>
                    <a:pt x="64779" y="-2061"/>
                    <a:pt x="84939" y="3647"/>
                    <a:pt x="86032" y="13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26"/>
          <p:cNvSpPr txBox="1">
            <a:spLocks noGrp="1"/>
          </p:cNvSpPr>
          <p:nvPr>
            <p:ph type="ctrTitle"/>
          </p:nvPr>
        </p:nvSpPr>
        <p:spPr>
          <a:xfrm>
            <a:off x="3326329" y="933728"/>
            <a:ext cx="5584795" cy="20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Fruit Quality Classifier using Machine Learning</a:t>
            </a:r>
            <a:endParaRPr dirty="0"/>
          </a:p>
        </p:txBody>
      </p:sp>
      <p:sp>
        <p:nvSpPr>
          <p:cNvPr id="248" name="Google Shape;248;p26"/>
          <p:cNvSpPr txBox="1">
            <a:spLocks noGrp="1"/>
          </p:cNvSpPr>
          <p:nvPr>
            <p:ph type="subTitle" idx="1"/>
          </p:nvPr>
        </p:nvSpPr>
        <p:spPr>
          <a:xfrm>
            <a:off x="3406628" y="3267572"/>
            <a:ext cx="49086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l-GR" dirty="0"/>
              <a:t>Ηλίας Αλεξανδρόπουλος </a:t>
            </a:r>
            <a:r>
              <a:rPr lang="el-GR" dirty="0" smtClean="0"/>
              <a:t>mtn2302 </a:t>
            </a:r>
            <a:endParaRPr lang="en-GB" dirty="0" smtClean="0"/>
          </a:p>
          <a:p>
            <a:pPr marL="0" lvl="0" indent="0"/>
            <a:r>
              <a:rPr lang="el-GR" dirty="0" smtClean="0"/>
              <a:t>Σπυρίδων </a:t>
            </a:r>
            <a:r>
              <a:rPr lang="el-GR" dirty="0"/>
              <a:t>Γεωργούλας </a:t>
            </a:r>
            <a:r>
              <a:rPr lang="el-GR" dirty="0" smtClean="0"/>
              <a:t>mtn2309 </a:t>
            </a:r>
            <a:endParaRPr lang="en-GB" dirty="0" smtClean="0"/>
          </a:p>
          <a:p>
            <a:pPr marL="0" lvl="0" indent="0"/>
            <a:r>
              <a:rPr lang="el-GR" dirty="0" smtClean="0"/>
              <a:t>Βασιλική </a:t>
            </a:r>
            <a:r>
              <a:rPr lang="el-GR" dirty="0"/>
              <a:t>Ρέντουλα  </a:t>
            </a:r>
            <a:r>
              <a:rPr lang="el-GR" dirty="0" smtClean="0"/>
              <a:t>mtn2317</a:t>
            </a:r>
            <a:endParaRPr dirty="0"/>
          </a:p>
        </p:txBody>
      </p:sp>
      <p:sp>
        <p:nvSpPr>
          <p:cNvPr id="249" name="Google Shape;249;p26"/>
          <p:cNvSpPr/>
          <p:nvPr/>
        </p:nvSpPr>
        <p:spPr>
          <a:xfrm>
            <a:off x="-424773" y="1179302"/>
            <a:ext cx="2114985" cy="1137943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" name="Google Shape;250;p26"/>
          <p:cNvGrpSpPr/>
          <p:nvPr/>
        </p:nvGrpSpPr>
        <p:grpSpPr>
          <a:xfrm>
            <a:off x="1983572" y="1331700"/>
            <a:ext cx="424803" cy="808503"/>
            <a:chOff x="3205878" y="2263503"/>
            <a:chExt cx="337252" cy="641873"/>
          </a:xfrm>
        </p:grpSpPr>
        <p:sp>
          <p:nvSpPr>
            <p:cNvPr id="251" name="Google Shape;251;p26"/>
            <p:cNvSpPr/>
            <p:nvPr/>
          </p:nvSpPr>
          <p:spPr>
            <a:xfrm>
              <a:off x="3205878" y="2263503"/>
              <a:ext cx="337252" cy="641873"/>
            </a:xfrm>
            <a:custGeom>
              <a:avLst/>
              <a:gdLst/>
              <a:ahLst/>
              <a:cxnLst/>
              <a:rect l="l" t="t" r="r" b="b"/>
              <a:pathLst>
                <a:path w="337252" h="641873" extrusionOk="0">
                  <a:moveTo>
                    <a:pt x="337253" y="641466"/>
                  </a:moveTo>
                  <a:cubicBezTo>
                    <a:pt x="160390" y="650331"/>
                    <a:pt x="9273" y="513667"/>
                    <a:pt x="408" y="336804"/>
                  </a:cubicBezTo>
                  <a:cubicBezTo>
                    <a:pt x="-8457" y="159941"/>
                    <a:pt x="128207" y="8865"/>
                    <a:pt x="305070" y="0"/>
                  </a:cubicBezTo>
                  <a:lnTo>
                    <a:pt x="310859" y="115412"/>
                  </a:lnTo>
                  <a:cubicBezTo>
                    <a:pt x="197633" y="121079"/>
                    <a:pt x="110153" y="217830"/>
                    <a:pt x="115820" y="331015"/>
                  </a:cubicBezTo>
                  <a:cubicBezTo>
                    <a:pt x="121488" y="444241"/>
                    <a:pt x="218238" y="531721"/>
                    <a:pt x="331423" y="526054"/>
                  </a:cubicBezTo>
                  <a:lnTo>
                    <a:pt x="337253" y="641466"/>
                  </a:lnTo>
                  <a:close/>
                </a:path>
              </a:pathLst>
            </a:custGeom>
            <a:solidFill>
              <a:srgbClr val="DAAA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3205878" y="2263503"/>
              <a:ext cx="337252" cy="641873"/>
            </a:xfrm>
            <a:custGeom>
              <a:avLst/>
              <a:gdLst/>
              <a:ahLst/>
              <a:cxnLst/>
              <a:rect l="l" t="t" r="r" b="b"/>
              <a:pathLst>
                <a:path w="337252" h="641873" extrusionOk="0">
                  <a:moveTo>
                    <a:pt x="337253" y="641466"/>
                  </a:moveTo>
                  <a:cubicBezTo>
                    <a:pt x="160390" y="650331"/>
                    <a:pt x="9273" y="513667"/>
                    <a:pt x="408" y="336804"/>
                  </a:cubicBezTo>
                  <a:cubicBezTo>
                    <a:pt x="-8457" y="159941"/>
                    <a:pt x="128207" y="8865"/>
                    <a:pt x="305070" y="0"/>
                  </a:cubicBezTo>
                  <a:lnTo>
                    <a:pt x="310859" y="115412"/>
                  </a:lnTo>
                  <a:cubicBezTo>
                    <a:pt x="197633" y="121079"/>
                    <a:pt x="110153" y="217830"/>
                    <a:pt x="115820" y="331015"/>
                  </a:cubicBezTo>
                  <a:cubicBezTo>
                    <a:pt x="121488" y="444241"/>
                    <a:pt x="218238" y="531721"/>
                    <a:pt x="331423" y="526054"/>
                  </a:cubicBezTo>
                  <a:lnTo>
                    <a:pt x="337253" y="64146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3" name="Google Shape;253;p26"/>
            <p:cNvGrpSpPr/>
            <p:nvPr/>
          </p:nvGrpSpPr>
          <p:grpSpPr>
            <a:xfrm>
              <a:off x="3223028" y="2288563"/>
              <a:ext cx="313218" cy="595695"/>
              <a:chOff x="3223028" y="2288563"/>
              <a:chExt cx="313218" cy="595695"/>
            </a:xfrm>
          </p:grpSpPr>
          <p:sp>
            <p:nvSpPr>
              <p:cNvPr id="254" name="Google Shape;254;p26"/>
              <p:cNvSpPr/>
              <p:nvPr/>
            </p:nvSpPr>
            <p:spPr>
              <a:xfrm>
                <a:off x="3259665" y="2321189"/>
                <a:ext cx="276580" cy="526431"/>
              </a:xfrm>
              <a:custGeom>
                <a:avLst/>
                <a:gdLst/>
                <a:ahLst/>
                <a:cxnLst/>
                <a:rect l="l" t="t" r="r" b="b"/>
                <a:pathLst>
                  <a:path w="276580" h="526431" extrusionOk="0">
                    <a:moveTo>
                      <a:pt x="276581" y="526094"/>
                    </a:moveTo>
                    <a:cubicBezTo>
                      <a:pt x="131294" y="533381"/>
                      <a:pt x="7623" y="421531"/>
                      <a:pt x="337" y="276244"/>
                    </a:cubicBezTo>
                    <a:cubicBezTo>
                      <a:pt x="-6950" y="130957"/>
                      <a:pt x="104900" y="7287"/>
                      <a:pt x="250187" y="0"/>
                    </a:cubicBezTo>
                  </a:path>
                </a:pathLst>
              </a:custGeom>
              <a:noFill/>
              <a:ln w="11550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6"/>
              <p:cNvSpPr/>
              <p:nvPr/>
            </p:nvSpPr>
            <p:spPr>
              <a:xfrm>
                <a:off x="3223028" y="2288563"/>
                <a:ext cx="312973" cy="595695"/>
              </a:xfrm>
              <a:custGeom>
                <a:avLst/>
                <a:gdLst/>
                <a:ahLst/>
                <a:cxnLst/>
                <a:rect l="l" t="t" r="r" b="b"/>
                <a:pathLst>
                  <a:path w="312973" h="595695" extrusionOk="0">
                    <a:moveTo>
                      <a:pt x="312974" y="595317"/>
                    </a:moveTo>
                    <a:cubicBezTo>
                      <a:pt x="148863" y="603535"/>
                      <a:pt x="8596" y="476707"/>
                      <a:pt x="378" y="312596"/>
                    </a:cubicBezTo>
                    <a:cubicBezTo>
                      <a:pt x="-7840" y="148485"/>
                      <a:pt x="118988" y="8258"/>
                      <a:pt x="283099" y="0"/>
                    </a:cubicBezTo>
                    <a:lnTo>
                      <a:pt x="286580" y="69263"/>
                    </a:lnTo>
                    <a:cubicBezTo>
                      <a:pt x="160643" y="75578"/>
                      <a:pt x="63286" y="183178"/>
                      <a:pt x="69601" y="309115"/>
                    </a:cubicBezTo>
                    <a:cubicBezTo>
                      <a:pt x="75916" y="435052"/>
                      <a:pt x="183515" y="532409"/>
                      <a:pt x="309452" y="526054"/>
                    </a:cubicBezTo>
                    <a:lnTo>
                      <a:pt x="312974" y="595317"/>
                    </a:lnTo>
                    <a:close/>
                  </a:path>
                </a:pathLst>
              </a:custGeom>
              <a:noFill/>
              <a:ln w="11550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6" name="Google Shape;256;p26"/>
          <p:cNvGrpSpPr/>
          <p:nvPr/>
        </p:nvGrpSpPr>
        <p:grpSpPr>
          <a:xfrm>
            <a:off x="1171097" y="2754349"/>
            <a:ext cx="1006783" cy="1006783"/>
            <a:chOff x="2280753" y="3116326"/>
            <a:chExt cx="866423" cy="866423"/>
          </a:xfrm>
        </p:grpSpPr>
        <p:sp>
          <p:nvSpPr>
            <p:cNvPr id="257" name="Google Shape;257;p26"/>
            <p:cNvSpPr/>
            <p:nvPr/>
          </p:nvSpPr>
          <p:spPr>
            <a:xfrm>
              <a:off x="2372312" y="3208114"/>
              <a:ext cx="682917" cy="682917"/>
            </a:xfrm>
            <a:custGeom>
              <a:avLst/>
              <a:gdLst/>
              <a:ahLst/>
              <a:cxnLst/>
              <a:rect l="l" t="t" r="r" b="b"/>
              <a:pathLst>
                <a:path w="682917" h="682917" extrusionOk="0">
                  <a:moveTo>
                    <a:pt x="368399" y="5363"/>
                  </a:moveTo>
                  <a:lnTo>
                    <a:pt x="368399" y="5363"/>
                  </a:lnTo>
                  <a:cubicBezTo>
                    <a:pt x="394712" y="-5526"/>
                    <a:pt x="425032" y="505"/>
                    <a:pt x="445152" y="20625"/>
                  </a:cubicBezTo>
                  <a:lnTo>
                    <a:pt x="445152" y="20625"/>
                  </a:lnTo>
                  <a:cubicBezTo>
                    <a:pt x="458348" y="33822"/>
                    <a:pt x="476282" y="41270"/>
                    <a:pt x="494943" y="41270"/>
                  </a:cubicBezTo>
                  <a:lnTo>
                    <a:pt x="494943" y="41270"/>
                  </a:lnTo>
                  <a:cubicBezTo>
                    <a:pt x="523442" y="41270"/>
                    <a:pt x="549107" y="58434"/>
                    <a:pt x="560037" y="84747"/>
                  </a:cubicBezTo>
                  <a:lnTo>
                    <a:pt x="560037" y="84747"/>
                  </a:lnTo>
                  <a:cubicBezTo>
                    <a:pt x="567202" y="101992"/>
                    <a:pt x="580885" y="115715"/>
                    <a:pt x="598171" y="122880"/>
                  </a:cubicBezTo>
                  <a:lnTo>
                    <a:pt x="598171" y="122880"/>
                  </a:lnTo>
                  <a:cubicBezTo>
                    <a:pt x="624483" y="133770"/>
                    <a:pt x="641647" y="159475"/>
                    <a:pt x="641647" y="187974"/>
                  </a:cubicBezTo>
                  <a:lnTo>
                    <a:pt x="641647" y="187974"/>
                  </a:lnTo>
                  <a:cubicBezTo>
                    <a:pt x="641647" y="206636"/>
                    <a:pt x="649056" y="224569"/>
                    <a:pt x="662293" y="237766"/>
                  </a:cubicBezTo>
                  <a:lnTo>
                    <a:pt x="662293" y="237766"/>
                  </a:lnTo>
                  <a:cubicBezTo>
                    <a:pt x="682453" y="257926"/>
                    <a:pt x="688444" y="288206"/>
                    <a:pt x="677554" y="314519"/>
                  </a:cubicBezTo>
                  <a:lnTo>
                    <a:pt x="677554" y="314519"/>
                  </a:lnTo>
                  <a:cubicBezTo>
                    <a:pt x="670389" y="331764"/>
                    <a:pt x="670389" y="351154"/>
                    <a:pt x="677554" y="368440"/>
                  </a:cubicBezTo>
                  <a:lnTo>
                    <a:pt x="677554" y="368440"/>
                  </a:lnTo>
                  <a:cubicBezTo>
                    <a:pt x="688444" y="394752"/>
                    <a:pt x="682412" y="425073"/>
                    <a:pt x="662293" y="445192"/>
                  </a:cubicBezTo>
                  <a:lnTo>
                    <a:pt x="662293" y="445192"/>
                  </a:lnTo>
                  <a:cubicBezTo>
                    <a:pt x="649096" y="458389"/>
                    <a:pt x="641647" y="476322"/>
                    <a:pt x="641647" y="494984"/>
                  </a:cubicBezTo>
                  <a:lnTo>
                    <a:pt x="641647" y="494984"/>
                  </a:lnTo>
                  <a:cubicBezTo>
                    <a:pt x="641647" y="523483"/>
                    <a:pt x="624483" y="549148"/>
                    <a:pt x="598171" y="560037"/>
                  </a:cubicBezTo>
                  <a:lnTo>
                    <a:pt x="598171" y="560037"/>
                  </a:lnTo>
                  <a:cubicBezTo>
                    <a:pt x="580926" y="567202"/>
                    <a:pt x="567202" y="580885"/>
                    <a:pt x="560037" y="598171"/>
                  </a:cubicBezTo>
                  <a:lnTo>
                    <a:pt x="560037" y="598171"/>
                  </a:lnTo>
                  <a:cubicBezTo>
                    <a:pt x="549148" y="624484"/>
                    <a:pt x="523442" y="641648"/>
                    <a:pt x="494943" y="641648"/>
                  </a:cubicBezTo>
                  <a:lnTo>
                    <a:pt x="494943" y="641648"/>
                  </a:lnTo>
                  <a:cubicBezTo>
                    <a:pt x="476282" y="641648"/>
                    <a:pt x="458348" y="649056"/>
                    <a:pt x="445152" y="662293"/>
                  </a:cubicBezTo>
                  <a:lnTo>
                    <a:pt x="445152" y="662293"/>
                  </a:lnTo>
                  <a:cubicBezTo>
                    <a:pt x="424992" y="682453"/>
                    <a:pt x="394712" y="688444"/>
                    <a:pt x="368399" y="677554"/>
                  </a:cubicBezTo>
                  <a:lnTo>
                    <a:pt x="368399" y="677554"/>
                  </a:lnTo>
                  <a:cubicBezTo>
                    <a:pt x="351154" y="670389"/>
                    <a:pt x="331764" y="670389"/>
                    <a:pt x="314478" y="677554"/>
                  </a:cubicBezTo>
                  <a:lnTo>
                    <a:pt x="314478" y="677554"/>
                  </a:lnTo>
                  <a:cubicBezTo>
                    <a:pt x="288165" y="688444"/>
                    <a:pt x="257845" y="682412"/>
                    <a:pt x="237726" y="662293"/>
                  </a:cubicBezTo>
                  <a:lnTo>
                    <a:pt x="237726" y="662293"/>
                  </a:lnTo>
                  <a:cubicBezTo>
                    <a:pt x="224529" y="649096"/>
                    <a:pt x="206596" y="641688"/>
                    <a:pt x="187934" y="641648"/>
                  </a:cubicBezTo>
                  <a:lnTo>
                    <a:pt x="187934" y="641648"/>
                  </a:lnTo>
                  <a:cubicBezTo>
                    <a:pt x="159435" y="641648"/>
                    <a:pt x="133770" y="624484"/>
                    <a:pt x="122880" y="598171"/>
                  </a:cubicBezTo>
                  <a:lnTo>
                    <a:pt x="122880" y="598171"/>
                  </a:lnTo>
                  <a:cubicBezTo>
                    <a:pt x="115715" y="580926"/>
                    <a:pt x="102032" y="567202"/>
                    <a:pt x="84747" y="560037"/>
                  </a:cubicBezTo>
                  <a:lnTo>
                    <a:pt x="84747" y="560037"/>
                  </a:lnTo>
                  <a:cubicBezTo>
                    <a:pt x="58434" y="549148"/>
                    <a:pt x="41270" y="523442"/>
                    <a:pt x="41270" y="494984"/>
                  </a:cubicBezTo>
                  <a:lnTo>
                    <a:pt x="41270" y="494984"/>
                  </a:lnTo>
                  <a:cubicBezTo>
                    <a:pt x="41270" y="476322"/>
                    <a:pt x="33862" y="458389"/>
                    <a:pt x="20625" y="445192"/>
                  </a:cubicBezTo>
                  <a:lnTo>
                    <a:pt x="20625" y="445192"/>
                  </a:lnTo>
                  <a:cubicBezTo>
                    <a:pt x="465" y="425032"/>
                    <a:pt x="-5526" y="394752"/>
                    <a:pt x="5363" y="368440"/>
                  </a:cubicBezTo>
                  <a:lnTo>
                    <a:pt x="5363" y="368440"/>
                  </a:lnTo>
                  <a:cubicBezTo>
                    <a:pt x="12528" y="351195"/>
                    <a:pt x="12528" y="331804"/>
                    <a:pt x="5363" y="314519"/>
                  </a:cubicBezTo>
                  <a:lnTo>
                    <a:pt x="5363" y="314519"/>
                  </a:lnTo>
                  <a:cubicBezTo>
                    <a:pt x="-5526" y="288206"/>
                    <a:pt x="505" y="257885"/>
                    <a:pt x="20625" y="237766"/>
                  </a:cubicBezTo>
                  <a:lnTo>
                    <a:pt x="20625" y="237766"/>
                  </a:lnTo>
                  <a:cubicBezTo>
                    <a:pt x="33822" y="224569"/>
                    <a:pt x="41270" y="206636"/>
                    <a:pt x="41270" y="187974"/>
                  </a:cubicBezTo>
                  <a:lnTo>
                    <a:pt x="41270" y="187974"/>
                  </a:lnTo>
                  <a:cubicBezTo>
                    <a:pt x="41270" y="159475"/>
                    <a:pt x="58434" y="133810"/>
                    <a:pt x="84747" y="122880"/>
                  </a:cubicBezTo>
                  <a:lnTo>
                    <a:pt x="84747" y="122880"/>
                  </a:lnTo>
                  <a:cubicBezTo>
                    <a:pt x="101992" y="115715"/>
                    <a:pt x="115715" y="102032"/>
                    <a:pt x="122880" y="84747"/>
                  </a:cubicBezTo>
                  <a:lnTo>
                    <a:pt x="122880" y="84747"/>
                  </a:lnTo>
                  <a:cubicBezTo>
                    <a:pt x="133770" y="58434"/>
                    <a:pt x="159475" y="41270"/>
                    <a:pt x="187934" y="41270"/>
                  </a:cubicBezTo>
                  <a:lnTo>
                    <a:pt x="187934" y="41270"/>
                  </a:lnTo>
                  <a:cubicBezTo>
                    <a:pt x="206596" y="41270"/>
                    <a:pt x="224529" y="33862"/>
                    <a:pt x="237726" y="20625"/>
                  </a:cubicBezTo>
                  <a:lnTo>
                    <a:pt x="237726" y="20625"/>
                  </a:lnTo>
                  <a:cubicBezTo>
                    <a:pt x="257885" y="465"/>
                    <a:pt x="288165" y="-5526"/>
                    <a:pt x="314478" y="5363"/>
                  </a:cubicBezTo>
                  <a:lnTo>
                    <a:pt x="314478" y="5363"/>
                  </a:lnTo>
                  <a:cubicBezTo>
                    <a:pt x="331723" y="12528"/>
                    <a:pt x="351114" y="12528"/>
                    <a:pt x="368399" y="5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6"/>
            <p:cNvSpPr/>
            <p:nvPr/>
          </p:nvSpPr>
          <p:spPr>
            <a:xfrm rot="-2700000">
              <a:off x="2407638" y="3243211"/>
              <a:ext cx="612654" cy="612654"/>
            </a:xfrm>
            <a:custGeom>
              <a:avLst/>
              <a:gdLst/>
              <a:ahLst/>
              <a:cxnLst/>
              <a:rect l="l" t="t" r="r" b="b"/>
              <a:pathLst>
                <a:path w="612313" h="612313" extrusionOk="0">
                  <a:moveTo>
                    <a:pt x="612314" y="306157"/>
                  </a:moveTo>
                  <a:cubicBezTo>
                    <a:pt x="612314" y="475243"/>
                    <a:pt x="475242" y="612314"/>
                    <a:pt x="306157" y="612314"/>
                  </a:cubicBezTo>
                  <a:cubicBezTo>
                    <a:pt x="137071" y="612314"/>
                    <a:pt x="0" y="475243"/>
                    <a:pt x="0" y="306157"/>
                  </a:cubicBezTo>
                  <a:cubicBezTo>
                    <a:pt x="0" y="137071"/>
                    <a:pt x="137071" y="0"/>
                    <a:pt x="306157" y="0"/>
                  </a:cubicBezTo>
                  <a:cubicBezTo>
                    <a:pt x="475242" y="0"/>
                    <a:pt x="612314" y="137071"/>
                    <a:pt x="612314" y="3061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9" name="Google Shape;259;p26"/>
            <p:cNvGrpSpPr/>
            <p:nvPr/>
          </p:nvGrpSpPr>
          <p:grpSpPr>
            <a:xfrm>
              <a:off x="2605197" y="3435371"/>
              <a:ext cx="217086" cy="228337"/>
              <a:chOff x="2605197" y="3435371"/>
              <a:chExt cx="217086" cy="228337"/>
            </a:xfrm>
          </p:grpSpPr>
          <p:sp>
            <p:nvSpPr>
              <p:cNvPr id="260" name="Google Shape;260;p26"/>
              <p:cNvSpPr/>
              <p:nvPr/>
            </p:nvSpPr>
            <p:spPr>
              <a:xfrm>
                <a:off x="2605197" y="3435371"/>
                <a:ext cx="94895" cy="94895"/>
              </a:xfrm>
              <a:custGeom>
                <a:avLst/>
                <a:gdLst/>
                <a:ahLst/>
                <a:cxnLst/>
                <a:rect l="l" t="t" r="r" b="b"/>
                <a:pathLst>
                  <a:path w="94895" h="94895" extrusionOk="0">
                    <a:moveTo>
                      <a:pt x="69651" y="69652"/>
                    </a:moveTo>
                    <a:cubicBezTo>
                      <a:pt x="46496" y="92807"/>
                      <a:pt x="17795" y="101632"/>
                      <a:pt x="5529" y="89366"/>
                    </a:cubicBezTo>
                    <a:cubicBezTo>
                      <a:pt x="-6737" y="77100"/>
                      <a:pt x="2088" y="48399"/>
                      <a:pt x="25244" y="25244"/>
                    </a:cubicBezTo>
                    <a:cubicBezTo>
                      <a:pt x="48399" y="2088"/>
                      <a:pt x="77100" y="-6737"/>
                      <a:pt x="89366" y="5529"/>
                    </a:cubicBezTo>
                    <a:cubicBezTo>
                      <a:pt x="101632" y="17795"/>
                      <a:pt x="92807" y="46496"/>
                      <a:pt x="69651" y="69652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6"/>
              <p:cNvSpPr/>
              <p:nvPr/>
            </p:nvSpPr>
            <p:spPr>
              <a:xfrm>
                <a:off x="2676589" y="3545180"/>
                <a:ext cx="62745" cy="118528"/>
              </a:xfrm>
              <a:custGeom>
                <a:avLst/>
                <a:gdLst/>
                <a:ahLst/>
                <a:cxnLst/>
                <a:rect l="l" t="t" r="r" b="b"/>
                <a:pathLst>
                  <a:path w="62745" h="118528" extrusionOk="0">
                    <a:moveTo>
                      <a:pt x="62746" y="59265"/>
                    </a:moveTo>
                    <a:cubicBezTo>
                      <a:pt x="62746" y="92014"/>
                      <a:pt x="48699" y="118529"/>
                      <a:pt x="31373" y="118529"/>
                    </a:cubicBezTo>
                    <a:cubicBezTo>
                      <a:pt x="14047" y="118529"/>
                      <a:pt x="0" y="91973"/>
                      <a:pt x="0" y="59265"/>
                    </a:cubicBezTo>
                    <a:cubicBezTo>
                      <a:pt x="0" y="26515"/>
                      <a:pt x="14047" y="0"/>
                      <a:pt x="31373" y="0"/>
                    </a:cubicBezTo>
                    <a:cubicBezTo>
                      <a:pt x="48699" y="0"/>
                      <a:pt x="62746" y="26515"/>
                      <a:pt x="62746" y="59265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6"/>
              <p:cNvSpPr/>
              <p:nvPr/>
            </p:nvSpPr>
            <p:spPr>
              <a:xfrm>
                <a:off x="2741841" y="3449837"/>
                <a:ext cx="80442" cy="107416"/>
              </a:xfrm>
              <a:custGeom>
                <a:avLst/>
                <a:gdLst/>
                <a:ahLst/>
                <a:cxnLst/>
                <a:rect l="l" t="t" r="r" b="b"/>
                <a:pathLst>
                  <a:path w="80442" h="107416" extrusionOk="0">
                    <a:moveTo>
                      <a:pt x="67405" y="38022"/>
                    </a:moveTo>
                    <a:cubicBezTo>
                      <a:pt x="83759" y="66359"/>
                      <a:pt x="84893" y="96396"/>
                      <a:pt x="69874" y="105059"/>
                    </a:cubicBezTo>
                    <a:cubicBezTo>
                      <a:pt x="54855" y="113722"/>
                      <a:pt x="29433" y="97772"/>
                      <a:pt x="13038" y="69395"/>
                    </a:cubicBezTo>
                    <a:cubicBezTo>
                      <a:pt x="-3316" y="41058"/>
                      <a:pt x="-4450" y="11021"/>
                      <a:pt x="10569" y="2358"/>
                    </a:cubicBezTo>
                    <a:cubicBezTo>
                      <a:pt x="25587" y="-6305"/>
                      <a:pt x="51010" y="9645"/>
                      <a:pt x="67405" y="38022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3" name="Google Shape;263;p26"/>
          <p:cNvGrpSpPr/>
          <p:nvPr/>
        </p:nvGrpSpPr>
        <p:grpSpPr>
          <a:xfrm rot="-455192">
            <a:off x="527527" y="2851797"/>
            <a:ext cx="1006777" cy="528807"/>
            <a:chOff x="3742420" y="3775357"/>
            <a:chExt cx="799267" cy="419813"/>
          </a:xfrm>
        </p:grpSpPr>
        <p:sp>
          <p:nvSpPr>
            <p:cNvPr id="264" name="Google Shape;264;p26"/>
            <p:cNvSpPr/>
            <p:nvPr/>
          </p:nvSpPr>
          <p:spPr>
            <a:xfrm>
              <a:off x="3742420" y="3781307"/>
              <a:ext cx="799267" cy="413863"/>
            </a:xfrm>
            <a:custGeom>
              <a:avLst/>
              <a:gdLst/>
              <a:ahLst/>
              <a:cxnLst/>
              <a:rect l="l" t="t" r="r" b="b"/>
              <a:pathLst>
                <a:path w="799267" h="413863" extrusionOk="0">
                  <a:moveTo>
                    <a:pt x="797562" y="0"/>
                  </a:moveTo>
                  <a:cubicBezTo>
                    <a:pt x="817802" y="197143"/>
                    <a:pt x="655634" y="380645"/>
                    <a:pt x="435416" y="409913"/>
                  </a:cubicBezTo>
                  <a:cubicBezTo>
                    <a:pt x="215158" y="439141"/>
                    <a:pt x="20241" y="303043"/>
                    <a:pt x="0" y="105899"/>
                  </a:cubicBezTo>
                  <a:lnTo>
                    <a:pt x="7975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5" name="Google Shape;265;p26"/>
            <p:cNvGrpSpPr/>
            <p:nvPr/>
          </p:nvGrpSpPr>
          <p:grpSpPr>
            <a:xfrm>
              <a:off x="3756102" y="3775357"/>
              <a:ext cx="770331" cy="406594"/>
              <a:chOff x="3756102" y="3775357"/>
              <a:chExt cx="770331" cy="406594"/>
            </a:xfrm>
          </p:grpSpPr>
          <p:sp>
            <p:nvSpPr>
              <p:cNvPr id="266" name="Google Shape;266;p26"/>
              <p:cNvSpPr/>
              <p:nvPr/>
            </p:nvSpPr>
            <p:spPr>
              <a:xfrm>
                <a:off x="3756102" y="3775357"/>
                <a:ext cx="770331" cy="406594"/>
              </a:xfrm>
              <a:custGeom>
                <a:avLst/>
                <a:gdLst/>
                <a:ahLst/>
                <a:cxnLst/>
                <a:rect l="l" t="t" r="r" b="b"/>
                <a:pathLst>
                  <a:path w="770331" h="406594" extrusionOk="0">
                    <a:moveTo>
                      <a:pt x="0" y="102053"/>
                    </a:moveTo>
                    <a:cubicBezTo>
                      <a:pt x="19917" y="296363"/>
                      <a:pt x="208155" y="431044"/>
                      <a:pt x="420398" y="402869"/>
                    </a:cubicBezTo>
                    <a:cubicBezTo>
                      <a:pt x="632641" y="374694"/>
                      <a:pt x="788534" y="194310"/>
                      <a:pt x="768617" y="0"/>
                    </a:cubicBezTo>
                    <a:lnTo>
                      <a:pt x="0" y="1020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3902766" y="3794828"/>
                <a:ext cx="476355" cy="251430"/>
              </a:xfrm>
              <a:custGeom>
                <a:avLst/>
                <a:gdLst/>
                <a:ahLst/>
                <a:cxnLst/>
                <a:rect l="l" t="t" r="r" b="b"/>
                <a:pathLst>
                  <a:path w="476355" h="251430" extrusionOk="0">
                    <a:moveTo>
                      <a:pt x="0" y="63110"/>
                    </a:moveTo>
                    <a:cubicBezTo>
                      <a:pt x="12347" y="183259"/>
                      <a:pt x="128730" y="266569"/>
                      <a:pt x="259971" y="249122"/>
                    </a:cubicBezTo>
                    <a:cubicBezTo>
                      <a:pt x="391211" y="231715"/>
                      <a:pt x="487637" y="120148"/>
                      <a:pt x="475290" y="0"/>
                    </a:cubicBezTo>
                    <a:lnTo>
                      <a:pt x="0" y="631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4001985" y="3808025"/>
                <a:ext cx="277427" cy="146429"/>
              </a:xfrm>
              <a:custGeom>
                <a:avLst/>
                <a:gdLst/>
                <a:ahLst/>
                <a:cxnLst/>
                <a:rect l="l" t="t" r="r" b="b"/>
                <a:pathLst>
                  <a:path w="277427" h="146429" extrusionOk="0">
                    <a:moveTo>
                      <a:pt x="0" y="36757"/>
                    </a:moveTo>
                    <a:cubicBezTo>
                      <a:pt x="7165" y="106749"/>
                      <a:pt x="74971" y="155246"/>
                      <a:pt x="151400" y="145085"/>
                    </a:cubicBezTo>
                    <a:cubicBezTo>
                      <a:pt x="227828" y="134924"/>
                      <a:pt x="283976" y="69992"/>
                      <a:pt x="276811" y="0"/>
                    </a:cubicBezTo>
                    <a:lnTo>
                      <a:pt x="0" y="36757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9" name="Google Shape;269;p26"/>
              <p:cNvGrpSpPr/>
              <p:nvPr/>
            </p:nvGrpSpPr>
            <p:grpSpPr>
              <a:xfrm>
                <a:off x="3941174" y="3799848"/>
                <a:ext cx="418072" cy="230863"/>
                <a:chOff x="3941174" y="3799848"/>
                <a:chExt cx="418072" cy="230863"/>
              </a:xfrm>
            </p:grpSpPr>
            <p:grpSp>
              <p:nvGrpSpPr>
                <p:cNvPr id="270" name="Google Shape;270;p26"/>
                <p:cNvGrpSpPr/>
                <p:nvPr/>
              </p:nvGrpSpPr>
              <p:grpSpPr>
                <a:xfrm>
                  <a:off x="3941174" y="3799848"/>
                  <a:ext cx="418072" cy="230863"/>
                  <a:chOff x="3941174" y="3799848"/>
                  <a:chExt cx="418072" cy="230863"/>
                </a:xfrm>
              </p:grpSpPr>
              <p:sp>
                <p:nvSpPr>
                  <p:cNvPr id="271" name="Google Shape;271;p26"/>
                  <p:cNvSpPr/>
                  <p:nvPr/>
                </p:nvSpPr>
                <p:spPr>
                  <a:xfrm>
                    <a:off x="4146873" y="3971594"/>
                    <a:ext cx="41294" cy="59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94" h="59117" extrusionOk="0">
                        <a:moveTo>
                          <a:pt x="117" y="43249"/>
                        </a:moveTo>
                        <a:cubicBezTo>
                          <a:pt x="-936" y="33089"/>
                          <a:pt x="5177" y="1554"/>
                          <a:pt x="16512" y="56"/>
                        </a:cubicBezTo>
                        <a:cubicBezTo>
                          <a:pt x="27846" y="-1442"/>
                          <a:pt x="40193" y="27624"/>
                          <a:pt x="41205" y="37784"/>
                        </a:cubicBezTo>
                        <a:cubicBezTo>
                          <a:pt x="42258" y="47945"/>
                          <a:pt x="33878" y="57418"/>
                          <a:pt x="22543" y="58916"/>
                        </a:cubicBezTo>
                        <a:cubicBezTo>
                          <a:pt x="11209" y="60413"/>
                          <a:pt x="1169" y="53410"/>
                          <a:pt x="117" y="4324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26"/>
                  <p:cNvSpPr/>
                  <p:nvPr/>
                </p:nvSpPr>
                <p:spPr>
                  <a:xfrm>
                    <a:off x="4293385" y="3799848"/>
                    <a:ext cx="65861" cy="3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61" h="37317" extrusionOk="0">
                        <a:moveTo>
                          <a:pt x="47145" y="36999"/>
                        </a:moveTo>
                        <a:cubicBezTo>
                          <a:pt x="35810" y="38497"/>
                          <a:pt x="1077" y="34773"/>
                          <a:pt x="25" y="24612"/>
                        </a:cubicBezTo>
                        <a:cubicBezTo>
                          <a:pt x="-1028" y="14451"/>
                          <a:pt x="32005" y="1700"/>
                          <a:pt x="43339" y="202"/>
                        </a:cubicBezTo>
                        <a:cubicBezTo>
                          <a:pt x="54674" y="-1296"/>
                          <a:pt x="64754" y="5707"/>
                          <a:pt x="65766" y="15868"/>
                        </a:cubicBezTo>
                        <a:cubicBezTo>
                          <a:pt x="66859" y="26029"/>
                          <a:pt x="58480" y="35502"/>
                          <a:pt x="47145" y="3699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26"/>
                  <p:cNvSpPr/>
                  <p:nvPr/>
                </p:nvSpPr>
                <p:spPr>
                  <a:xfrm>
                    <a:off x="3941174" y="3849766"/>
                    <a:ext cx="65895" cy="3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95" h="37317" extrusionOk="0">
                        <a:moveTo>
                          <a:pt x="22556" y="37116"/>
                        </a:moveTo>
                        <a:cubicBezTo>
                          <a:pt x="33891" y="35618"/>
                          <a:pt x="66924" y="22867"/>
                          <a:pt x="65871" y="12706"/>
                        </a:cubicBezTo>
                        <a:cubicBezTo>
                          <a:pt x="64819" y="2545"/>
                          <a:pt x="30126" y="-1179"/>
                          <a:pt x="18751" y="319"/>
                        </a:cubicBezTo>
                        <a:cubicBezTo>
                          <a:pt x="7416" y="1816"/>
                          <a:pt x="-963" y="11289"/>
                          <a:pt x="89" y="21450"/>
                        </a:cubicBezTo>
                        <a:cubicBezTo>
                          <a:pt x="1142" y="31611"/>
                          <a:pt x="11181" y="38614"/>
                          <a:pt x="22556" y="371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4" name="Google Shape;274;p26"/>
                <p:cNvGrpSpPr/>
                <p:nvPr/>
              </p:nvGrpSpPr>
              <p:grpSpPr>
                <a:xfrm>
                  <a:off x="3975114" y="3921389"/>
                  <a:ext cx="304969" cy="74228"/>
                  <a:chOff x="3975114" y="3921389"/>
                  <a:chExt cx="304969" cy="74228"/>
                </a:xfrm>
              </p:grpSpPr>
              <p:sp>
                <p:nvSpPr>
                  <p:cNvPr id="275" name="Google Shape;275;p26"/>
                  <p:cNvSpPr/>
                  <p:nvPr/>
                </p:nvSpPr>
                <p:spPr>
                  <a:xfrm>
                    <a:off x="4229821" y="3943671"/>
                    <a:ext cx="50262" cy="51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62" h="51946" extrusionOk="0">
                        <a:moveTo>
                          <a:pt x="12744" y="44900"/>
                        </a:moveTo>
                        <a:cubicBezTo>
                          <a:pt x="6187" y="36845"/>
                          <a:pt x="-5917" y="7658"/>
                          <a:pt x="3393" y="1302"/>
                        </a:cubicBezTo>
                        <a:cubicBezTo>
                          <a:pt x="12704" y="-5094"/>
                          <a:pt x="39867" y="13730"/>
                          <a:pt x="46465" y="21786"/>
                        </a:cubicBezTo>
                        <a:cubicBezTo>
                          <a:pt x="53064" y="29841"/>
                          <a:pt x="50837" y="41541"/>
                          <a:pt x="41527" y="47936"/>
                        </a:cubicBezTo>
                        <a:cubicBezTo>
                          <a:pt x="32216" y="54292"/>
                          <a:pt x="19343" y="52956"/>
                          <a:pt x="12744" y="449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6" name="Google Shape;276;p26"/>
                  <p:cNvSpPr/>
                  <p:nvPr/>
                </p:nvSpPr>
                <p:spPr>
                  <a:xfrm>
                    <a:off x="3975114" y="3921389"/>
                    <a:ext cx="58900" cy="46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00" h="46652" extrusionOk="0">
                        <a:moveTo>
                          <a:pt x="32538" y="42610"/>
                        </a:moveTo>
                        <a:cubicBezTo>
                          <a:pt x="41849" y="36214"/>
                          <a:pt x="64276" y="10670"/>
                          <a:pt x="57718" y="2615"/>
                        </a:cubicBezTo>
                        <a:cubicBezTo>
                          <a:pt x="51160" y="-5441"/>
                          <a:pt x="18046" y="7108"/>
                          <a:pt x="8735" y="13464"/>
                        </a:cubicBezTo>
                        <a:cubicBezTo>
                          <a:pt x="-575" y="19859"/>
                          <a:pt x="-2802" y="31559"/>
                          <a:pt x="3797" y="39614"/>
                        </a:cubicBezTo>
                        <a:cubicBezTo>
                          <a:pt x="10314" y="47670"/>
                          <a:pt x="23228" y="49006"/>
                          <a:pt x="32538" y="4261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7" name="Google Shape;277;p26"/>
                <p:cNvGrpSpPr/>
                <p:nvPr/>
              </p:nvGrpSpPr>
              <p:grpSpPr>
                <a:xfrm>
                  <a:off x="4050362" y="3884913"/>
                  <a:ext cx="292335" cy="135704"/>
                  <a:chOff x="4050362" y="3884913"/>
                  <a:chExt cx="292335" cy="135704"/>
                </a:xfrm>
              </p:grpSpPr>
              <p:sp>
                <p:nvSpPr>
                  <p:cNvPr id="278" name="Google Shape;278;p26"/>
                  <p:cNvSpPr/>
                  <p:nvPr/>
                </p:nvSpPr>
                <p:spPr>
                  <a:xfrm>
                    <a:off x="4280259" y="3884913"/>
                    <a:ext cx="62438" cy="39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38" h="39804" extrusionOk="0">
                        <a:moveTo>
                          <a:pt x="33149" y="38483"/>
                        </a:moveTo>
                        <a:cubicBezTo>
                          <a:pt x="22785" y="34718"/>
                          <a:pt x="-4216" y="15692"/>
                          <a:pt x="561" y="6139"/>
                        </a:cubicBezTo>
                        <a:cubicBezTo>
                          <a:pt x="5338" y="-3415"/>
                          <a:pt x="40071" y="107"/>
                          <a:pt x="50434" y="3872"/>
                        </a:cubicBezTo>
                        <a:cubicBezTo>
                          <a:pt x="60797" y="7637"/>
                          <a:pt x="65291" y="18445"/>
                          <a:pt x="60554" y="27998"/>
                        </a:cubicBezTo>
                        <a:cubicBezTo>
                          <a:pt x="55777" y="37592"/>
                          <a:pt x="43512" y="42288"/>
                          <a:pt x="33149" y="3848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9" name="Google Shape;279;p26"/>
                  <p:cNvSpPr/>
                  <p:nvPr/>
                </p:nvSpPr>
                <p:spPr>
                  <a:xfrm>
                    <a:off x="4050362" y="3963581"/>
                    <a:ext cx="45407" cy="57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07" h="57036" extrusionOk="0">
                        <a:moveTo>
                          <a:pt x="39387" y="45271"/>
                        </a:moveTo>
                        <a:cubicBezTo>
                          <a:pt x="44164" y="35717"/>
                          <a:pt x="49993" y="4142"/>
                          <a:pt x="39670" y="377"/>
                        </a:cubicBezTo>
                        <a:cubicBezTo>
                          <a:pt x="29307" y="-3388"/>
                          <a:pt x="6678" y="22035"/>
                          <a:pt x="1902" y="31588"/>
                        </a:cubicBezTo>
                        <a:cubicBezTo>
                          <a:pt x="-2875" y="41142"/>
                          <a:pt x="1659" y="51950"/>
                          <a:pt x="12022" y="55715"/>
                        </a:cubicBezTo>
                        <a:cubicBezTo>
                          <a:pt x="22385" y="59520"/>
                          <a:pt x="34610" y="54824"/>
                          <a:pt x="39387" y="452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80" name="Google Shape;280;p26"/>
          <p:cNvSpPr/>
          <p:nvPr/>
        </p:nvSpPr>
        <p:spPr>
          <a:xfrm>
            <a:off x="1769448" y="1779915"/>
            <a:ext cx="809254" cy="698011"/>
          </a:xfrm>
          <a:custGeom>
            <a:avLst/>
            <a:gdLst/>
            <a:ahLst/>
            <a:cxnLst/>
            <a:rect l="l" t="t" r="r" b="b"/>
            <a:pathLst>
              <a:path w="642265" h="553977" extrusionOk="0">
                <a:moveTo>
                  <a:pt x="170934" y="6122"/>
                </a:moveTo>
                <a:cubicBezTo>
                  <a:pt x="-200684" y="73685"/>
                  <a:pt x="94586" y="693169"/>
                  <a:pt x="476284" y="525213"/>
                </a:cubicBezTo>
                <a:cubicBezTo>
                  <a:pt x="857982" y="357256"/>
                  <a:pt x="506807" y="-54965"/>
                  <a:pt x="170934" y="6122"/>
                </a:cubicBezTo>
                <a:close/>
              </a:path>
            </a:pathLst>
          </a:custGeom>
          <a:noFill/>
          <a:ln w="5777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" name="Google Shape;281;p26"/>
          <p:cNvGrpSpPr/>
          <p:nvPr/>
        </p:nvGrpSpPr>
        <p:grpSpPr>
          <a:xfrm>
            <a:off x="371377" y="1405164"/>
            <a:ext cx="1110567" cy="1104233"/>
            <a:chOff x="3276029" y="2935889"/>
            <a:chExt cx="881682" cy="876654"/>
          </a:xfrm>
        </p:grpSpPr>
        <p:sp>
          <p:nvSpPr>
            <p:cNvPr id="282" name="Google Shape;282;p26"/>
            <p:cNvSpPr/>
            <p:nvPr/>
          </p:nvSpPr>
          <p:spPr>
            <a:xfrm>
              <a:off x="3276029" y="2935889"/>
              <a:ext cx="881682" cy="876654"/>
            </a:xfrm>
            <a:custGeom>
              <a:avLst/>
              <a:gdLst/>
              <a:ahLst/>
              <a:cxnLst/>
              <a:rect l="l" t="t" r="r" b="b"/>
              <a:pathLst>
                <a:path w="881682" h="876654" extrusionOk="0">
                  <a:moveTo>
                    <a:pt x="599048" y="213789"/>
                  </a:moveTo>
                  <a:cubicBezTo>
                    <a:pt x="528044" y="155213"/>
                    <a:pt x="509018" y="-25374"/>
                    <a:pt x="330779" y="3003"/>
                  </a:cubicBezTo>
                  <a:cubicBezTo>
                    <a:pt x="96068" y="40367"/>
                    <a:pt x="-64156" y="533308"/>
                    <a:pt x="25024" y="627548"/>
                  </a:cubicBezTo>
                  <a:cubicBezTo>
                    <a:pt x="114244" y="721788"/>
                    <a:pt x="154969" y="672685"/>
                    <a:pt x="223341" y="827768"/>
                  </a:cubicBezTo>
                  <a:cubicBezTo>
                    <a:pt x="291714" y="982852"/>
                    <a:pt x="903507" y="742596"/>
                    <a:pt x="881081" y="476310"/>
                  </a:cubicBezTo>
                  <a:cubicBezTo>
                    <a:pt x="862338" y="253542"/>
                    <a:pt x="720411" y="313859"/>
                    <a:pt x="599048" y="2137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3795576" y="2982808"/>
              <a:ext cx="334253" cy="234471"/>
            </a:xfrm>
            <a:custGeom>
              <a:avLst/>
              <a:gdLst/>
              <a:ahLst/>
              <a:cxnLst/>
              <a:rect l="l" t="t" r="r" b="b"/>
              <a:pathLst>
                <a:path w="334253" h="234471" extrusionOk="0">
                  <a:moveTo>
                    <a:pt x="0" y="212611"/>
                  </a:moveTo>
                  <a:cubicBezTo>
                    <a:pt x="0" y="212611"/>
                    <a:pt x="175122" y="-69827"/>
                    <a:pt x="334254" y="16358"/>
                  </a:cubicBezTo>
                  <a:lnTo>
                    <a:pt x="313973" y="87403"/>
                  </a:lnTo>
                  <a:cubicBezTo>
                    <a:pt x="313973" y="87403"/>
                    <a:pt x="260861" y="44047"/>
                    <a:pt x="183340" y="83719"/>
                  </a:cubicBezTo>
                  <a:cubicBezTo>
                    <a:pt x="98410" y="127196"/>
                    <a:pt x="26070" y="234471"/>
                    <a:pt x="26070" y="234471"/>
                  </a:cubicBezTo>
                  <a:lnTo>
                    <a:pt x="0" y="2126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3745861" y="3086649"/>
              <a:ext cx="199855" cy="179804"/>
            </a:xfrm>
            <a:custGeom>
              <a:avLst/>
              <a:gdLst/>
              <a:ahLst/>
              <a:cxnLst/>
              <a:rect l="l" t="t" r="r" b="b"/>
              <a:pathLst>
                <a:path w="199855" h="179804" extrusionOk="0">
                  <a:moveTo>
                    <a:pt x="0" y="0"/>
                  </a:moveTo>
                  <a:cubicBezTo>
                    <a:pt x="26151" y="86792"/>
                    <a:pt x="89018" y="161723"/>
                    <a:pt x="181842" y="175486"/>
                  </a:cubicBezTo>
                  <a:cubicBezTo>
                    <a:pt x="187792" y="176579"/>
                    <a:pt x="193784" y="177794"/>
                    <a:pt x="199856" y="179089"/>
                  </a:cubicBezTo>
                  <a:cubicBezTo>
                    <a:pt x="193784" y="179372"/>
                    <a:pt x="187631" y="179575"/>
                    <a:pt x="181437" y="179615"/>
                  </a:cubicBezTo>
                  <a:cubicBezTo>
                    <a:pt x="170669" y="180546"/>
                    <a:pt x="155205" y="177834"/>
                    <a:pt x="144437" y="176093"/>
                  </a:cubicBezTo>
                  <a:cubicBezTo>
                    <a:pt x="62908" y="160265"/>
                    <a:pt x="4898" y="80639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5" name="Google Shape;285;p26"/>
            <p:cNvGrpSpPr/>
            <p:nvPr/>
          </p:nvGrpSpPr>
          <p:grpSpPr>
            <a:xfrm>
              <a:off x="3391852" y="3052605"/>
              <a:ext cx="702404" cy="711457"/>
              <a:chOff x="3391852" y="3052605"/>
              <a:chExt cx="702404" cy="711457"/>
            </a:xfrm>
          </p:grpSpPr>
          <p:sp>
            <p:nvSpPr>
              <p:cNvPr id="286" name="Google Shape;286;p26"/>
              <p:cNvSpPr/>
              <p:nvPr/>
            </p:nvSpPr>
            <p:spPr>
              <a:xfrm>
                <a:off x="4034370" y="3376738"/>
                <a:ext cx="59886" cy="168685"/>
              </a:xfrm>
              <a:custGeom>
                <a:avLst/>
                <a:gdLst/>
                <a:ahLst/>
                <a:cxnLst/>
                <a:rect l="l" t="t" r="r" b="b"/>
                <a:pathLst>
                  <a:path w="59886" h="168685" extrusionOk="0">
                    <a:moveTo>
                      <a:pt x="58576" y="0"/>
                    </a:moveTo>
                    <a:cubicBezTo>
                      <a:pt x="64891" y="55176"/>
                      <a:pt x="48213" y="113955"/>
                      <a:pt x="12266" y="156500"/>
                    </a:cubicBezTo>
                    <a:cubicBezTo>
                      <a:pt x="8299" y="160670"/>
                      <a:pt x="4210" y="164799"/>
                      <a:pt x="0" y="168685"/>
                    </a:cubicBezTo>
                    <a:cubicBezTo>
                      <a:pt x="2753" y="163625"/>
                      <a:pt x="5627" y="158767"/>
                      <a:pt x="8623" y="153910"/>
                    </a:cubicBezTo>
                    <a:cubicBezTo>
                      <a:pt x="35259" y="106344"/>
                      <a:pt x="49630" y="53638"/>
                      <a:pt x="58576" y="0"/>
                    </a:cubicBezTo>
                    <a:lnTo>
                      <a:pt x="585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3696028" y="3416814"/>
                <a:ext cx="336856" cy="347248"/>
              </a:xfrm>
              <a:custGeom>
                <a:avLst/>
                <a:gdLst/>
                <a:ahLst/>
                <a:cxnLst/>
                <a:rect l="l" t="t" r="r" b="b"/>
                <a:pathLst>
                  <a:path w="336856" h="347248" extrusionOk="0">
                    <a:moveTo>
                      <a:pt x="336763" y="0"/>
                    </a:moveTo>
                    <a:cubicBezTo>
                      <a:pt x="337735" y="21091"/>
                      <a:pt x="330934" y="41615"/>
                      <a:pt x="323283" y="61005"/>
                    </a:cubicBezTo>
                    <a:cubicBezTo>
                      <a:pt x="315025" y="79991"/>
                      <a:pt x="304500" y="99017"/>
                      <a:pt x="292437" y="115898"/>
                    </a:cubicBezTo>
                    <a:cubicBezTo>
                      <a:pt x="259404" y="163382"/>
                      <a:pt x="217222" y="203621"/>
                      <a:pt x="172005" y="239204"/>
                    </a:cubicBezTo>
                    <a:cubicBezTo>
                      <a:pt x="163868" y="246490"/>
                      <a:pt x="143142" y="260537"/>
                      <a:pt x="134195" y="267176"/>
                    </a:cubicBezTo>
                    <a:cubicBezTo>
                      <a:pt x="114805" y="281669"/>
                      <a:pt x="89140" y="296890"/>
                      <a:pt x="68575" y="309803"/>
                    </a:cubicBezTo>
                    <a:cubicBezTo>
                      <a:pt x="46230" y="323162"/>
                      <a:pt x="22993" y="335104"/>
                      <a:pt x="0" y="347248"/>
                    </a:cubicBezTo>
                    <a:cubicBezTo>
                      <a:pt x="17205" y="335468"/>
                      <a:pt x="34652" y="324174"/>
                      <a:pt x="52059" y="312839"/>
                    </a:cubicBezTo>
                    <a:cubicBezTo>
                      <a:pt x="94321" y="284421"/>
                      <a:pt x="137960" y="253413"/>
                      <a:pt x="176944" y="220582"/>
                    </a:cubicBezTo>
                    <a:cubicBezTo>
                      <a:pt x="183704" y="214875"/>
                      <a:pt x="194229" y="206576"/>
                      <a:pt x="200504" y="200463"/>
                    </a:cubicBezTo>
                    <a:cubicBezTo>
                      <a:pt x="213862" y="188440"/>
                      <a:pt x="233050" y="170669"/>
                      <a:pt x="244992" y="157513"/>
                    </a:cubicBezTo>
                    <a:cubicBezTo>
                      <a:pt x="251470" y="151198"/>
                      <a:pt x="259930" y="141725"/>
                      <a:pt x="265719" y="134641"/>
                    </a:cubicBezTo>
                    <a:cubicBezTo>
                      <a:pt x="278835" y="119622"/>
                      <a:pt x="292153" y="102256"/>
                      <a:pt x="302719" y="85335"/>
                    </a:cubicBezTo>
                    <a:cubicBezTo>
                      <a:pt x="303528" y="84039"/>
                      <a:pt x="308062" y="77076"/>
                      <a:pt x="308993" y="75578"/>
                    </a:cubicBezTo>
                    <a:cubicBezTo>
                      <a:pt x="321866" y="52221"/>
                      <a:pt x="334699" y="27041"/>
                      <a:pt x="336763" y="0"/>
                    </a:cubicBezTo>
                    <a:lnTo>
                      <a:pt x="3367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3822977" y="3384753"/>
                <a:ext cx="121443" cy="136097"/>
              </a:xfrm>
              <a:custGeom>
                <a:avLst/>
                <a:gdLst/>
                <a:ahLst/>
                <a:cxnLst/>
                <a:rect l="l" t="t" r="r" b="b"/>
                <a:pathLst>
                  <a:path w="121443" h="136097" extrusionOk="0">
                    <a:moveTo>
                      <a:pt x="121444" y="0"/>
                    </a:moveTo>
                    <a:cubicBezTo>
                      <a:pt x="109299" y="59507"/>
                      <a:pt x="52949" y="110635"/>
                      <a:pt x="0" y="136098"/>
                    </a:cubicBezTo>
                    <a:cubicBezTo>
                      <a:pt x="5627" y="130633"/>
                      <a:pt x="11578" y="125654"/>
                      <a:pt x="17366" y="120594"/>
                    </a:cubicBezTo>
                    <a:cubicBezTo>
                      <a:pt x="56876" y="85294"/>
                      <a:pt x="96629" y="47484"/>
                      <a:pt x="121444" y="0"/>
                    </a:cubicBezTo>
                    <a:lnTo>
                      <a:pt x="1214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26"/>
              <p:cNvSpPr/>
              <p:nvPr/>
            </p:nvSpPr>
            <p:spPr>
              <a:xfrm>
                <a:off x="3511717" y="3052605"/>
                <a:ext cx="171762" cy="93308"/>
              </a:xfrm>
              <a:custGeom>
                <a:avLst/>
                <a:gdLst/>
                <a:ahLst/>
                <a:cxnLst/>
                <a:rect l="l" t="t" r="r" b="b"/>
                <a:pathLst>
                  <a:path w="171762" h="93308" extrusionOk="0">
                    <a:moveTo>
                      <a:pt x="171762" y="3642"/>
                    </a:moveTo>
                    <a:cubicBezTo>
                      <a:pt x="119096" y="4047"/>
                      <a:pt x="69749" y="27000"/>
                      <a:pt x="31211" y="61814"/>
                    </a:cubicBezTo>
                    <a:cubicBezTo>
                      <a:pt x="31211" y="61814"/>
                      <a:pt x="26758" y="66186"/>
                      <a:pt x="26758" y="66186"/>
                    </a:cubicBezTo>
                    <a:cubicBezTo>
                      <a:pt x="17528" y="74444"/>
                      <a:pt x="8825" y="84524"/>
                      <a:pt x="0" y="93308"/>
                    </a:cubicBezTo>
                    <a:cubicBezTo>
                      <a:pt x="5789" y="82419"/>
                      <a:pt x="13197" y="70598"/>
                      <a:pt x="21212" y="61004"/>
                    </a:cubicBezTo>
                    <a:cubicBezTo>
                      <a:pt x="56107" y="17568"/>
                      <a:pt x="116262" y="-10364"/>
                      <a:pt x="171762" y="3642"/>
                    </a:cubicBezTo>
                    <a:lnTo>
                      <a:pt x="171762" y="36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3391852" y="3183318"/>
                <a:ext cx="202568" cy="292031"/>
              </a:xfrm>
              <a:custGeom>
                <a:avLst/>
                <a:gdLst/>
                <a:ahLst/>
                <a:cxnLst/>
                <a:rect l="l" t="t" r="r" b="b"/>
                <a:pathLst>
                  <a:path w="202568" h="292031" extrusionOk="0">
                    <a:moveTo>
                      <a:pt x="202568" y="0"/>
                    </a:moveTo>
                    <a:cubicBezTo>
                      <a:pt x="105008" y="71409"/>
                      <a:pt x="26313" y="172410"/>
                      <a:pt x="0" y="292032"/>
                    </a:cubicBezTo>
                    <a:cubicBezTo>
                      <a:pt x="9675" y="168928"/>
                      <a:pt x="95617" y="57443"/>
                      <a:pt x="202568" y="0"/>
                    </a:cubicBezTo>
                    <a:lnTo>
                      <a:pt x="2025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1" name="Google Shape;291;p26"/>
          <p:cNvGrpSpPr/>
          <p:nvPr/>
        </p:nvGrpSpPr>
        <p:grpSpPr>
          <a:xfrm>
            <a:off x="1336750" y="472127"/>
            <a:ext cx="761906" cy="761818"/>
            <a:chOff x="3770595" y="4852320"/>
            <a:chExt cx="876661" cy="876661"/>
          </a:xfrm>
        </p:grpSpPr>
        <p:sp>
          <p:nvSpPr>
            <p:cNvPr id="292" name="Google Shape;292;p26"/>
            <p:cNvSpPr/>
            <p:nvPr/>
          </p:nvSpPr>
          <p:spPr>
            <a:xfrm>
              <a:off x="3770595" y="4852320"/>
              <a:ext cx="876661" cy="876661"/>
            </a:xfrm>
            <a:custGeom>
              <a:avLst/>
              <a:gdLst/>
              <a:ahLst/>
              <a:cxnLst/>
              <a:rect l="l" t="t" r="r" b="b"/>
              <a:pathLst>
                <a:path w="876661" h="876661" extrusionOk="0">
                  <a:moveTo>
                    <a:pt x="876662" y="438331"/>
                  </a:moveTo>
                  <a:cubicBezTo>
                    <a:pt x="876662" y="680415"/>
                    <a:pt x="680414" y="876662"/>
                    <a:pt x="438331" y="876662"/>
                  </a:cubicBezTo>
                  <a:cubicBezTo>
                    <a:pt x="196247" y="876662"/>
                    <a:pt x="0" y="680415"/>
                    <a:pt x="0" y="438331"/>
                  </a:cubicBezTo>
                  <a:cubicBezTo>
                    <a:pt x="0" y="196247"/>
                    <a:pt x="196247" y="0"/>
                    <a:pt x="438331" y="0"/>
                  </a:cubicBezTo>
                  <a:cubicBezTo>
                    <a:pt x="680415" y="0"/>
                    <a:pt x="876662" y="196247"/>
                    <a:pt x="876662" y="438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3788204" y="4869929"/>
              <a:ext cx="841443" cy="841443"/>
            </a:xfrm>
            <a:custGeom>
              <a:avLst/>
              <a:gdLst/>
              <a:ahLst/>
              <a:cxnLst/>
              <a:rect l="l" t="t" r="r" b="b"/>
              <a:pathLst>
                <a:path w="841443" h="841443" extrusionOk="0">
                  <a:moveTo>
                    <a:pt x="841443" y="420722"/>
                  </a:moveTo>
                  <a:cubicBezTo>
                    <a:pt x="841443" y="653080"/>
                    <a:pt x="653080" y="841444"/>
                    <a:pt x="420722" y="841444"/>
                  </a:cubicBezTo>
                  <a:cubicBezTo>
                    <a:pt x="188364" y="841444"/>
                    <a:pt x="0" y="653080"/>
                    <a:pt x="0" y="420722"/>
                  </a:cubicBezTo>
                  <a:cubicBezTo>
                    <a:pt x="0" y="188364"/>
                    <a:pt x="188364" y="0"/>
                    <a:pt x="420722" y="0"/>
                  </a:cubicBezTo>
                  <a:cubicBezTo>
                    <a:pt x="653080" y="0"/>
                    <a:pt x="841443" y="188364"/>
                    <a:pt x="841443" y="420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4" name="Google Shape;294;p26"/>
            <p:cNvGrpSpPr/>
            <p:nvPr/>
          </p:nvGrpSpPr>
          <p:grpSpPr>
            <a:xfrm>
              <a:off x="3838498" y="4920223"/>
              <a:ext cx="740895" cy="740855"/>
              <a:chOff x="3838498" y="4920223"/>
              <a:chExt cx="740895" cy="740855"/>
            </a:xfrm>
          </p:grpSpPr>
          <p:sp>
            <p:nvSpPr>
              <p:cNvPr id="295" name="Google Shape;295;p26"/>
              <p:cNvSpPr/>
              <p:nvPr/>
            </p:nvSpPr>
            <p:spPr>
              <a:xfrm>
                <a:off x="3967393" y="4920223"/>
                <a:ext cx="226392" cy="300676"/>
              </a:xfrm>
              <a:custGeom>
                <a:avLst/>
                <a:gdLst/>
                <a:ahLst/>
                <a:cxnLst/>
                <a:rect l="l" t="t" r="r" b="b"/>
                <a:pathLst>
                  <a:path w="226392" h="300676" extrusionOk="0">
                    <a:moveTo>
                      <a:pt x="200202" y="146"/>
                    </a:moveTo>
                    <a:cubicBezTo>
                      <a:pt x="128104" y="8120"/>
                      <a:pt x="62201" y="36619"/>
                      <a:pt x="8523" y="79732"/>
                    </a:cubicBezTo>
                    <a:cubicBezTo>
                      <a:pt x="-2245" y="88354"/>
                      <a:pt x="-2852" y="104587"/>
                      <a:pt x="6944" y="114343"/>
                    </a:cubicBezTo>
                    <a:lnTo>
                      <a:pt x="186357" y="293756"/>
                    </a:lnTo>
                    <a:cubicBezTo>
                      <a:pt x="201133" y="308532"/>
                      <a:pt x="226393" y="298088"/>
                      <a:pt x="226393" y="277159"/>
                    </a:cubicBezTo>
                    <a:lnTo>
                      <a:pt x="226393" y="23463"/>
                    </a:lnTo>
                    <a:cubicBezTo>
                      <a:pt x="226393" y="9456"/>
                      <a:pt x="214127" y="-1393"/>
                      <a:pt x="200202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4224106" y="4920256"/>
                <a:ext cx="226280" cy="300675"/>
              </a:xfrm>
              <a:custGeom>
                <a:avLst/>
                <a:gdLst/>
                <a:ahLst/>
                <a:cxnLst/>
                <a:rect l="l" t="t" r="r" b="b"/>
                <a:pathLst>
                  <a:path w="226280" h="300675" extrusionOk="0">
                    <a:moveTo>
                      <a:pt x="0" y="23470"/>
                    </a:moveTo>
                    <a:lnTo>
                      <a:pt x="0" y="277166"/>
                    </a:lnTo>
                    <a:cubicBezTo>
                      <a:pt x="0" y="298054"/>
                      <a:pt x="25260" y="308539"/>
                      <a:pt x="40036" y="293763"/>
                    </a:cubicBezTo>
                    <a:lnTo>
                      <a:pt x="219449" y="114351"/>
                    </a:lnTo>
                    <a:cubicBezTo>
                      <a:pt x="229448" y="104352"/>
                      <a:pt x="228274" y="88038"/>
                      <a:pt x="217222" y="79213"/>
                    </a:cubicBezTo>
                    <a:cubicBezTo>
                      <a:pt x="163625" y="36384"/>
                      <a:pt x="97965" y="8087"/>
                      <a:pt x="26151" y="153"/>
                    </a:cubicBezTo>
                    <a:cubicBezTo>
                      <a:pt x="12225" y="-1426"/>
                      <a:pt x="0" y="9423"/>
                      <a:pt x="0" y="234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26"/>
              <p:cNvSpPr/>
              <p:nvPr/>
            </p:nvSpPr>
            <p:spPr>
              <a:xfrm>
                <a:off x="3838498" y="5305831"/>
                <a:ext cx="300696" cy="226305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05" extrusionOk="0">
                    <a:moveTo>
                      <a:pt x="277199" y="0"/>
                    </a:moveTo>
                    <a:lnTo>
                      <a:pt x="23503" y="0"/>
                    </a:lnTo>
                    <a:cubicBezTo>
                      <a:pt x="9456" y="0"/>
                      <a:pt x="-1393" y="12225"/>
                      <a:pt x="146" y="26191"/>
                    </a:cubicBezTo>
                    <a:cubicBezTo>
                      <a:pt x="8080" y="98005"/>
                      <a:pt x="36376" y="163666"/>
                      <a:pt x="79205" y="217263"/>
                    </a:cubicBezTo>
                    <a:cubicBezTo>
                      <a:pt x="88030" y="228314"/>
                      <a:pt x="104344" y="229448"/>
                      <a:pt x="114343" y="219489"/>
                    </a:cubicBezTo>
                    <a:lnTo>
                      <a:pt x="293756" y="40077"/>
                    </a:lnTo>
                    <a:cubicBezTo>
                      <a:pt x="308572" y="25260"/>
                      <a:pt x="298088" y="0"/>
                      <a:pt x="27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26"/>
              <p:cNvSpPr/>
              <p:nvPr/>
            </p:nvSpPr>
            <p:spPr>
              <a:xfrm>
                <a:off x="3838498" y="5049189"/>
                <a:ext cx="300696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21" extrusionOk="0">
                    <a:moveTo>
                      <a:pt x="293756" y="186245"/>
                    </a:moveTo>
                    <a:lnTo>
                      <a:pt x="114343" y="6832"/>
                    </a:lnTo>
                    <a:cubicBezTo>
                      <a:pt x="104344" y="-3167"/>
                      <a:pt x="88030" y="-1993"/>
                      <a:pt x="79205" y="9058"/>
                    </a:cubicBezTo>
                    <a:cubicBezTo>
                      <a:pt x="36376" y="62656"/>
                      <a:pt x="8080" y="128316"/>
                      <a:pt x="146" y="200130"/>
                    </a:cubicBezTo>
                    <a:cubicBezTo>
                      <a:pt x="-1393" y="214056"/>
                      <a:pt x="9456" y="226321"/>
                      <a:pt x="23503" y="226321"/>
                    </a:cubicBezTo>
                    <a:lnTo>
                      <a:pt x="277199" y="226321"/>
                    </a:lnTo>
                    <a:cubicBezTo>
                      <a:pt x="298088" y="226281"/>
                      <a:pt x="308572" y="201021"/>
                      <a:pt x="293756" y="186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26"/>
              <p:cNvSpPr/>
              <p:nvPr/>
            </p:nvSpPr>
            <p:spPr>
              <a:xfrm>
                <a:off x="4278675" y="5305791"/>
                <a:ext cx="300678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78" h="226321" extrusionOk="0">
                    <a:moveTo>
                      <a:pt x="6922" y="40077"/>
                    </a:moveTo>
                    <a:lnTo>
                      <a:pt x="186335" y="219489"/>
                    </a:lnTo>
                    <a:cubicBezTo>
                      <a:pt x="196334" y="229488"/>
                      <a:pt x="212648" y="228314"/>
                      <a:pt x="221473" y="217263"/>
                    </a:cubicBezTo>
                    <a:cubicBezTo>
                      <a:pt x="264302" y="163666"/>
                      <a:pt x="292598" y="98005"/>
                      <a:pt x="300533" y="26191"/>
                    </a:cubicBezTo>
                    <a:cubicBezTo>
                      <a:pt x="302071" y="12266"/>
                      <a:pt x="291222" y="0"/>
                      <a:pt x="277175" y="0"/>
                    </a:cubicBezTo>
                    <a:lnTo>
                      <a:pt x="23479" y="0"/>
                    </a:lnTo>
                    <a:cubicBezTo>
                      <a:pt x="2591" y="41"/>
                      <a:pt x="-7854" y="25301"/>
                      <a:pt x="6922" y="40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26"/>
              <p:cNvSpPr/>
              <p:nvPr/>
            </p:nvSpPr>
            <p:spPr>
              <a:xfrm>
                <a:off x="4278689" y="5049077"/>
                <a:ext cx="300704" cy="226392"/>
              </a:xfrm>
              <a:custGeom>
                <a:avLst/>
                <a:gdLst/>
                <a:ahLst/>
                <a:cxnLst/>
                <a:rect l="l" t="t" r="r" b="b"/>
                <a:pathLst>
                  <a:path w="300704" h="226392" extrusionOk="0">
                    <a:moveTo>
                      <a:pt x="23506" y="226393"/>
                    </a:moveTo>
                    <a:lnTo>
                      <a:pt x="277201" y="226393"/>
                    </a:lnTo>
                    <a:cubicBezTo>
                      <a:pt x="291249" y="226393"/>
                      <a:pt x="302098" y="214168"/>
                      <a:pt x="300559" y="200201"/>
                    </a:cubicBezTo>
                    <a:cubicBezTo>
                      <a:pt x="292584" y="128104"/>
                      <a:pt x="264086" y="62201"/>
                      <a:pt x="220973" y="8523"/>
                    </a:cubicBezTo>
                    <a:cubicBezTo>
                      <a:pt x="212310" y="-2245"/>
                      <a:pt x="196118" y="-2852"/>
                      <a:pt x="186362" y="6944"/>
                    </a:cubicBezTo>
                    <a:lnTo>
                      <a:pt x="6949" y="186357"/>
                    </a:lnTo>
                    <a:cubicBezTo>
                      <a:pt x="-7867" y="201133"/>
                      <a:pt x="2577" y="226393"/>
                      <a:pt x="23506" y="226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4224106" y="5360400"/>
                <a:ext cx="226305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05" h="300678" extrusionOk="0">
                    <a:moveTo>
                      <a:pt x="0" y="23479"/>
                    </a:moveTo>
                    <a:lnTo>
                      <a:pt x="0" y="277175"/>
                    </a:lnTo>
                    <a:cubicBezTo>
                      <a:pt x="0" y="291222"/>
                      <a:pt x="12225" y="302071"/>
                      <a:pt x="26191" y="300533"/>
                    </a:cubicBezTo>
                    <a:cubicBezTo>
                      <a:pt x="98005" y="292598"/>
                      <a:pt x="163666" y="264302"/>
                      <a:pt x="217263" y="221473"/>
                    </a:cubicBezTo>
                    <a:cubicBezTo>
                      <a:pt x="228314" y="212648"/>
                      <a:pt x="229448" y="196334"/>
                      <a:pt x="219489" y="186335"/>
                    </a:cubicBezTo>
                    <a:lnTo>
                      <a:pt x="40076" y="6922"/>
                    </a:lnTo>
                    <a:cubicBezTo>
                      <a:pt x="25260" y="-7854"/>
                      <a:pt x="0" y="2591"/>
                      <a:pt x="0" y="23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26"/>
              <p:cNvSpPr/>
              <p:nvPr/>
            </p:nvSpPr>
            <p:spPr>
              <a:xfrm>
                <a:off x="3967464" y="5360400"/>
                <a:ext cx="226321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21" h="300678" extrusionOk="0">
                    <a:moveTo>
                      <a:pt x="186245" y="6922"/>
                    </a:moveTo>
                    <a:lnTo>
                      <a:pt x="6832" y="186335"/>
                    </a:lnTo>
                    <a:cubicBezTo>
                      <a:pt x="-3167" y="196334"/>
                      <a:pt x="-1993" y="212648"/>
                      <a:pt x="9058" y="221473"/>
                    </a:cubicBezTo>
                    <a:cubicBezTo>
                      <a:pt x="62656" y="264302"/>
                      <a:pt x="128316" y="292598"/>
                      <a:pt x="200130" y="300533"/>
                    </a:cubicBezTo>
                    <a:cubicBezTo>
                      <a:pt x="214056" y="302071"/>
                      <a:pt x="226321" y="291222"/>
                      <a:pt x="226321" y="277175"/>
                    </a:cubicBezTo>
                    <a:lnTo>
                      <a:pt x="226321" y="23479"/>
                    </a:lnTo>
                    <a:cubicBezTo>
                      <a:pt x="226321" y="2591"/>
                      <a:pt x="201021" y="-7854"/>
                      <a:pt x="186245" y="69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" name="Google Shape;303;p26"/>
            <p:cNvGrpSpPr/>
            <p:nvPr/>
          </p:nvGrpSpPr>
          <p:grpSpPr>
            <a:xfrm>
              <a:off x="3899568" y="5008942"/>
              <a:ext cx="600984" cy="576047"/>
              <a:chOff x="3899568" y="5008942"/>
              <a:chExt cx="600984" cy="576047"/>
            </a:xfrm>
          </p:grpSpPr>
          <p:sp>
            <p:nvSpPr>
              <p:cNvPr id="304" name="Google Shape;304;p26"/>
              <p:cNvSpPr/>
              <p:nvPr/>
            </p:nvSpPr>
            <p:spPr>
              <a:xfrm>
                <a:off x="4464524" y="5097515"/>
                <a:ext cx="36028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36028" h="36028" extrusionOk="0">
                    <a:moveTo>
                      <a:pt x="36028" y="18014"/>
                    </a:moveTo>
                    <a:cubicBezTo>
                      <a:pt x="36028" y="27973"/>
                      <a:pt x="27973" y="36028"/>
                      <a:pt x="18014" y="36028"/>
                    </a:cubicBezTo>
                    <a:cubicBezTo>
                      <a:pt x="8056" y="36028"/>
                      <a:pt x="0" y="27973"/>
                      <a:pt x="0" y="18014"/>
                    </a:cubicBezTo>
                    <a:cubicBezTo>
                      <a:pt x="0" y="8056"/>
                      <a:pt x="8056" y="0"/>
                      <a:pt x="18014" y="0"/>
                    </a:cubicBezTo>
                    <a:cubicBezTo>
                      <a:pt x="27973" y="0"/>
                      <a:pt x="36028" y="8096"/>
                      <a:pt x="36028" y="180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26"/>
              <p:cNvSpPr/>
              <p:nvPr/>
            </p:nvSpPr>
            <p:spPr>
              <a:xfrm>
                <a:off x="4450396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7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7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4381457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6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6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6"/>
              <p:cNvSpPr/>
              <p:nvPr/>
            </p:nvSpPr>
            <p:spPr>
              <a:xfrm>
                <a:off x="4278675" y="5008942"/>
                <a:ext cx="40157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40157" h="40157" extrusionOk="0">
                    <a:moveTo>
                      <a:pt x="40157" y="20079"/>
                    </a:moveTo>
                    <a:cubicBezTo>
                      <a:pt x="40157" y="31168"/>
                      <a:pt x="31168" y="40157"/>
                      <a:pt x="20079" y="40157"/>
                    </a:cubicBezTo>
                    <a:cubicBezTo>
                      <a:pt x="8989" y="40157"/>
                      <a:pt x="0" y="31168"/>
                      <a:pt x="0" y="20079"/>
                    </a:cubicBezTo>
                    <a:cubicBezTo>
                      <a:pt x="0" y="8990"/>
                      <a:pt x="8989" y="0"/>
                      <a:pt x="20079" y="0"/>
                    </a:cubicBezTo>
                    <a:cubicBezTo>
                      <a:pt x="31168" y="0"/>
                      <a:pt x="40157" y="8989"/>
                      <a:pt x="40157" y="20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>
                <a:off x="4243011" y="5097555"/>
                <a:ext cx="1797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7973" h="17973" extrusionOk="0">
                    <a:moveTo>
                      <a:pt x="17974" y="8987"/>
                    </a:moveTo>
                    <a:cubicBezTo>
                      <a:pt x="17974" y="13966"/>
                      <a:pt x="13926" y="17974"/>
                      <a:pt x="8987" y="17974"/>
                    </a:cubicBezTo>
                    <a:cubicBezTo>
                      <a:pt x="4008" y="17974"/>
                      <a:pt x="0" y="13926"/>
                      <a:pt x="0" y="8987"/>
                    </a:cubicBezTo>
                    <a:cubicBezTo>
                      <a:pt x="0" y="4048"/>
                      <a:pt x="4048" y="0"/>
                      <a:pt x="8987" y="0"/>
                    </a:cubicBezTo>
                    <a:cubicBezTo>
                      <a:pt x="13926" y="-40"/>
                      <a:pt x="17974" y="4008"/>
                      <a:pt x="17974" y="89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>
                <a:off x="4060197" y="5029020"/>
                <a:ext cx="41533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41533" h="41533" extrusionOk="0">
                    <a:moveTo>
                      <a:pt x="41534" y="20767"/>
                    </a:moveTo>
                    <a:cubicBezTo>
                      <a:pt x="41534" y="32263"/>
                      <a:pt x="32223" y="41534"/>
                      <a:pt x="20767" y="41534"/>
                    </a:cubicBezTo>
                    <a:cubicBezTo>
                      <a:pt x="9270" y="41534"/>
                      <a:pt x="0" y="32223"/>
                      <a:pt x="0" y="20767"/>
                    </a:cubicBezTo>
                    <a:cubicBezTo>
                      <a:pt x="0" y="9270"/>
                      <a:pt x="9311" y="0"/>
                      <a:pt x="20767" y="0"/>
                    </a:cubicBezTo>
                    <a:cubicBezTo>
                      <a:pt x="32223" y="0"/>
                      <a:pt x="41534" y="9270"/>
                      <a:pt x="41534" y="20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>
                <a:off x="3938268" y="5196329"/>
                <a:ext cx="40643" cy="40643"/>
              </a:xfrm>
              <a:custGeom>
                <a:avLst/>
                <a:gdLst/>
                <a:ahLst/>
                <a:cxnLst/>
                <a:rect l="l" t="t" r="r" b="b"/>
                <a:pathLst>
                  <a:path w="40643" h="40643" extrusionOk="0">
                    <a:moveTo>
                      <a:pt x="40643" y="20321"/>
                    </a:moveTo>
                    <a:cubicBezTo>
                      <a:pt x="40643" y="31545"/>
                      <a:pt x="31545" y="40643"/>
                      <a:pt x="20322" y="40643"/>
                    </a:cubicBezTo>
                    <a:cubicBezTo>
                      <a:pt x="9098" y="40643"/>
                      <a:pt x="0" y="31545"/>
                      <a:pt x="0" y="20321"/>
                    </a:cubicBezTo>
                    <a:cubicBezTo>
                      <a:pt x="0" y="9098"/>
                      <a:pt x="9098" y="0"/>
                      <a:pt x="20322" y="0"/>
                    </a:cubicBezTo>
                    <a:cubicBezTo>
                      <a:pt x="31545" y="0"/>
                      <a:pt x="40643" y="9098"/>
                      <a:pt x="40643" y="203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3899568" y="5380073"/>
                <a:ext cx="14006" cy="14007"/>
              </a:xfrm>
              <a:custGeom>
                <a:avLst/>
                <a:gdLst/>
                <a:ahLst/>
                <a:cxnLst/>
                <a:rect l="l" t="t" r="r" b="b"/>
                <a:pathLst>
                  <a:path w="14006" h="14007" extrusionOk="0">
                    <a:moveTo>
                      <a:pt x="14006" y="7004"/>
                    </a:moveTo>
                    <a:cubicBezTo>
                      <a:pt x="14006" y="10890"/>
                      <a:pt x="10849" y="14007"/>
                      <a:pt x="7003" y="14007"/>
                    </a:cubicBezTo>
                    <a:cubicBezTo>
                      <a:pt x="3117" y="14007"/>
                      <a:pt x="0" y="10850"/>
                      <a:pt x="0" y="7004"/>
                    </a:cubicBezTo>
                    <a:cubicBezTo>
                      <a:pt x="0" y="3118"/>
                      <a:pt x="3158" y="0"/>
                      <a:pt x="7003" y="0"/>
                    </a:cubicBezTo>
                    <a:cubicBezTo>
                      <a:pt x="10849" y="-40"/>
                      <a:pt x="14006" y="3118"/>
                      <a:pt x="14006" y="7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>
                <a:off x="4397528" y="5360400"/>
                <a:ext cx="33680" cy="33680"/>
              </a:xfrm>
              <a:custGeom>
                <a:avLst/>
                <a:gdLst/>
                <a:ahLst/>
                <a:cxnLst/>
                <a:rect l="l" t="t" r="r" b="b"/>
                <a:pathLst>
                  <a:path w="33680" h="33680" extrusionOk="0">
                    <a:moveTo>
                      <a:pt x="33680" y="16840"/>
                    </a:moveTo>
                    <a:cubicBezTo>
                      <a:pt x="33680" y="26151"/>
                      <a:pt x="26151" y="33681"/>
                      <a:pt x="16840" y="33681"/>
                    </a:cubicBezTo>
                    <a:cubicBezTo>
                      <a:pt x="7529" y="33681"/>
                      <a:pt x="0" y="26151"/>
                      <a:pt x="0" y="16840"/>
                    </a:cubicBezTo>
                    <a:cubicBezTo>
                      <a:pt x="0" y="7529"/>
                      <a:pt x="7529" y="0"/>
                      <a:pt x="16840" y="0"/>
                    </a:cubicBezTo>
                    <a:cubicBezTo>
                      <a:pt x="26151" y="0"/>
                      <a:pt x="33680" y="7529"/>
                      <a:pt x="33680" y="16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6"/>
              <p:cNvSpPr/>
              <p:nvPr/>
            </p:nvSpPr>
            <p:spPr>
              <a:xfrm>
                <a:off x="3978952" y="5394081"/>
                <a:ext cx="35947" cy="35947"/>
              </a:xfrm>
              <a:custGeom>
                <a:avLst/>
                <a:gdLst/>
                <a:ahLst/>
                <a:cxnLst/>
                <a:rect l="l" t="t" r="r" b="b"/>
                <a:pathLst>
                  <a:path w="35947" h="35947" extrusionOk="0">
                    <a:moveTo>
                      <a:pt x="35947" y="17973"/>
                    </a:moveTo>
                    <a:cubicBezTo>
                      <a:pt x="35947" y="27891"/>
                      <a:pt x="27892" y="35947"/>
                      <a:pt x="17974" y="35947"/>
                    </a:cubicBezTo>
                    <a:cubicBezTo>
                      <a:pt x="8056" y="35947"/>
                      <a:pt x="0" y="27891"/>
                      <a:pt x="0" y="17973"/>
                    </a:cubicBezTo>
                    <a:cubicBezTo>
                      <a:pt x="0" y="8056"/>
                      <a:pt x="8056" y="0"/>
                      <a:pt x="17974" y="0"/>
                    </a:cubicBezTo>
                    <a:cubicBezTo>
                      <a:pt x="27892" y="0"/>
                      <a:pt x="35947" y="8056"/>
                      <a:pt x="35947" y="17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6"/>
              <p:cNvSpPr/>
              <p:nvPr/>
            </p:nvSpPr>
            <p:spPr>
              <a:xfrm>
                <a:off x="4101731" y="5070554"/>
                <a:ext cx="26960" cy="26960"/>
              </a:xfrm>
              <a:custGeom>
                <a:avLst/>
                <a:gdLst/>
                <a:ahLst/>
                <a:cxnLst/>
                <a:rect l="l" t="t" r="r" b="b"/>
                <a:pathLst>
                  <a:path w="26960" h="26960" extrusionOk="0">
                    <a:moveTo>
                      <a:pt x="26961" y="13480"/>
                    </a:moveTo>
                    <a:cubicBezTo>
                      <a:pt x="26961" y="20929"/>
                      <a:pt x="20929" y="26960"/>
                      <a:pt x="13480" y="26960"/>
                    </a:cubicBezTo>
                    <a:cubicBezTo>
                      <a:pt x="6032" y="26960"/>
                      <a:pt x="0" y="20929"/>
                      <a:pt x="0" y="13480"/>
                    </a:cubicBezTo>
                    <a:cubicBezTo>
                      <a:pt x="0" y="6032"/>
                      <a:pt x="6032" y="0"/>
                      <a:pt x="13480" y="0"/>
                    </a:cubicBezTo>
                    <a:cubicBezTo>
                      <a:pt x="20929" y="0"/>
                      <a:pt x="26961" y="6072"/>
                      <a:pt x="26961" y="134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>
                <a:off x="4080600" y="5536979"/>
                <a:ext cx="48010" cy="4801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48010" extrusionOk="0">
                    <a:moveTo>
                      <a:pt x="48011" y="24006"/>
                    </a:moveTo>
                    <a:cubicBezTo>
                      <a:pt x="48011" y="37283"/>
                      <a:pt x="37243" y="48011"/>
                      <a:pt x="24005" y="48011"/>
                    </a:cubicBezTo>
                    <a:cubicBezTo>
                      <a:pt x="10728" y="48011"/>
                      <a:pt x="0" y="37243"/>
                      <a:pt x="0" y="24006"/>
                    </a:cubicBezTo>
                    <a:cubicBezTo>
                      <a:pt x="0" y="10728"/>
                      <a:pt x="10768" y="0"/>
                      <a:pt x="24005" y="0"/>
                    </a:cubicBezTo>
                    <a:cubicBezTo>
                      <a:pt x="37243" y="0"/>
                      <a:pt x="48011" y="10728"/>
                      <a:pt x="48011" y="240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4144884" y="5466056"/>
                <a:ext cx="2963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9632" extrusionOk="0">
                    <a:moveTo>
                      <a:pt x="0" y="14816"/>
                    </a:moveTo>
                    <a:cubicBezTo>
                      <a:pt x="0" y="6639"/>
                      <a:pt x="6639" y="0"/>
                      <a:pt x="14816" y="0"/>
                    </a:cubicBezTo>
                    <a:cubicBezTo>
                      <a:pt x="22993" y="0"/>
                      <a:pt x="29632" y="6639"/>
                      <a:pt x="29632" y="14816"/>
                    </a:cubicBezTo>
                    <a:cubicBezTo>
                      <a:pt x="29632" y="22994"/>
                      <a:pt x="22993" y="29633"/>
                      <a:pt x="14816" y="29633"/>
                    </a:cubicBezTo>
                    <a:cubicBezTo>
                      <a:pt x="6639" y="29633"/>
                      <a:pt x="0" y="22994"/>
                      <a:pt x="0" y="14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4274708" y="5480832"/>
                <a:ext cx="24045" cy="24046"/>
              </a:xfrm>
              <a:custGeom>
                <a:avLst/>
                <a:gdLst/>
                <a:ahLst/>
                <a:cxnLst/>
                <a:rect l="l" t="t" r="r" b="b"/>
                <a:pathLst>
                  <a:path w="24045" h="24046" extrusionOk="0">
                    <a:moveTo>
                      <a:pt x="24046" y="12023"/>
                    </a:moveTo>
                    <a:cubicBezTo>
                      <a:pt x="24046" y="18662"/>
                      <a:pt x="18662" y="24046"/>
                      <a:pt x="12023" y="24046"/>
                    </a:cubicBezTo>
                    <a:cubicBezTo>
                      <a:pt x="5384" y="24046"/>
                      <a:pt x="0" y="18662"/>
                      <a:pt x="0" y="12023"/>
                    </a:cubicBezTo>
                    <a:cubicBezTo>
                      <a:pt x="0" y="5384"/>
                      <a:pt x="5384" y="0"/>
                      <a:pt x="12023" y="0"/>
                    </a:cubicBezTo>
                    <a:cubicBezTo>
                      <a:pt x="18702" y="41"/>
                      <a:pt x="24046" y="5384"/>
                      <a:pt x="24046" y="120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6"/>
              <p:cNvSpPr/>
              <p:nvPr/>
            </p:nvSpPr>
            <p:spPr>
              <a:xfrm>
                <a:off x="4337211" y="5545804"/>
                <a:ext cx="30360" cy="30360"/>
              </a:xfrm>
              <a:custGeom>
                <a:avLst/>
                <a:gdLst/>
                <a:ahLst/>
                <a:cxnLst/>
                <a:rect l="l" t="t" r="r" b="b"/>
                <a:pathLst>
                  <a:path w="30360" h="30360" extrusionOk="0">
                    <a:moveTo>
                      <a:pt x="30361" y="15180"/>
                    </a:moveTo>
                    <a:cubicBezTo>
                      <a:pt x="30361" y="23560"/>
                      <a:pt x="23560" y="30361"/>
                      <a:pt x="15180" y="30361"/>
                    </a:cubicBezTo>
                    <a:cubicBezTo>
                      <a:pt x="6801" y="30361"/>
                      <a:pt x="0" y="23560"/>
                      <a:pt x="0" y="15180"/>
                    </a:cubicBezTo>
                    <a:cubicBezTo>
                      <a:pt x="0" y="6801"/>
                      <a:pt x="6801" y="0"/>
                      <a:pt x="15180" y="0"/>
                    </a:cubicBezTo>
                    <a:cubicBezTo>
                      <a:pt x="23560" y="0"/>
                      <a:pt x="30361" y="6801"/>
                      <a:pt x="30361" y="15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720000" y="362900"/>
            <a:ext cx="7704000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lvl="0"/>
            <a:r>
              <a:rPr lang="en-GB" b="0" dirty="0"/>
              <a:t>System Integration</a:t>
            </a:r>
            <a:endParaRPr dirty="0"/>
          </a:p>
        </p:txBody>
      </p:sp>
      <p:grpSp>
        <p:nvGrpSpPr>
          <p:cNvPr id="537" name="Google Shape;537;p32"/>
          <p:cNvGrpSpPr/>
          <p:nvPr/>
        </p:nvGrpSpPr>
        <p:grpSpPr>
          <a:xfrm>
            <a:off x="7431323" y="3957173"/>
            <a:ext cx="1440550" cy="1440550"/>
            <a:chOff x="7647682" y="4368380"/>
            <a:chExt cx="1145203" cy="1145203"/>
          </a:xfrm>
        </p:grpSpPr>
        <p:grpSp>
          <p:nvGrpSpPr>
            <p:cNvPr id="538" name="Google Shape;538;p32"/>
            <p:cNvGrpSpPr/>
            <p:nvPr/>
          </p:nvGrpSpPr>
          <p:grpSpPr>
            <a:xfrm>
              <a:off x="7647682" y="4368380"/>
              <a:ext cx="1145203" cy="1145203"/>
              <a:chOff x="7647682" y="4368380"/>
              <a:chExt cx="1145203" cy="1145203"/>
            </a:xfrm>
          </p:grpSpPr>
          <p:sp>
            <p:nvSpPr>
              <p:cNvPr id="539" name="Google Shape;539;p32"/>
              <p:cNvSpPr/>
              <p:nvPr/>
            </p:nvSpPr>
            <p:spPr>
              <a:xfrm rot="-4040824">
                <a:off x="7782515" y="4503214"/>
                <a:ext cx="875535" cy="875535"/>
              </a:xfrm>
              <a:custGeom>
                <a:avLst/>
                <a:gdLst/>
                <a:ahLst/>
                <a:cxnLst/>
                <a:rect l="l" t="t" r="r" b="b"/>
                <a:pathLst>
                  <a:path w="875872" h="875872" extrusionOk="0">
                    <a:moveTo>
                      <a:pt x="875873" y="437936"/>
                    </a:moveTo>
                    <a:cubicBezTo>
                      <a:pt x="875873" y="679802"/>
                      <a:pt x="679802" y="875873"/>
                      <a:pt x="437936" y="875873"/>
                    </a:cubicBezTo>
                    <a:cubicBezTo>
                      <a:pt x="196070" y="875873"/>
                      <a:pt x="0" y="679802"/>
                      <a:pt x="0" y="437936"/>
                    </a:cubicBezTo>
                    <a:cubicBezTo>
                      <a:pt x="0" y="196071"/>
                      <a:pt x="196070" y="0"/>
                      <a:pt x="437936" y="0"/>
                    </a:cubicBezTo>
                    <a:cubicBezTo>
                      <a:pt x="679802" y="0"/>
                      <a:pt x="875873" y="196071"/>
                      <a:pt x="875873" y="437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 rot="-913046">
                <a:off x="7832446" y="4534575"/>
                <a:ext cx="689467" cy="689467"/>
              </a:xfrm>
              <a:custGeom>
                <a:avLst/>
                <a:gdLst/>
                <a:ahLst/>
                <a:cxnLst/>
                <a:rect l="l" t="t" r="r" b="b"/>
                <a:pathLst>
                  <a:path w="689422" h="689422" extrusionOk="0">
                    <a:moveTo>
                      <a:pt x="689423" y="344711"/>
                    </a:moveTo>
                    <a:cubicBezTo>
                      <a:pt x="689423" y="535090"/>
                      <a:pt x="535090" y="689423"/>
                      <a:pt x="344711" y="689423"/>
                    </a:cubicBezTo>
                    <a:cubicBezTo>
                      <a:pt x="154332" y="689423"/>
                      <a:pt x="0" y="535090"/>
                      <a:pt x="0" y="344711"/>
                    </a:cubicBezTo>
                    <a:cubicBezTo>
                      <a:pt x="0" y="154333"/>
                      <a:pt x="154332" y="0"/>
                      <a:pt x="344711" y="0"/>
                    </a:cubicBezTo>
                    <a:cubicBezTo>
                      <a:pt x="535090" y="0"/>
                      <a:pt x="689423" y="154332"/>
                      <a:pt x="689423" y="344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1" name="Google Shape;541;p32"/>
              <p:cNvGrpSpPr/>
              <p:nvPr/>
            </p:nvGrpSpPr>
            <p:grpSpPr>
              <a:xfrm>
                <a:off x="7891553" y="4649949"/>
                <a:ext cx="247609" cy="212589"/>
                <a:chOff x="7891553" y="4649949"/>
                <a:chExt cx="247609" cy="212589"/>
              </a:xfrm>
            </p:grpSpPr>
            <p:sp>
              <p:nvSpPr>
                <p:cNvPr id="542" name="Google Shape;542;p32"/>
                <p:cNvSpPr/>
                <p:nvPr/>
              </p:nvSpPr>
              <p:spPr>
                <a:xfrm>
                  <a:off x="7976598" y="4702371"/>
                  <a:ext cx="49263" cy="4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3" h="49270" extrusionOk="0">
                      <a:moveTo>
                        <a:pt x="49102" y="21826"/>
                      </a:moveTo>
                      <a:cubicBezTo>
                        <a:pt x="50641" y="35346"/>
                        <a:pt x="40966" y="47572"/>
                        <a:pt x="27445" y="49110"/>
                      </a:cubicBezTo>
                      <a:cubicBezTo>
                        <a:pt x="13924" y="50648"/>
                        <a:pt x="1699" y="40973"/>
                        <a:pt x="161" y="27453"/>
                      </a:cubicBezTo>
                      <a:cubicBezTo>
                        <a:pt x="-1378" y="13932"/>
                        <a:pt x="8298" y="1706"/>
                        <a:pt x="21818" y="168"/>
                      </a:cubicBezTo>
                      <a:cubicBezTo>
                        <a:pt x="35339" y="-1410"/>
                        <a:pt x="47524" y="8305"/>
                        <a:pt x="49102" y="218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32"/>
                <p:cNvSpPr/>
                <p:nvPr/>
              </p:nvSpPr>
              <p:spPr>
                <a:xfrm>
                  <a:off x="7891553" y="4766993"/>
                  <a:ext cx="45850" cy="4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42" extrusionOk="0">
                      <a:moveTo>
                        <a:pt x="154" y="25536"/>
                      </a:moveTo>
                      <a:cubicBezTo>
                        <a:pt x="-1303" y="12987"/>
                        <a:pt x="7724" y="1612"/>
                        <a:pt x="20314" y="154"/>
                      </a:cubicBezTo>
                      <a:cubicBezTo>
                        <a:pt x="32863" y="-1303"/>
                        <a:pt x="44238" y="7724"/>
                        <a:pt x="45696" y="20314"/>
                      </a:cubicBezTo>
                      <a:cubicBezTo>
                        <a:pt x="47153" y="32863"/>
                        <a:pt x="38126" y="44238"/>
                        <a:pt x="25536" y="45696"/>
                      </a:cubicBezTo>
                      <a:cubicBezTo>
                        <a:pt x="12947" y="47112"/>
                        <a:pt x="1612" y="38085"/>
                        <a:pt x="154" y="255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32"/>
                <p:cNvSpPr/>
                <p:nvPr/>
              </p:nvSpPr>
              <p:spPr>
                <a:xfrm>
                  <a:off x="7994578" y="4816704"/>
                  <a:ext cx="45809" cy="4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9" h="45834" extrusionOk="0">
                      <a:moveTo>
                        <a:pt x="154" y="25495"/>
                      </a:move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863" y="-1303"/>
                        <a:pt x="44238" y="7724"/>
                        <a:pt x="45655" y="20314"/>
                      </a:cubicBezTo>
                      <a:cubicBezTo>
                        <a:pt x="47112" y="32863"/>
                        <a:pt x="38085" y="44238"/>
                        <a:pt x="25496" y="45696"/>
                      </a:cubicBezTo>
                      <a:cubicBezTo>
                        <a:pt x="12946" y="47072"/>
                        <a:pt x="1612" y="38045"/>
                        <a:pt x="154" y="254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32"/>
                <p:cNvSpPr/>
                <p:nvPr/>
              </p:nvSpPr>
              <p:spPr>
                <a:xfrm>
                  <a:off x="8093312" y="4695220"/>
                  <a:ext cx="45850" cy="45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09" extrusionOk="0">
                      <a:moveTo>
                        <a:pt x="45696" y="20273"/>
                      </a:moveTo>
                      <a:cubicBezTo>
                        <a:pt x="47153" y="32823"/>
                        <a:pt x="38126" y="44198"/>
                        <a:pt x="25536" y="45655"/>
                      </a:cubicBezTo>
                      <a:cubicBezTo>
                        <a:pt x="12987" y="47113"/>
                        <a:pt x="1612" y="38085"/>
                        <a:pt x="154" y="25496"/>
                      </a:cubicBez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904" y="-1303"/>
                        <a:pt x="44238" y="7724"/>
                        <a:pt x="45696" y="202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32"/>
                <p:cNvSpPr/>
                <p:nvPr/>
              </p:nvSpPr>
              <p:spPr>
                <a:xfrm>
                  <a:off x="8088984" y="4811640"/>
                  <a:ext cx="33778" cy="33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33785" extrusionOk="0">
                      <a:moveTo>
                        <a:pt x="33669" y="14974"/>
                      </a:moveTo>
                      <a:cubicBezTo>
                        <a:pt x="34721" y="24244"/>
                        <a:pt x="28082" y="32623"/>
                        <a:pt x="18812" y="33676"/>
                      </a:cubicBezTo>
                      <a:cubicBezTo>
                        <a:pt x="9542" y="34729"/>
                        <a:pt x="1162" y="28090"/>
                        <a:pt x="110" y="18819"/>
                      </a:cubicBezTo>
                      <a:cubicBezTo>
                        <a:pt x="-943" y="9549"/>
                        <a:pt x="5696" y="1170"/>
                        <a:pt x="14967" y="117"/>
                      </a:cubicBezTo>
                      <a:cubicBezTo>
                        <a:pt x="24237" y="-976"/>
                        <a:pt x="32616" y="5704"/>
                        <a:pt x="33669" y="1497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32"/>
                <p:cNvSpPr/>
                <p:nvPr/>
              </p:nvSpPr>
              <p:spPr>
                <a:xfrm>
                  <a:off x="8051077" y="4649949"/>
                  <a:ext cx="25431" cy="2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1" h="25431" extrusionOk="0">
                      <a:moveTo>
                        <a:pt x="25346" y="11259"/>
                      </a:moveTo>
                      <a:cubicBezTo>
                        <a:pt x="26156" y="18221"/>
                        <a:pt x="21136" y="24536"/>
                        <a:pt x="14173" y="25346"/>
                      </a:cubicBezTo>
                      <a:cubicBezTo>
                        <a:pt x="7210" y="26156"/>
                        <a:pt x="896" y="21136"/>
                        <a:pt x="86" y="14173"/>
                      </a:cubicBezTo>
                      <a:cubicBezTo>
                        <a:pt x="-724" y="7210"/>
                        <a:pt x="4296" y="895"/>
                        <a:pt x="11259" y="86"/>
                      </a:cubicBezTo>
                      <a:cubicBezTo>
                        <a:pt x="18262" y="-724"/>
                        <a:pt x="24577" y="4296"/>
                        <a:pt x="25346" y="112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48" name="Google Shape;548;p32"/>
            <p:cNvSpPr/>
            <p:nvPr/>
          </p:nvSpPr>
          <p:spPr>
            <a:xfrm>
              <a:off x="8143775" y="4555912"/>
              <a:ext cx="86081" cy="36747"/>
            </a:xfrm>
            <a:custGeom>
              <a:avLst/>
              <a:gdLst/>
              <a:ahLst/>
              <a:cxnLst/>
              <a:rect l="l" t="t" r="r" b="b"/>
              <a:pathLst>
                <a:path w="86081" h="36747" extrusionOk="0">
                  <a:moveTo>
                    <a:pt x="86032" y="13444"/>
                  </a:moveTo>
                  <a:cubicBezTo>
                    <a:pt x="87166" y="23199"/>
                    <a:pt x="68827" y="33360"/>
                    <a:pt x="45065" y="36072"/>
                  </a:cubicBezTo>
                  <a:cubicBezTo>
                    <a:pt x="21303" y="38785"/>
                    <a:pt x="1183" y="33077"/>
                    <a:pt x="50" y="23321"/>
                  </a:cubicBezTo>
                  <a:cubicBezTo>
                    <a:pt x="-1084" y="13565"/>
                    <a:pt x="17254" y="3404"/>
                    <a:pt x="41017" y="692"/>
                  </a:cubicBezTo>
                  <a:cubicBezTo>
                    <a:pt x="64779" y="-2061"/>
                    <a:pt x="84939" y="3647"/>
                    <a:pt x="86032" y="13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9" name="Google Shape;549;p32"/>
          <p:cNvGrpSpPr/>
          <p:nvPr/>
        </p:nvGrpSpPr>
        <p:grpSpPr>
          <a:xfrm>
            <a:off x="7163353" y="4535998"/>
            <a:ext cx="621816" cy="621728"/>
            <a:chOff x="3770595" y="4852320"/>
            <a:chExt cx="876661" cy="876661"/>
          </a:xfrm>
        </p:grpSpPr>
        <p:sp>
          <p:nvSpPr>
            <p:cNvPr id="550" name="Google Shape;550;p32"/>
            <p:cNvSpPr/>
            <p:nvPr/>
          </p:nvSpPr>
          <p:spPr>
            <a:xfrm>
              <a:off x="3770595" y="4852320"/>
              <a:ext cx="876661" cy="876661"/>
            </a:xfrm>
            <a:custGeom>
              <a:avLst/>
              <a:gdLst/>
              <a:ahLst/>
              <a:cxnLst/>
              <a:rect l="l" t="t" r="r" b="b"/>
              <a:pathLst>
                <a:path w="876661" h="876661" extrusionOk="0">
                  <a:moveTo>
                    <a:pt x="876662" y="438331"/>
                  </a:moveTo>
                  <a:cubicBezTo>
                    <a:pt x="876662" y="680415"/>
                    <a:pt x="680414" y="876662"/>
                    <a:pt x="438331" y="876662"/>
                  </a:cubicBezTo>
                  <a:cubicBezTo>
                    <a:pt x="196247" y="876662"/>
                    <a:pt x="0" y="680415"/>
                    <a:pt x="0" y="438331"/>
                  </a:cubicBezTo>
                  <a:cubicBezTo>
                    <a:pt x="0" y="196247"/>
                    <a:pt x="196247" y="0"/>
                    <a:pt x="438331" y="0"/>
                  </a:cubicBezTo>
                  <a:cubicBezTo>
                    <a:pt x="680415" y="0"/>
                    <a:pt x="876662" y="196247"/>
                    <a:pt x="876662" y="438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8204" y="4869929"/>
              <a:ext cx="841443" cy="841443"/>
            </a:xfrm>
            <a:custGeom>
              <a:avLst/>
              <a:gdLst/>
              <a:ahLst/>
              <a:cxnLst/>
              <a:rect l="l" t="t" r="r" b="b"/>
              <a:pathLst>
                <a:path w="841443" h="841443" extrusionOk="0">
                  <a:moveTo>
                    <a:pt x="841443" y="420722"/>
                  </a:moveTo>
                  <a:cubicBezTo>
                    <a:pt x="841443" y="653080"/>
                    <a:pt x="653080" y="841444"/>
                    <a:pt x="420722" y="841444"/>
                  </a:cubicBezTo>
                  <a:cubicBezTo>
                    <a:pt x="188364" y="841444"/>
                    <a:pt x="0" y="653080"/>
                    <a:pt x="0" y="420722"/>
                  </a:cubicBezTo>
                  <a:cubicBezTo>
                    <a:pt x="0" y="188364"/>
                    <a:pt x="188364" y="0"/>
                    <a:pt x="420722" y="0"/>
                  </a:cubicBezTo>
                  <a:cubicBezTo>
                    <a:pt x="653080" y="0"/>
                    <a:pt x="841443" y="188364"/>
                    <a:pt x="841443" y="420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32"/>
            <p:cNvGrpSpPr/>
            <p:nvPr/>
          </p:nvGrpSpPr>
          <p:grpSpPr>
            <a:xfrm>
              <a:off x="3838498" y="4920223"/>
              <a:ext cx="740895" cy="740855"/>
              <a:chOff x="3838498" y="4920223"/>
              <a:chExt cx="740895" cy="740855"/>
            </a:xfrm>
          </p:grpSpPr>
          <p:sp>
            <p:nvSpPr>
              <p:cNvPr id="553" name="Google Shape;553;p32"/>
              <p:cNvSpPr/>
              <p:nvPr/>
            </p:nvSpPr>
            <p:spPr>
              <a:xfrm>
                <a:off x="3967393" y="4920223"/>
                <a:ext cx="226392" cy="300676"/>
              </a:xfrm>
              <a:custGeom>
                <a:avLst/>
                <a:gdLst/>
                <a:ahLst/>
                <a:cxnLst/>
                <a:rect l="l" t="t" r="r" b="b"/>
                <a:pathLst>
                  <a:path w="226392" h="300676" extrusionOk="0">
                    <a:moveTo>
                      <a:pt x="200202" y="146"/>
                    </a:moveTo>
                    <a:cubicBezTo>
                      <a:pt x="128104" y="8120"/>
                      <a:pt x="62201" y="36619"/>
                      <a:pt x="8523" y="79732"/>
                    </a:cubicBezTo>
                    <a:cubicBezTo>
                      <a:pt x="-2245" y="88354"/>
                      <a:pt x="-2852" y="104587"/>
                      <a:pt x="6944" y="114343"/>
                    </a:cubicBezTo>
                    <a:lnTo>
                      <a:pt x="186357" y="293756"/>
                    </a:lnTo>
                    <a:cubicBezTo>
                      <a:pt x="201133" y="308532"/>
                      <a:pt x="226393" y="298088"/>
                      <a:pt x="226393" y="277159"/>
                    </a:cubicBezTo>
                    <a:lnTo>
                      <a:pt x="226393" y="23463"/>
                    </a:lnTo>
                    <a:cubicBezTo>
                      <a:pt x="226393" y="9456"/>
                      <a:pt x="214127" y="-1393"/>
                      <a:pt x="200202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4224106" y="4920256"/>
                <a:ext cx="226280" cy="300675"/>
              </a:xfrm>
              <a:custGeom>
                <a:avLst/>
                <a:gdLst/>
                <a:ahLst/>
                <a:cxnLst/>
                <a:rect l="l" t="t" r="r" b="b"/>
                <a:pathLst>
                  <a:path w="226280" h="300675" extrusionOk="0">
                    <a:moveTo>
                      <a:pt x="0" y="23470"/>
                    </a:moveTo>
                    <a:lnTo>
                      <a:pt x="0" y="277166"/>
                    </a:lnTo>
                    <a:cubicBezTo>
                      <a:pt x="0" y="298054"/>
                      <a:pt x="25260" y="308539"/>
                      <a:pt x="40036" y="293763"/>
                    </a:cubicBezTo>
                    <a:lnTo>
                      <a:pt x="219449" y="114351"/>
                    </a:lnTo>
                    <a:cubicBezTo>
                      <a:pt x="229448" y="104352"/>
                      <a:pt x="228274" y="88038"/>
                      <a:pt x="217222" y="79213"/>
                    </a:cubicBezTo>
                    <a:cubicBezTo>
                      <a:pt x="163625" y="36384"/>
                      <a:pt x="97965" y="8087"/>
                      <a:pt x="26151" y="153"/>
                    </a:cubicBezTo>
                    <a:cubicBezTo>
                      <a:pt x="12225" y="-1426"/>
                      <a:pt x="0" y="9423"/>
                      <a:pt x="0" y="234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838498" y="5305831"/>
                <a:ext cx="300696" cy="226305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05" extrusionOk="0">
                    <a:moveTo>
                      <a:pt x="277199" y="0"/>
                    </a:moveTo>
                    <a:lnTo>
                      <a:pt x="23503" y="0"/>
                    </a:lnTo>
                    <a:cubicBezTo>
                      <a:pt x="9456" y="0"/>
                      <a:pt x="-1393" y="12225"/>
                      <a:pt x="146" y="26191"/>
                    </a:cubicBezTo>
                    <a:cubicBezTo>
                      <a:pt x="8080" y="98005"/>
                      <a:pt x="36376" y="163666"/>
                      <a:pt x="79205" y="217263"/>
                    </a:cubicBezTo>
                    <a:cubicBezTo>
                      <a:pt x="88030" y="228314"/>
                      <a:pt x="104344" y="229448"/>
                      <a:pt x="114343" y="219489"/>
                    </a:cubicBezTo>
                    <a:lnTo>
                      <a:pt x="293756" y="40077"/>
                    </a:lnTo>
                    <a:cubicBezTo>
                      <a:pt x="308572" y="25260"/>
                      <a:pt x="298088" y="0"/>
                      <a:pt x="27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838498" y="5049189"/>
                <a:ext cx="300696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21" extrusionOk="0">
                    <a:moveTo>
                      <a:pt x="293756" y="186245"/>
                    </a:moveTo>
                    <a:lnTo>
                      <a:pt x="114343" y="6832"/>
                    </a:lnTo>
                    <a:cubicBezTo>
                      <a:pt x="104344" y="-3167"/>
                      <a:pt x="88030" y="-1993"/>
                      <a:pt x="79205" y="9058"/>
                    </a:cubicBezTo>
                    <a:cubicBezTo>
                      <a:pt x="36376" y="62656"/>
                      <a:pt x="8080" y="128316"/>
                      <a:pt x="146" y="200130"/>
                    </a:cubicBezTo>
                    <a:cubicBezTo>
                      <a:pt x="-1393" y="214056"/>
                      <a:pt x="9456" y="226321"/>
                      <a:pt x="23503" y="226321"/>
                    </a:cubicBezTo>
                    <a:lnTo>
                      <a:pt x="277199" y="226321"/>
                    </a:lnTo>
                    <a:cubicBezTo>
                      <a:pt x="298088" y="226281"/>
                      <a:pt x="308572" y="201021"/>
                      <a:pt x="293756" y="186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4278675" y="5305791"/>
                <a:ext cx="300678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78" h="226321" extrusionOk="0">
                    <a:moveTo>
                      <a:pt x="6922" y="40077"/>
                    </a:moveTo>
                    <a:lnTo>
                      <a:pt x="186335" y="219489"/>
                    </a:lnTo>
                    <a:cubicBezTo>
                      <a:pt x="196334" y="229488"/>
                      <a:pt x="212648" y="228314"/>
                      <a:pt x="221473" y="217263"/>
                    </a:cubicBezTo>
                    <a:cubicBezTo>
                      <a:pt x="264302" y="163666"/>
                      <a:pt x="292598" y="98005"/>
                      <a:pt x="300533" y="26191"/>
                    </a:cubicBezTo>
                    <a:cubicBezTo>
                      <a:pt x="302071" y="12266"/>
                      <a:pt x="291222" y="0"/>
                      <a:pt x="277175" y="0"/>
                    </a:cubicBezTo>
                    <a:lnTo>
                      <a:pt x="23479" y="0"/>
                    </a:lnTo>
                    <a:cubicBezTo>
                      <a:pt x="2591" y="41"/>
                      <a:pt x="-7854" y="25301"/>
                      <a:pt x="6922" y="40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4278689" y="5049077"/>
                <a:ext cx="300704" cy="226392"/>
              </a:xfrm>
              <a:custGeom>
                <a:avLst/>
                <a:gdLst/>
                <a:ahLst/>
                <a:cxnLst/>
                <a:rect l="l" t="t" r="r" b="b"/>
                <a:pathLst>
                  <a:path w="300704" h="226392" extrusionOk="0">
                    <a:moveTo>
                      <a:pt x="23506" y="226393"/>
                    </a:moveTo>
                    <a:lnTo>
                      <a:pt x="277201" y="226393"/>
                    </a:lnTo>
                    <a:cubicBezTo>
                      <a:pt x="291249" y="226393"/>
                      <a:pt x="302098" y="214168"/>
                      <a:pt x="300559" y="200201"/>
                    </a:cubicBezTo>
                    <a:cubicBezTo>
                      <a:pt x="292584" y="128104"/>
                      <a:pt x="264086" y="62201"/>
                      <a:pt x="220973" y="8523"/>
                    </a:cubicBezTo>
                    <a:cubicBezTo>
                      <a:pt x="212310" y="-2245"/>
                      <a:pt x="196118" y="-2852"/>
                      <a:pt x="186362" y="6944"/>
                    </a:cubicBezTo>
                    <a:lnTo>
                      <a:pt x="6949" y="186357"/>
                    </a:lnTo>
                    <a:cubicBezTo>
                      <a:pt x="-7867" y="201133"/>
                      <a:pt x="2577" y="226393"/>
                      <a:pt x="23506" y="226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224106" y="5360400"/>
                <a:ext cx="226305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05" h="300678" extrusionOk="0">
                    <a:moveTo>
                      <a:pt x="0" y="23479"/>
                    </a:moveTo>
                    <a:lnTo>
                      <a:pt x="0" y="277175"/>
                    </a:lnTo>
                    <a:cubicBezTo>
                      <a:pt x="0" y="291222"/>
                      <a:pt x="12225" y="302071"/>
                      <a:pt x="26191" y="300533"/>
                    </a:cubicBezTo>
                    <a:cubicBezTo>
                      <a:pt x="98005" y="292598"/>
                      <a:pt x="163666" y="264302"/>
                      <a:pt x="217263" y="221473"/>
                    </a:cubicBezTo>
                    <a:cubicBezTo>
                      <a:pt x="228314" y="212648"/>
                      <a:pt x="229448" y="196334"/>
                      <a:pt x="219489" y="186335"/>
                    </a:cubicBezTo>
                    <a:lnTo>
                      <a:pt x="40076" y="6922"/>
                    </a:lnTo>
                    <a:cubicBezTo>
                      <a:pt x="25260" y="-7854"/>
                      <a:pt x="0" y="2591"/>
                      <a:pt x="0" y="23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3967464" y="5360400"/>
                <a:ext cx="226321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21" h="300678" extrusionOk="0">
                    <a:moveTo>
                      <a:pt x="186245" y="6922"/>
                    </a:moveTo>
                    <a:lnTo>
                      <a:pt x="6832" y="186335"/>
                    </a:lnTo>
                    <a:cubicBezTo>
                      <a:pt x="-3167" y="196334"/>
                      <a:pt x="-1993" y="212648"/>
                      <a:pt x="9058" y="221473"/>
                    </a:cubicBezTo>
                    <a:cubicBezTo>
                      <a:pt x="62656" y="264302"/>
                      <a:pt x="128316" y="292598"/>
                      <a:pt x="200130" y="300533"/>
                    </a:cubicBezTo>
                    <a:cubicBezTo>
                      <a:pt x="214056" y="302071"/>
                      <a:pt x="226321" y="291222"/>
                      <a:pt x="226321" y="277175"/>
                    </a:cubicBezTo>
                    <a:lnTo>
                      <a:pt x="226321" y="23479"/>
                    </a:lnTo>
                    <a:cubicBezTo>
                      <a:pt x="226321" y="2591"/>
                      <a:pt x="201021" y="-7854"/>
                      <a:pt x="186245" y="69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" name="Google Shape;561;p32"/>
            <p:cNvGrpSpPr/>
            <p:nvPr/>
          </p:nvGrpSpPr>
          <p:grpSpPr>
            <a:xfrm>
              <a:off x="3899568" y="5008942"/>
              <a:ext cx="600984" cy="576047"/>
              <a:chOff x="3899568" y="5008942"/>
              <a:chExt cx="600984" cy="576047"/>
            </a:xfrm>
          </p:grpSpPr>
          <p:sp>
            <p:nvSpPr>
              <p:cNvPr id="562" name="Google Shape;562;p32"/>
              <p:cNvSpPr/>
              <p:nvPr/>
            </p:nvSpPr>
            <p:spPr>
              <a:xfrm>
                <a:off x="4464524" y="5097515"/>
                <a:ext cx="36028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36028" h="36028" extrusionOk="0">
                    <a:moveTo>
                      <a:pt x="36028" y="18014"/>
                    </a:moveTo>
                    <a:cubicBezTo>
                      <a:pt x="36028" y="27973"/>
                      <a:pt x="27973" y="36028"/>
                      <a:pt x="18014" y="36028"/>
                    </a:cubicBezTo>
                    <a:cubicBezTo>
                      <a:pt x="8056" y="36028"/>
                      <a:pt x="0" y="27973"/>
                      <a:pt x="0" y="18014"/>
                    </a:cubicBezTo>
                    <a:cubicBezTo>
                      <a:pt x="0" y="8056"/>
                      <a:pt x="8056" y="0"/>
                      <a:pt x="18014" y="0"/>
                    </a:cubicBezTo>
                    <a:cubicBezTo>
                      <a:pt x="27973" y="0"/>
                      <a:pt x="36028" y="8096"/>
                      <a:pt x="36028" y="180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4450396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7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7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4381457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6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6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278675" y="5008942"/>
                <a:ext cx="40157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40157" h="40157" extrusionOk="0">
                    <a:moveTo>
                      <a:pt x="40157" y="20079"/>
                    </a:moveTo>
                    <a:cubicBezTo>
                      <a:pt x="40157" y="31168"/>
                      <a:pt x="31168" y="40157"/>
                      <a:pt x="20079" y="40157"/>
                    </a:cubicBezTo>
                    <a:cubicBezTo>
                      <a:pt x="8989" y="40157"/>
                      <a:pt x="0" y="31168"/>
                      <a:pt x="0" y="20079"/>
                    </a:cubicBezTo>
                    <a:cubicBezTo>
                      <a:pt x="0" y="8990"/>
                      <a:pt x="8989" y="0"/>
                      <a:pt x="20079" y="0"/>
                    </a:cubicBezTo>
                    <a:cubicBezTo>
                      <a:pt x="31168" y="0"/>
                      <a:pt x="40157" y="8989"/>
                      <a:pt x="40157" y="20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4243011" y="5097555"/>
                <a:ext cx="1797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7973" h="17973" extrusionOk="0">
                    <a:moveTo>
                      <a:pt x="17974" y="8987"/>
                    </a:moveTo>
                    <a:cubicBezTo>
                      <a:pt x="17974" y="13966"/>
                      <a:pt x="13926" y="17974"/>
                      <a:pt x="8987" y="17974"/>
                    </a:cubicBezTo>
                    <a:cubicBezTo>
                      <a:pt x="4008" y="17974"/>
                      <a:pt x="0" y="13926"/>
                      <a:pt x="0" y="8987"/>
                    </a:cubicBezTo>
                    <a:cubicBezTo>
                      <a:pt x="0" y="4048"/>
                      <a:pt x="4048" y="0"/>
                      <a:pt x="8987" y="0"/>
                    </a:cubicBezTo>
                    <a:cubicBezTo>
                      <a:pt x="13926" y="-40"/>
                      <a:pt x="17974" y="4008"/>
                      <a:pt x="17974" y="89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4060197" y="5029020"/>
                <a:ext cx="41533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41533" h="41533" extrusionOk="0">
                    <a:moveTo>
                      <a:pt x="41534" y="20767"/>
                    </a:moveTo>
                    <a:cubicBezTo>
                      <a:pt x="41534" y="32263"/>
                      <a:pt x="32223" y="41534"/>
                      <a:pt x="20767" y="41534"/>
                    </a:cubicBezTo>
                    <a:cubicBezTo>
                      <a:pt x="9270" y="41534"/>
                      <a:pt x="0" y="32223"/>
                      <a:pt x="0" y="20767"/>
                    </a:cubicBezTo>
                    <a:cubicBezTo>
                      <a:pt x="0" y="9270"/>
                      <a:pt x="9311" y="0"/>
                      <a:pt x="20767" y="0"/>
                    </a:cubicBezTo>
                    <a:cubicBezTo>
                      <a:pt x="32223" y="0"/>
                      <a:pt x="41534" y="9270"/>
                      <a:pt x="41534" y="20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3938268" y="5196329"/>
                <a:ext cx="40643" cy="40643"/>
              </a:xfrm>
              <a:custGeom>
                <a:avLst/>
                <a:gdLst/>
                <a:ahLst/>
                <a:cxnLst/>
                <a:rect l="l" t="t" r="r" b="b"/>
                <a:pathLst>
                  <a:path w="40643" h="40643" extrusionOk="0">
                    <a:moveTo>
                      <a:pt x="40643" y="20321"/>
                    </a:moveTo>
                    <a:cubicBezTo>
                      <a:pt x="40643" y="31545"/>
                      <a:pt x="31545" y="40643"/>
                      <a:pt x="20322" y="40643"/>
                    </a:cubicBezTo>
                    <a:cubicBezTo>
                      <a:pt x="9098" y="40643"/>
                      <a:pt x="0" y="31545"/>
                      <a:pt x="0" y="20321"/>
                    </a:cubicBezTo>
                    <a:cubicBezTo>
                      <a:pt x="0" y="9098"/>
                      <a:pt x="9098" y="0"/>
                      <a:pt x="20322" y="0"/>
                    </a:cubicBezTo>
                    <a:cubicBezTo>
                      <a:pt x="31545" y="0"/>
                      <a:pt x="40643" y="9098"/>
                      <a:pt x="40643" y="203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3899568" y="5380073"/>
                <a:ext cx="14006" cy="14007"/>
              </a:xfrm>
              <a:custGeom>
                <a:avLst/>
                <a:gdLst/>
                <a:ahLst/>
                <a:cxnLst/>
                <a:rect l="l" t="t" r="r" b="b"/>
                <a:pathLst>
                  <a:path w="14006" h="14007" extrusionOk="0">
                    <a:moveTo>
                      <a:pt x="14006" y="7004"/>
                    </a:moveTo>
                    <a:cubicBezTo>
                      <a:pt x="14006" y="10890"/>
                      <a:pt x="10849" y="14007"/>
                      <a:pt x="7003" y="14007"/>
                    </a:cubicBezTo>
                    <a:cubicBezTo>
                      <a:pt x="3117" y="14007"/>
                      <a:pt x="0" y="10850"/>
                      <a:pt x="0" y="7004"/>
                    </a:cubicBezTo>
                    <a:cubicBezTo>
                      <a:pt x="0" y="3118"/>
                      <a:pt x="3158" y="0"/>
                      <a:pt x="7003" y="0"/>
                    </a:cubicBezTo>
                    <a:cubicBezTo>
                      <a:pt x="10849" y="-40"/>
                      <a:pt x="14006" y="3118"/>
                      <a:pt x="14006" y="7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4397528" y="5360400"/>
                <a:ext cx="33680" cy="33680"/>
              </a:xfrm>
              <a:custGeom>
                <a:avLst/>
                <a:gdLst/>
                <a:ahLst/>
                <a:cxnLst/>
                <a:rect l="l" t="t" r="r" b="b"/>
                <a:pathLst>
                  <a:path w="33680" h="33680" extrusionOk="0">
                    <a:moveTo>
                      <a:pt x="33680" y="16840"/>
                    </a:moveTo>
                    <a:cubicBezTo>
                      <a:pt x="33680" y="26151"/>
                      <a:pt x="26151" y="33681"/>
                      <a:pt x="16840" y="33681"/>
                    </a:cubicBezTo>
                    <a:cubicBezTo>
                      <a:pt x="7529" y="33681"/>
                      <a:pt x="0" y="26151"/>
                      <a:pt x="0" y="16840"/>
                    </a:cubicBezTo>
                    <a:cubicBezTo>
                      <a:pt x="0" y="7529"/>
                      <a:pt x="7529" y="0"/>
                      <a:pt x="16840" y="0"/>
                    </a:cubicBezTo>
                    <a:cubicBezTo>
                      <a:pt x="26151" y="0"/>
                      <a:pt x="33680" y="7529"/>
                      <a:pt x="33680" y="16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3978952" y="5394081"/>
                <a:ext cx="35947" cy="35947"/>
              </a:xfrm>
              <a:custGeom>
                <a:avLst/>
                <a:gdLst/>
                <a:ahLst/>
                <a:cxnLst/>
                <a:rect l="l" t="t" r="r" b="b"/>
                <a:pathLst>
                  <a:path w="35947" h="35947" extrusionOk="0">
                    <a:moveTo>
                      <a:pt x="35947" y="17973"/>
                    </a:moveTo>
                    <a:cubicBezTo>
                      <a:pt x="35947" y="27891"/>
                      <a:pt x="27892" y="35947"/>
                      <a:pt x="17974" y="35947"/>
                    </a:cubicBezTo>
                    <a:cubicBezTo>
                      <a:pt x="8056" y="35947"/>
                      <a:pt x="0" y="27891"/>
                      <a:pt x="0" y="17973"/>
                    </a:cubicBezTo>
                    <a:cubicBezTo>
                      <a:pt x="0" y="8056"/>
                      <a:pt x="8056" y="0"/>
                      <a:pt x="17974" y="0"/>
                    </a:cubicBezTo>
                    <a:cubicBezTo>
                      <a:pt x="27892" y="0"/>
                      <a:pt x="35947" y="8056"/>
                      <a:pt x="35947" y="17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4101731" y="5070554"/>
                <a:ext cx="26960" cy="26960"/>
              </a:xfrm>
              <a:custGeom>
                <a:avLst/>
                <a:gdLst/>
                <a:ahLst/>
                <a:cxnLst/>
                <a:rect l="l" t="t" r="r" b="b"/>
                <a:pathLst>
                  <a:path w="26960" h="26960" extrusionOk="0">
                    <a:moveTo>
                      <a:pt x="26961" y="13480"/>
                    </a:moveTo>
                    <a:cubicBezTo>
                      <a:pt x="26961" y="20929"/>
                      <a:pt x="20929" y="26960"/>
                      <a:pt x="13480" y="26960"/>
                    </a:cubicBezTo>
                    <a:cubicBezTo>
                      <a:pt x="6032" y="26960"/>
                      <a:pt x="0" y="20929"/>
                      <a:pt x="0" y="13480"/>
                    </a:cubicBezTo>
                    <a:cubicBezTo>
                      <a:pt x="0" y="6032"/>
                      <a:pt x="6032" y="0"/>
                      <a:pt x="13480" y="0"/>
                    </a:cubicBezTo>
                    <a:cubicBezTo>
                      <a:pt x="20929" y="0"/>
                      <a:pt x="26961" y="6072"/>
                      <a:pt x="26961" y="134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080600" y="5536979"/>
                <a:ext cx="48010" cy="4801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48010" extrusionOk="0">
                    <a:moveTo>
                      <a:pt x="48011" y="24006"/>
                    </a:moveTo>
                    <a:cubicBezTo>
                      <a:pt x="48011" y="37283"/>
                      <a:pt x="37243" y="48011"/>
                      <a:pt x="24005" y="48011"/>
                    </a:cubicBezTo>
                    <a:cubicBezTo>
                      <a:pt x="10728" y="48011"/>
                      <a:pt x="0" y="37243"/>
                      <a:pt x="0" y="24006"/>
                    </a:cubicBezTo>
                    <a:cubicBezTo>
                      <a:pt x="0" y="10728"/>
                      <a:pt x="10768" y="0"/>
                      <a:pt x="24005" y="0"/>
                    </a:cubicBezTo>
                    <a:cubicBezTo>
                      <a:pt x="37243" y="0"/>
                      <a:pt x="48011" y="10728"/>
                      <a:pt x="48011" y="240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4144884" y="5466056"/>
                <a:ext cx="2963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9632" extrusionOk="0">
                    <a:moveTo>
                      <a:pt x="0" y="14816"/>
                    </a:moveTo>
                    <a:cubicBezTo>
                      <a:pt x="0" y="6639"/>
                      <a:pt x="6639" y="0"/>
                      <a:pt x="14816" y="0"/>
                    </a:cubicBezTo>
                    <a:cubicBezTo>
                      <a:pt x="22993" y="0"/>
                      <a:pt x="29632" y="6639"/>
                      <a:pt x="29632" y="14816"/>
                    </a:cubicBezTo>
                    <a:cubicBezTo>
                      <a:pt x="29632" y="22994"/>
                      <a:pt x="22993" y="29633"/>
                      <a:pt x="14816" y="29633"/>
                    </a:cubicBezTo>
                    <a:cubicBezTo>
                      <a:pt x="6639" y="29633"/>
                      <a:pt x="0" y="22994"/>
                      <a:pt x="0" y="14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4274708" y="5480832"/>
                <a:ext cx="24045" cy="24046"/>
              </a:xfrm>
              <a:custGeom>
                <a:avLst/>
                <a:gdLst/>
                <a:ahLst/>
                <a:cxnLst/>
                <a:rect l="l" t="t" r="r" b="b"/>
                <a:pathLst>
                  <a:path w="24045" h="24046" extrusionOk="0">
                    <a:moveTo>
                      <a:pt x="24046" y="12023"/>
                    </a:moveTo>
                    <a:cubicBezTo>
                      <a:pt x="24046" y="18662"/>
                      <a:pt x="18662" y="24046"/>
                      <a:pt x="12023" y="24046"/>
                    </a:cubicBezTo>
                    <a:cubicBezTo>
                      <a:pt x="5384" y="24046"/>
                      <a:pt x="0" y="18662"/>
                      <a:pt x="0" y="12023"/>
                    </a:cubicBezTo>
                    <a:cubicBezTo>
                      <a:pt x="0" y="5384"/>
                      <a:pt x="5384" y="0"/>
                      <a:pt x="12023" y="0"/>
                    </a:cubicBezTo>
                    <a:cubicBezTo>
                      <a:pt x="18702" y="41"/>
                      <a:pt x="24046" y="5384"/>
                      <a:pt x="24046" y="120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4337211" y="5545804"/>
                <a:ext cx="30360" cy="30360"/>
              </a:xfrm>
              <a:custGeom>
                <a:avLst/>
                <a:gdLst/>
                <a:ahLst/>
                <a:cxnLst/>
                <a:rect l="l" t="t" r="r" b="b"/>
                <a:pathLst>
                  <a:path w="30360" h="30360" extrusionOk="0">
                    <a:moveTo>
                      <a:pt x="30361" y="15180"/>
                    </a:moveTo>
                    <a:cubicBezTo>
                      <a:pt x="30361" y="23560"/>
                      <a:pt x="23560" y="30361"/>
                      <a:pt x="15180" y="30361"/>
                    </a:cubicBezTo>
                    <a:cubicBezTo>
                      <a:pt x="6801" y="30361"/>
                      <a:pt x="0" y="23560"/>
                      <a:pt x="0" y="15180"/>
                    </a:cubicBezTo>
                    <a:cubicBezTo>
                      <a:pt x="0" y="6801"/>
                      <a:pt x="6801" y="0"/>
                      <a:pt x="15180" y="0"/>
                    </a:cubicBezTo>
                    <a:cubicBezTo>
                      <a:pt x="23560" y="0"/>
                      <a:pt x="30361" y="6801"/>
                      <a:pt x="30361" y="15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17" y="1343305"/>
            <a:ext cx="1968601" cy="26734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23050" y="1110251"/>
            <a:ext cx="53976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Raspberry Pi Model</a:t>
            </a:r>
            <a:r>
              <a:rPr lang="en-GB" dirty="0"/>
              <a:t>: Raspberry Pi 3 Model B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 smtClean="0"/>
              <a:t>Camera </a:t>
            </a:r>
            <a:r>
              <a:rPr lang="en-GB" b="1" dirty="0"/>
              <a:t>Module: </a:t>
            </a:r>
            <a:r>
              <a:rPr lang="en-GB" dirty="0"/>
              <a:t>Raspberry Pi Camera Board v1.3 (5MP, 1080p</a:t>
            </a:r>
            <a:r>
              <a:rPr lang="en-GB" dirty="0" smtClean="0"/>
              <a:t>)</a:t>
            </a:r>
          </a:p>
          <a:p>
            <a:r>
              <a:rPr lang="en-GB" b="1" dirty="0" smtClean="0"/>
              <a:t>Button</a:t>
            </a:r>
            <a:endParaRPr lang="en-GB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383" y="2060479"/>
            <a:ext cx="1830530" cy="18966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750" y="2118379"/>
            <a:ext cx="3195807" cy="183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2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5"/>
          <p:cNvSpPr txBox="1">
            <a:spLocks noGrp="1"/>
          </p:cNvSpPr>
          <p:nvPr>
            <p:ph type="title"/>
          </p:nvPr>
        </p:nvSpPr>
        <p:spPr>
          <a:xfrm>
            <a:off x="3484975" y="1235350"/>
            <a:ext cx="4151700" cy="8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999" name="Google Shape;999;p45"/>
          <p:cNvSpPr/>
          <p:nvPr/>
        </p:nvSpPr>
        <p:spPr>
          <a:xfrm>
            <a:off x="643964" y="3282602"/>
            <a:ext cx="1797364" cy="967050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0" name="Google Shape;1000;p45"/>
          <p:cNvGrpSpPr/>
          <p:nvPr/>
        </p:nvGrpSpPr>
        <p:grpSpPr>
          <a:xfrm>
            <a:off x="1597714" y="581670"/>
            <a:ext cx="967009" cy="967009"/>
            <a:chOff x="7647682" y="4368380"/>
            <a:chExt cx="1145203" cy="1145203"/>
          </a:xfrm>
        </p:grpSpPr>
        <p:grpSp>
          <p:nvGrpSpPr>
            <p:cNvPr id="1001" name="Google Shape;1001;p45"/>
            <p:cNvGrpSpPr/>
            <p:nvPr/>
          </p:nvGrpSpPr>
          <p:grpSpPr>
            <a:xfrm>
              <a:off x="7647682" y="4368380"/>
              <a:ext cx="1145203" cy="1145203"/>
              <a:chOff x="7647682" y="4368380"/>
              <a:chExt cx="1145203" cy="1145203"/>
            </a:xfrm>
          </p:grpSpPr>
          <p:sp>
            <p:nvSpPr>
              <p:cNvPr id="1002" name="Google Shape;1002;p45"/>
              <p:cNvSpPr/>
              <p:nvPr/>
            </p:nvSpPr>
            <p:spPr>
              <a:xfrm rot="-4040824">
                <a:off x="7782515" y="4503214"/>
                <a:ext cx="875535" cy="875535"/>
              </a:xfrm>
              <a:custGeom>
                <a:avLst/>
                <a:gdLst/>
                <a:ahLst/>
                <a:cxnLst/>
                <a:rect l="l" t="t" r="r" b="b"/>
                <a:pathLst>
                  <a:path w="875872" h="875872" extrusionOk="0">
                    <a:moveTo>
                      <a:pt x="875873" y="437936"/>
                    </a:moveTo>
                    <a:cubicBezTo>
                      <a:pt x="875873" y="679802"/>
                      <a:pt x="679802" y="875873"/>
                      <a:pt x="437936" y="875873"/>
                    </a:cubicBezTo>
                    <a:cubicBezTo>
                      <a:pt x="196070" y="875873"/>
                      <a:pt x="0" y="679802"/>
                      <a:pt x="0" y="437936"/>
                    </a:cubicBezTo>
                    <a:cubicBezTo>
                      <a:pt x="0" y="196071"/>
                      <a:pt x="196070" y="0"/>
                      <a:pt x="437936" y="0"/>
                    </a:cubicBezTo>
                    <a:cubicBezTo>
                      <a:pt x="679802" y="0"/>
                      <a:pt x="875873" y="196071"/>
                      <a:pt x="875873" y="437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45"/>
              <p:cNvSpPr/>
              <p:nvPr/>
            </p:nvSpPr>
            <p:spPr>
              <a:xfrm rot="-913046">
                <a:off x="7832446" y="4534575"/>
                <a:ext cx="689467" cy="689467"/>
              </a:xfrm>
              <a:custGeom>
                <a:avLst/>
                <a:gdLst/>
                <a:ahLst/>
                <a:cxnLst/>
                <a:rect l="l" t="t" r="r" b="b"/>
                <a:pathLst>
                  <a:path w="689422" h="689422" extrusionOk="0">
                    <a:moveTo>
                      <a:pt x="689423" y="344711"/>
                    </a:moveTo>
                    <a:cubicBezTo>
                      <a:pt x="689423" y="535090"/>
                      <a:pt x="535090" y="689423"/>
                      <a:pt x="344711" y="689423"/>
                    </a:cubicBezTo>
                    <a:cubicBezTo>
                      <a:pt x="154332" y="689423"/>
                      <a:pt x="0" y="535090"/>
                      <a:pt x="0" y="344711"/>
                    </a:cubicBezTo>
                    <a:cubicBezTo>
                      <a:pt x="0" y="154333"/>
                      <a:pt x="154332" y="0"/>
                      <a:pt x="344711" y="0"/>
                    </a:cubicBezTo>
                    <a:cubicBezTo>
                      <a:pt x="535090" y="0"/>
                      <a:pt x="689423" y="154332"/>
                      <a:pt x="689423" y="344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04" name="Google Shape;1004;p45"/>
              <p:cNvGrpSpPr/>
              <p:nvPr/>
            </p:nvGrpSpPr>
            <p:grpSpPr>
              <a:xfrm>
                <a:off x="7891553" y="4649949"/>
                <a:ext cx="247609" cy="212589"/>
                <a:chOff x="7891553" y="4649949"/>
                <a:chExt cx="247609" cy="212589"/>
              </a:xfrm>
            </p:grpSpPr>
            <p:sp>
              <p:nvSpPr>
                <p:cNvPr id="1005" name="Google Shape;1005;p45"/>
                <p:cNvSpPr/>
                <p:nvPr/>
              </p:nvSpPr>
              <p:spPr>
                <a:xfrm>
                  <a:off x="7976598" y="4702371"/>
                  <a:ext cx="49263" cy="4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3" h="49270" extrusionOk="0">
                      <a:moveTo>
                        <a:pt x="49102" y="21826"/>
                      </a:moveTo>
                      <a:cubicBezTo>
                        <a:pt x="50641" y="35346"/>
                        <a:pt x="40966" y="47572"/>
                        <a:pt x="27445" y="49110"/>
                      </a:cubicBezTo>
                      <a:cubicBezTo>
                        <a:pt x="13924" y="50648"/>
                        <a:pt x="1699" y="40973"/>
                        <a:pt x="161" y="27453"/>
                      </a:cubicBezTo>
                      <a:cubicBezTo>
                        <a:pt x="-1378" y="13932"/>
                        <a:pt x="8298" y="1706"/>
                        <a:pt x="21818" y="168"/>
                      </a:cubicBezTo>
                      <a:cubicBezTo>
                        <a:pt x="35339" y="-1410"/>
                        <a:pt x="47524" y="8305"/>
                        <a:pt x="49102" y="218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45"/>
                <p:cNvSpPr/>
                <p:nvPr/>
              </p:nvSpPr>
              <p:spPr>
                <a:xfrm>
                  <a:off x="7891553" y="4766993"/>
                  <a:ext cx="45850" cy="4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42" extrusionOk="0">
                      <a:moveTo>
                        <a:pt x="154" y="25536"/>
                      </a:moveTo>
                      <a:cubicBezTo>
                        <a:pt x="-1303" y="12987"/>
                        <a:pt x="7724" y="1612"/>
                        <a:pt x="20314" y="154"/>
                      </a:cubicBezTo>
                      <a:cubicBezTo>
                        <a:pt x="32863" y="-1303"/>
                        <a:pt x="44238" y="7724"/>
                        <a:pt x="45696" y="20314"/>
                      </a:cubicBezTo>
                      <a:cubicBezTo>
                        <a:pt x="47153" y="32863"/>
                        <a:pt x="38126" y="44238"/>
                        <a:pt x="25536" y="45696"/>
                      </a:cubicBezTo>
                      <a:cubicBezTo>
                        <a:pt x="12947" y="47112"/>
                        <a:pt x="1612" y="38085"/>
                        <a:pt x="154" y="255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45"/>
                <p:cNvSpPr/>
                <p:nvPr/>
              </p:nvSpPr>
              <p:spPr>
                <a:xfrm>
                  <a:off x="7994578" y="4816704"/>
                  <a:ext cx="45809" cy="4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9" h="45834" extrusionOk="0">
                      <a:moveTo>
                        <a:pt x="154" y="25495"/>
                      </a:move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863" y="-1303"/>
                        <a:pt x="44238" y="7724"/>
                        <a:pt x="45655" y="20314"/>
                      </a:cubicBezTo>
                      <a:cubicBezTo>
                        <a:pt x="47112" y="32863"/>
                        <a:pt x="38085" y="44238"/>
                        <a:pt x="25496" y="45696"/>
                      </a:cubicBezTo>
                      <a:cubicBezTo>
                        <a:pt x="12946" y="47072"/>
                        <a:pt x="1612" y="38045"/>
                        <a:pt x="154" y="254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45"/>
                <p:cNvSpPr/>
                <p:nvPr/>
              </p:nvSpPr>
              <p:spPr>
                <a:xfrm>
                  <a:off x="8093312" y="4695220"/>
                  <a:ext cx="45850" cy="45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09" extrusionOk="0">
                      <a:moveTo>
                        <a:pt x="45696" y="20273"/>
                      </a:moveTo>
                      <a:cubicBezTo>
                        <a:pt x="47153" y="32823"/>
                        <a:pt x="38126" y="44198"/>
                        <a:pt x="25536" y="45655"/>
                      </a:cubicBezTo>
                      <a:cubicBezTo>
                        <a:pt x="12987" y="47113"/>
                        <a:pt x="1612" y="38085"/>
                        <a:pt x="154" y="25496"/>
                      </a:cubicBez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904" y="-1303"/>
                        <a:pt x="44238" y="7724"/>
                        <a:pt x="45696" y="202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45"/>
                <p:cNvSpPr/>
                <p:nvPr/>
              </p:nvSpPr>
              <p:spPr>
                <a:xfrm>
                  <a:off x="8088984" y="4811640"/>
                  <a:ext cx="33778" cy="33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33785" extrusionOk="0">
                      <a:moveTo>
                        <a:pt x="33669" y="14974"/>
                      </a:moveTo>
                      <a:cubicBezTo>
                        <a:pt x="34721" y="24244"/>
                        <a:pt x="28082" y="32623"/>
                        <a:pt x="18812" y="33676"/>
                      </a:cubicBezTo>
                      <a:cubicBezTo>
                        <a:pt x="9542" y="34729"/>
                        <a:pt x="1162" y="28090"/>
                        <a:pt x="110" y="18819"/>
                      </a:cubicBezTo>
                      <a:cubicBezTo>
                        <a:pt x="-943" y="9549"/>
                        <a:pt x="5696" y="1170"/>
                        <a:pt x="14967" y="117"/>
                      </a:cubicBezTo>
                      <a:cubicBezTo>
                        <a:pt x="24237" y="-976"/>
                        <a:pt x="32616" y="5704"/>
                        <a:pt x="33669" y="1497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45"/>
                <p:cNvSpPr/>
                <p:nvPr/>
              </p:nvSpPr>
              <p:spPr>
                <a:xfrm>
                  <a:off x="8051077" y="4649949"/>
                  <a:ext cx="25431" cy="2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1" h="25431" extrusionOk="0">
                      <a:moveTo>
                        <a:pt x="25346" y="11259"/>
                      </a:moveTo>
                      <a:cubicBezTo>
                        <a:pt x="26156" y="18221"/>
                        <a:pt x="21136" y="24536"/>
                        <a:pt x="14173" y="25346"/>
                      </a:cubicBezTo>
                      <a:cubicBezTo>
                        <a:pt x="7210" y="26156"/>
                        <a:pt x="896" y="21136"/>
                        <a:pt x="86" y="14173"/>
                      </a:cubicBezTo>
                      <a:cubicBezTo>
                        <a:pt x="-724" y="7210"/>
                        <a:pt x="4296" y="895"/>
                        <a:pt x="11259" y="86"/>
                      </a:cubicBezTo>
                      <a:cubicBezTo>
                        <a:pt x="18262" y="-724"/>
                        <a:pt x="24577" y="4296"/>
                        <a:pt x="25346" y="112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11" name="Google Shape;1011;p45"/>
            <p:cNvSpPr/>
            <p:nvPr/>
          </p:nvSpPr>
          <p:spPr>
            <a:xfrm>
              <a:off x="8143775" y="4555912"/>
              <a:ext cx="86081" cy="36747"/>
            </a:xfrm>
            <a:custGeom>
              <a:avLst/>
              <a:gdLst/>
              <a:ahLst/>
              <a:cxnLst/>
              <a:rect l="l" t="t" r="r" b="b"/>
              <a:pathLst>
                <a:path w="86081" h="36747" extrusionOk="0">
                  <a:moveTo>
                    <a:pt x="86032" y="13444"/>
                  </a:moveTo>
                  <a:cubicBezTo>
                    <a:pt x="87166" y="23199"/>
                    <a:pt x="68827" y="33360"/>
                    <a:pt x="45065" y="36072"/>
                  </a:cubicBezTo>
                  <a:cubicBezTo>
                    <a:pt x="21303" y="38785"/>
                    <a:pt x="1183" y="33077"/>
                    <a:pt x="50" y="23321"/>
                  </a:cubicBezTo>
                  <a:cubicBezTo>
                    <a:pt x="-1084" y="13565"/>
                    <a:pt x="17254" y="3404"/>
                    <a:pt x="41017" y="692"/>
                  </a:cubicBezTo>
                  <a:cubicBezTo>
                    <a:pt x="64779" y="-2061"/>
                    <a:pt x="84939" y="3647"/>
                    <a:pt x="86032" y="13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2" name="Google Shape;1012;p45"/>
          <p:cNvGrpSpPr/>
          <p:nvPr/>
        </p:nvGrpSpPr>
        <p:grpSpPr>
          <a:xfrm>
            <a:off x="1920322" y="1817962"/>
            <a:ext cx="424803" cy="808503"/>
            <a:chOff x="3205878" y="2263503"/>
            <a:chExt cx="337252" cy="641873"/>
          </a:xfrm>
        </p:grpSpPr>
        <p:sp>
          <p:nvSpPr>
            <p:cNvPr id="1013" name="Google Shape;1013;p45"/>
            <p:cNvSpPr/>
            <p:nvPr/>
          </p:nvSpPr>
          <p:spPr>
            <a:xfrm>
              <a:off x="3205878" y="2263503"/>
              <a:ext cx="337252" cy="641873"/>
            </a:xfrm>
            <a:custGeom>
              <a:avLst/>
              <a:gdLst/>
              <a:ahLst/>
              <a:cxnLst/>
              <a:rect l="l" t="t" r="r" b="b"/>
              <a:pathLst>
                <a:path w="337252" h="641873" extrusionOk="0">
                  <a:moveTo>
                    <a:pt x="337253" y="641466"/>
                  </a:moveTo>
                  <a:cubicBezTo>
                    <a:pt x="160390" y="650331"/>
                    <a:pt x="9273" y="513667"/>
                    <a:pt x="408" y="336804"/>
                  </a:cubicBezTo>
                  <a:cubicBezTo>
                    <a:pt x="-8457" y="159941"/>
                    <a:pt x="128207" y="8865"/>
                    <a:pt x="305070" y="0"/>
                  </a:cubicBezTo>
                  <a:lnTo>
                    <a:pt x="310859" y="115412"/>
                  </a:lnTo>
                  <a:cubicBezTo>
                    <a:pt x="197633" y="121079"/>
                    <a:pt x="110153" y="217830"/>
                    <a:pt x="115820" y="331015"/>
                  </a:cubicBezTo>
                  <a:cubicBezTo>
                    <a:pt x="121488" y="444241"/>
                    <a:pt x="218238" y="531721"/>
                    <a:pt x="331423" y="526054"/>
                  </a:cubicBezTo>
                  <a:lnTo>
                    <a:pt x="337253" y="641466"/>
                  </a:lnTo>
                  <a:close/>
                </a:path>
              </a:pathLst>
            </a:custGeom>
            <a:solidFill>
              <a:srgbClr val="DAAA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3205878" y="2263503"/>
              <a:ext cx="337252" cy="641873"/>
            </a:xfrm>
            <a:custGeom>
              <a:avLst/>
              <a:gdLst/>
              <a:ahLst/>
              <a:cxnLst/>
              <a:rect l="l" t="t" r="r" b="b"/>
              <a:pathLst>
                <a:path w="337252" h="641873" extrusionOk="0">
                  <a:moveTo>
                    <a:pt x="337253" y="641466"/>
                  </a:moveTo>
                  <a:cubicBezTo>
                    <a:pt x="160390" y="650331"/>
                    <a:pt x="9273" y="513667"/>
                    <a:pt x="408" y="336804"/>
                  </a:cubicBezTo>
                  <a:cubicBezTo>
                    <a:pt x="-8457" y="159941"/>
                    <a:pt x="128207" y="8865"/>
                    <a:pt x="305070" y="0"/>
                  </a:cubicBezTo>
                  <a:lnTo>
                    <a:pt x="310859" y="115412"/>
                  </a:lnTo>
                  <a:cubicBezTo>
                    <a:pt x="197633" y="121079"/>
                    <a:pt x="110153" y="217830"/>
                    <a:pt x="115820" y="331015"/>
                  </a:cubicBezTo>
                  <a:cubicBezTo>
                    <a:pt x="121488" y="444241"/>
                    <a:pt x="218238" y="531721"/>
                    <a:pt x="331423" y="526054"/>
                  </a:cubicBezTo>
                  <a:lnTo>
                    <a:pt x="337253" y="64146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5" name="Google Shape;1015;p45"/>
            <p:cNvGrpSpPr/>
            <p:nvPr/>
          </p:nvGrpSpPr>
          <p:grpSpPr>
            <a:xfrm>
              <a:off x="3223028" y="2288563"/>
              <a:ext cx="313218" cy="595695"/>
              <a:chOff x="3223028" y="2288563"/>
              <a:chExt cx="313218" cy="595695"/>
            </a:xfrm>
          </p:grpSpPr>
          <p:sp>
            <p:nvSpPr>
              <p:cNvPr id="1016" name="Google Shape;1016;p45"/>
              <p:cNvSpPr/>
              <p:nvPr/>
            </p:nvSpPr>
            <p:spPr>
              <a:xfrm>
                <a:off x="3259665" y="2321189"/>
                <a:ext cx="276580" cy="526431"/>
              </a:xfrm>
              <a:custGeom>
                <a:avLst/>
                <a:gdLst/>
                <a:ahLst/>
                <a:cxnLst/>
                <a:rect l="l" t="t" r="r" b="b"/>
                <a:pathLst>
                  <a:path w="276580" h="526431" extrusionOk="0">
                    <a:moveTo>
                      <a:pt x="276581" y="526094"/>
                    </a:moveTo>
                    <a:cubicBezTo>
                      <a:pt x="131294" y="533381"/>
                      <a:pt x="7623" y="421531"/>
                      <a:pt x="337" y="276244"/>
                    </a:cubicBezTo>
                    <a:cubicBezTo>
                      <a:pt x="-6950" y="130957"/>
                      <a:pt x="104900" y="7287"/>
                      <a:pt x="250187" y="0"/>
                    </a:cubicBezTo>
                  </a:path>
                </a:pathLst>
              </a:custGeom>
              <a:noFill/>
              <a:ln w="11550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5"/>
              <p:cNvSpPr/>
              <p:nvPr/>
            </p:nvSpPr>
            <p:spPr>
              <a:xfrm>
                <a:off x="3223028" y="2288563"/>
                <a:ext cx="312973" cy="595695"/>
              </a:xfrm>
              <a:custGeom>
                <a:avLst/>
                <a:gdLst/>
                <a:ahLst/>
                <a:cxnLst/>
                <a:rect l="l" t="t" r="r" b="b"/>
                <a:pathLst>
                  <a:path w="312973" h="595695" extrusionOk="0">
                    <a:moveTo>
                      <a:pt x="312974" y="595317"/>
                    </a:moveTo>
                    <a:cubicBezTo>
                      <a:pt x="148863" y="603535"/>
                      <a:pt x="8596" y="476707"/>
                      <a:pt x="378" y="312596"/>
                    </a:cubicBezTo>
                    <a:cubicBezTo>
                      <a:pt x="-7840" y="148485"/>
                      <a:pt x="118988" y="8258"/>
                      <a:pt x="283099" y="0"/>
                    </a:cubicBezTo>
                    <a:lnTo>
                      <a:pt x="286580" y="69263"/>
                    </a:lnTo>
                    <a:cubicBezTo>
                      <a:pt x="160643" y="75578"/>
                      <a:pt x="63286" y="183178"/>
                      <a:pt x="69601" y="309115"/>
                    </a:cubicBezTo>
                    <a:cubicBezTo>
                      <a:pt x="75916" y="435052"/>
                      <a:pt x="183515" y="532409"/>
                      <a:pt x="309452" y="526054"/>
                    </a:cubicBezTo>
                    <a:lnTo>
                      <a:pt x="312974" y="595317"/>
                    </a:lnTo>
                    <a:close/>
                  </a:path>
                </a:pathLst>
              </a:custGeom>
              <a:noFill/>
              <a:ln w="11550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8" name="Google Shape;1018;p45"/>
          <p:cNvGrpSpPr/>
          <p:nvPr/>
        </p:nvGrpSpPr>
        <p:grpSpPr>
          <a:xfrm>
            <a:off x="643972" y="1310474"/>
            <a:ext cx="1006783" cy="1006783"/>
            <a:chOff x="2280753" y="3116326"/>
            <a:chExt cx="866423" cy="866423"/>
          </a:xfrm>
        </p:grpSpPr>
        <p:sp>
          <p:nvSpPr>
            <p:cNvPr id="1019" name="Google Shape;1019;p45"/>
            <p:cNvSpPr/>
            <p:nvPr/>
          </p:nvSpPr>
          <p:spPr>
            <a:xfrm>
              <a:off x="2372312" y="3208114"/>
              <a:ext cx="682917" cy="682917"/>
            </a:xfrm>
            <a:custGeom>
              <a:avLst/>
              <a:gdLst/>
              <a:ahLst/>
              <a:cxnLst/>
              <a:rect l="l" t="t" r="r" b="b"/>
              <a:pathLst>
                <a:path w="682917" h="682917" extrusionOk="0">
                  <a:moveTo>
                    <a:pt x="368399" y="5363"/>
                  </a:moveTo>
                  <a:lnTo>
                    <a:pt x="368399" y="5363"/>
                  </a:lnTo>
                  <a:cubicBezTo>
                    <a:pt x="394712" y="-5526"/>
                    <a:pt x="425032" y="505"/>
                    <a:pt x="445152" y="20625"/>
                  </a:cubicBezTo>
                  <a:lnTo>
                    <a:pt x="445152" y="20625"/>
                  </a:lnTo>
                  <a:cubicBezTo>
                    <a:pt x="458348" y="33822"/>
                    <a:pt x="476282" y="41270"/>
                    <a:pt x="494943" y="41270"/>
                  </a:cubicBezTo>
                  <a:lnTo>
                    <a:pt x="494943" y="41270"/>
                  </a:lnTo>
                  <a:cubicBezTo>
                    <a:pt x="523442" y="41270"/>
                    <a:pt x="549107" y="58434"/>
                    <a:pt x="560037" y="84747"/>
                  </a:cubicBezTo>
                  <a:lnTo>
                    <a:pt x="560037" y="84747"/>
                  </a:lnTo>
                  <a:cubicBezTo>
                    <a:pt x="567202" y="101992"/>
                    <a:pt x="580885" y="115715"/>
                    <a:pt x="598171" y="122880"/>
                  </a:cubicBezTo>
                  <a:lnTo>
                    <a:pt x="598171" y="122880"/>
                  </a:lnTo>
                  <a:cubicBezTo>
                    <a:pt x="624483" y="133770"/>
                    <a:pt x="641647" y="159475"/>
                    <a:pt x="641647" y="187974"/>
                  </a:cubicBezTo>
                  <a:lnTo>
                    <a:pt x="641647" y="187974"/>
                  </a:lnTo>
                  <a:cubicBezTo>
                    <a:pt x="641647" y="206636"/>
                    <a:pt x="649056" y="224569"/>
                    <a:pt x="662293" y="237766"/>
                  </a:cubicBezTo>
                  <a:lnTo>
                    <a:pt x="662293" y="237766"/>
                  </a:lnTo>
                  <a:cubicBezTo>
                    <a:pt x="682453" y="257926"/>
                    <a:pt x="688444" y="288206"/>
                    <a:pt x="677554" y="314519"/>
                  </a:cubicBezTo>
                  <a:lnTo>
                    <a:pt x="677554" y="314519"/>
                  </a:lnTo>
                  <a:cubicBezTo>
                    <a:pt x="670389" y="331764"/>
                    <a:pt x="670389" y="351154"/>
                    <a:pt x="677554" y="368440"/>
                  </a:cubicBezTo>
                  <a:lnTo>
                    <a:pt x="677554" y="368440"/>
                  </a:lnTo>
                  <a:cubicBezTo>
                    <a:pt x="688444" y="394752"/>
                    <a:pt x="682412" y="425073"/>
                    <a:pt x="662293" y="445192"/>
                  </a:cubicBezTo>
                  <a:lnTo>
                    <a:pt x="662293" y="445192"/>
                  </a:lnTo>
                  <a:cubicBezTo>
                    <a:pt x="649096" y="458389"/>
                    <a:pt x="641647" y="476322"/>
                    <a:pt x="641647" y="494984"/>
                  </a:cubicBezTo>
                  <a:lnTo>
                    <a:pt x="641647" y="494984"/>
                  </a:lnTo>
                  <a:cubicBezTo>
                    <a:pt x="641647" y="523483"/>
                    <a:pt x="624483" y="549148"/>
                    <a:pt x="598171" y="560037"/>
                  </a:cubicBezTo>
                  <a:lnTo>
                    <a:pt x="598171" y="560037"/>
                  </a:lnTo>
                  <a:cubicBezTo>
                    <a:pt x="580926" y="567202"/>
                    <a:pt x="567202" y="580885"/>
                    <a:pt x="560037" y="598171"/>
                  </a:cubicBezTo>
                  <a:lnTo>
                    <a:pt x="560037" y="598171"/>
                  </a:lnTo>
                  <a:cubicBezTo>
                    <a:pt x="549148" y="624484"/>
                    <a:pt x="523442" y="641648"/>
                    <a:pt x="494943" y="641648"/>
                  </a:cubicBezTo>
                  <a:lnTo>
                    <a:pt x="494943" y="641648"/>
                  </a:lnTo>
                  <a:cubicBezTo>
                    <a:pt x="476282" y="641648"/>
                    <a:pt x="458348" y="649056"/>
                    <a:pt x="445152" y="662293"/>
                  </a:cubicBezTo>
                  <a:lnTo>
                    <a:pt x="445152" y="662293"/>
                  </a:lnTo>
                  <a:cubicBezTo>
                    <a:pt x="424992" y="682453"/>
                    <a:pt x="394712" y="688444"/>
                    <a:pt x="368399" y="677554"/>
                  </a:cubicBezTo>
                  <a:lnTo>
                    <a:pt x="368399" y="677554"/>
                  </a:lnTo>
                  <a:cubicBezTo>
                    <a:pt x="351154" y="670389"/>
                    <a:pt x="331764" y="670389"/>
                    <a:pt x="314478" y="677554"/>
                  </a:cubicBezTo>
                  <a:lnTo>
                    <a:pt x="314478" y="677554"/>
                  </a:lnTo>
                  <a:cubicBezTo>
                    <a:pt x="288165" y="688444"/>
                    <a:pt x="257845" y="682412"/>
                    <a:pt x="237726" y="662293"/>
                  </a:cubicBezTo>
                  <a:lnTo>
                    <a:pt x="237726" y="662293"/>
                  </a:lnTo>
                  <a:cubicBezTo>
                    <a:pt x="224529" y="649096"/>
                    <a:pt x="206596" y="641688"/>
                    <a:pt x="187934" y="641648"/>
                  </a:cubicBezTo>
                  <a:lnTo>
                    <a:pt x="187934" y="641648"/>
                  </a:lnTo>
                  <a:cubicBezTo>
                    <a:pt x="159435" y="641648"/>
                    <a:pt x="133770" y="624484"/>
                    <a:pt x="122880" y="598171"/>
                  </a:cubicBezTo>
                  <a:lnTo>
                    <a:pt x="122880" y="598171"/>
                  </a:lnTo>
                  <a:cubicBezTo>
                    <a:pt x="115715" y="580926"/>
                    <a:pt x="102032" y="567202"/>
                    <a:pt x="84747" y="560037"/>
                  </a:cubicBezTo>
                  <a:lnTo>
                    <a:pt x="84747" y="560037"/>
                  </a:lnTo>
                  <a:cubicBezTo>
                    <a:pt x="58434" y="549148"/>
                    <a:pt x="41270" y="523442"/>
                    <a:pt x="41270" y="494984"/>
                  </a:cubicBezTo>
                  <a:lnTo>
                    <a:pt x="41270" y="494984"/>
                  </a:lnTo>
                  <a:cubicBezTo>
                    <a:pt x="41270" y="476322"/>
                    <a:pt x="33862" y="458389"/>
                    <a:pt x="20625" y="445192"/>
                  </a:cubicBezTo>
                  <a:lnTo>
                    <a:pt x="20625" y="445192"/>
                  </a:lnTo>
                  <a:cubicBezTo>
                    <a:pt x="465" y="425032"/>
                    <a:pt x="-5526" y="394752"/>
                    <a:pt x="5363" y="368440"/>
                  </a:cubicBezTo>
                  <a:lnTo>
                    <a:pt x="5363" y="368440"/>
                  </a:lnTo>
                  <a:cubicBezTo>
                    <a:pt x="12528" y="351195"/>
                    <a:pt x="12528" y="331804"/>
                    <a:pt x="5363" y="314519"/>
                  </a:cubicBezTo>
                  <a:lnTo>
                    <a:pt x="5363" y="314519"/>
                  </a:lnTo>
                  <a:cubicBezTo>
                    <a:pt x="-5526" y="288206"/>
                    <a:pt x="505" y="257885"/>
                    <a:pt x="20625" y="237766"/>
                  </a:cubicBezTo>
                  <a:lnTo>
                    <a:pt x="20625" y="237766"/>
                  </a:lnTo>
                  <a:cubicBezTo>
                    <a:pt x="33822" y="224569"/>
                    <a:pt x="41270" y="206636"/>
                    <a:pt x="41270" y="187974"/>
                  </a:cubicBezTo>
                  <a:lnTo>
                    <a:pt x="41270" y="187974"/>
                  </a:lnTo>
                  <a:cubicBezTo>
                    <a:pt x="41270" y="159475"/>
                    <a:pt x="58434" y="133810"/>
                    <a:pt x="84747" y="122880"/>
                  </a:cubicBezTo>
                  <a:lnTo>
                    <a:pt x="84747" y="122880"/>
                  </a:lnTo>
                  <a:cubicBezTo>
                    <a:pt x="101992" y="115715"/>
                    <a:pt x="115715" y="102032"/>
                    <a:pt x="122880" y="84747"/>
                  </a:cubicBezTo>
                  <a:lnTo>
                    <a:pt x="122880" y="84747"/>
                  </a:lnTo>
                  <a:cubicBezTo>
                    <a:pt x="133770" y="58434"/>
                    <a:pt x="159475" y="41270"/>
                    <a:pt x="187934" y="41270"/>
                  </a:cubicBezTo>
                  <a:lnTo>
                    <a:pt x="187934" y="41270"/>
                  </a:lnTo>
                  <a:cubicBezTo>
                    <a:pt x="206596" y="41270"/>
                    <a:pt x="224529" y="33862"/>
                    <a:pt x="237726" y="20625"/>
                  </a:cubicBezTo>
                  <a:lnTo>
                    <a:pt x="237726" y="20625"/>
                  </a:lnTo>
                  <a:cubicBezTo>
                    <a:pt x="257885" y="465"/>
                    <a:pt x="288165" y="-5526"/>
                    <a:pt x="314478" y="5363"/>
                  </a:cubicBezTo>
                  <a:lnTo>
                    <a:pt x="314478" y="5363"/>
                  </a:lnTo>
                  <a:cubicBezTo>
                    <a:pt x="331723" y="12528"/>
                    <a:pt x="351114" y="12528"/>
                    <a:pt x="368399" y="5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5"/>
            <p:cNvSpPr/>
            <p:nvPr/>
          </p:nvSpPr>
          <p:spPr>
            <a:xfrm rot="-2700000">
              <a:off x="2407638" y="3243211"/>
              <a:ext cx="612654" cy="612654"/>
            </a:xfrm>
            <a:custGeom>
              <a:avLst/>
              <a:gdLst/>
              <a:ahLst/>
              <a:cxnLst/>
              <a:rect l="l" t="t" r="r" b="b"/>
              <a:pathLst>
                <a:path w="612313" h="612313" extrusionOk="0">
                  <a:moveTo>
                    <a:pt x="612314" y="306157"/>
                  </a:moveTo>
                  <a:cubicBezTo>
                    <a:pt x="612314" y="475243"/>
                    <a:pt x="475242" y="612314"/>
                    <a:pt x="306157" y="612314"/>
                  </a:cubicBezTo>
                  <a:cubicBezTo>
                    <a:pt x="137071" y="612314"/>
                    <a:pt x="0" y="475243"/>
                    <a:pt x="0" y="306157"/>
                  </a:cubicBezTo>
                  <a:cubicBezTo>
                    <a:pt x="0" y="137071"/>
                    <a:pt x="137071" y="0"/>
                    <a:pt x="306157" y="0"/>
                  </a:cubicBezTo>
                  <a:cubicBezTo>
                    <a:pt x="475242" y="0"/>
                    <a:pt x="612314" y="137071"/>
                    <a:pt x="612314" y="3061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1" name="Google Shape;1021;p45"/>
            <p:cNvGrpSpPr/>
            <p:nvPr/>
          </p:nvGrpSpPr>
          <p:grpSpPr>
            <a:xfrm>
              <a:off x="2605197" y="3435371"/>
              <a:ext cx="217086" cy="228337"/>
              <a:chOff x="2605197" y="3435371"/>
              <a:chExt cx="217086" cy="228337"/>
            </a:xfrm>
          </p:grpSpPr>
          <p:sp>
            <p:nvSpPr>
              <p:cNvPr id="1022" name="Google Shape;1022;p45"/>
              <p:cNvSpPr/>
              <p:nvPr/>
            </p:nvSpPr>
            <p:spPr>
              <a:xfrm>
                <a:off x="2605197" y="3435371"/>
                <a:ext cx="94895" cy="94895"/>
              </a:xfrm>
              <a:custGeom>
                <a:avLst/>
                <a:gdLst/>
                <a:ahLst/>
                <a:cxnLst/>
                <a:rect l="l" t="t" r="r" b="b"/>
                <a:pathLst>
                  <a:path w="94895" h="94895" extrusionOk="0">
                    <a:moveTo>
                      <a:pt x="69651" y="69652"/>
                    </a:moveTo>
                    <a:cubicBezTo>
                      <a:pt x="46496" y="92807"/>
                      <a:pt x="17795" y="101632"/>
                      <a:pt x="5529" y="89366"/>
                    </a:cubicBezTo>
                    <a:cubicBezTo>
                      <a:pt x="-6737" y="77100"/>
                      <a:pt x="2088" y="48399"/>
                      <a:pt x="25244" y="25244"/>
                    </a:cubicBezTo>
                    <a:cubicBezTo>
                      <a:pt x="48399" y="2088"/>
                      <a:pt x="77100" y="-6737"/>
                      <a:pt x="89366" y="5529"/>
                    </a:cubicBezTo>
                    <a:cubicBezTo>
                      <a:pt x="101632" y="17795"/>
                      <a:pt x="92807" y="46496"/>
                      <a:pt x="69651" y="69652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5"/>
              <p:cNvSpPr/>
              <p:nvPr/>
            </p:nvSpPr>
            <p:spPr>
              <a:xfrm>
                <a:off x="2676589" y="3545180"/>
                <a:ext cx="62745" cy="118528"/>
              </a:xfrm>
              <a:custGeom>
                <a:avLst/>
                <a:gdLst/>
                <a:ahLst/>
                <a:cxnLst/>
                <a:rect l="l" t="t" r="r" b="b"/>
                <a:pathLst>
                  <a:path w="62745" h="118528" extrusionOk="0">
                    <a:moveTo>
                      <a:pt x="62746" y="59265"/>
                    </a:moveTo>
                    <a:cubicBezTo>
                      <a:pt x="62746" y="92014"/>
                      <a:pt x="48699" y="118529"/>
                      <a:pt x="31373" y="118529"/>
                    </a:cubicBezTo>
                    <a:cubicBezTo>
                      <a:pt x="14047" y="118529"/>
                      <a:pt x="0" y="91973"/>
                      <a:pt x="0" y="59265"/>
                    </a:cubicBezTo>
                    <a:cubicBezTo>
                      <a:pt x="0" y="26515"/>
                      <a:pt x="14047" y="0"/>
                      <a:pt x="31373" y="0"/>
                    </a:cubicBezTo>
                    <a:cubicBezTo>
                      <a:pt x="48699" y="0"/>
                      <a:pt x="62746" y="26515"/>
                      <a:pt x="62746" y="59265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5"/>
              <p:cNvSpPr/>
              <p:nvPr/>
            </p:nvSpPr>
            <p:spPr>
              <a:xfrm>
                <a:off x="2741841" y="3449837"/>
                <a:ext cx="80442" cy="107416"/>
              </a:xfrm>
              <a:custGeom>
                <a:avLst/>
                <a:gdLst/>
                <a:ahLst/>
                <a:cxnLst/>
                <a:rect l="l" t="t" r="r" b="b"/>
                <a:pathLst>
                  <a:path w="80442" h="107416" extrusionOk="0">
                    <a:moveTo>
                      <a:pt x="67405" y="38022"/>
                    </a:moveTo>
                    <a:cubicBezTo>
                      <a:pt x="83759" y="66359"/>
                      <a:pt x="84893" y="96396"/>
                      <a:pt x="69874" y="105059"/>
                    </a:cubicBezTo>
                    <a:cubicBezTo>
                      <a:pt x="54855" y="113722"/>
                      <a:pt x="29433" y="97772"/>
                      <a:pt x="13038" y="69395"/>
                    </a:cubicBezTo>
                    <a:cubicBezTo>
                      <a:pt x="-3316" y="41058"/>
                      <a:pt x="-4450" y="11021"/>
                      <a:pt x="10569" y="2358"/>
                    </a:cubicBezTo>
                    <a:cubicBezTo>
                      <a:pt x="25587" y="-6305"/>
                      <a:pt x="51010" y="9645"/>
                      <a:pt x="67405" y="38022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5" name="Google Shape;1025;p45"/>
          <p:cNvGrpSpPr/>
          <p:nvPr/>
        </p:nvGrpSpPr>
        <p:grpSpPr>
          <a:xfrm rot="-455192">
            <a:off x="416302" y="1066747"/>
            <a:ext cx="1006777" cy="528807"/>
            <a:chOff x="3742420" y="3775357"/>
            <a:chExt cx="799267" cy="419813"/>
          </a:xfrm>
        </p:grpSpPr>
        <p:sp>
          <p:nvSpPr>
            <p:cNvPr id="1026" name="Google Shape;1026;p45"/>
            <p:cNvSpPr/>
            <p:nvPr/>
          </p:nvSpPr>
          <p:spPr>
            <a:xfrm>
              <a:off x="3742420" y="3781307"/>
              <a:ext cx="799267" cy="413863"/>
            </a:xfrm>
            <a:custGeom>
              <a:avLst/>
              <a:gdLst/>
              <a:ahLst/>
              <a:cxnLst/>
              <a:rect l="l" t="t" r="r" b="b"/>
              <a:pathLst>
                <a:path w="799267" h="413863" extrusionOk="0">
                  <a:moveTo>
                    <a:pt x="797562" y="0"/>
                  </a:moveTo>
                  <a:cubicBezTo>
                    <a:pt x="817802" y="197143"/>
                    <a:pt x="655634" y="380645"/>
                    <a:pt x="435416" y="409913"/>
                  </a:cubicBezTo>
                  <a:cubicBezTo>
                    <a:pt x="215158" y="439141"/>
                    <a:pt x="20241" y="303043"/>
                    <a:pt x="0" y="105899"/>
                  </a:cubicBezTo>
                  <a:lnTo>
                    <a:pt x="7975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7" name="Google Shape;1027;p45"/>
            <p:cNvGrpSpPr/>
            <p:nvPr/>
          </p:nvGrpSpPr>
          <p:grpSpPr>
            <a:xfrm>
              <a:off x="3756102" y="3775357"/>
              <a:ext cx="770331" cy="406594"/>
              <a:chOff x="3756102" y="3775357"/>
              <a:chExt cx="770331" cy="406594"/>
            </a:xfrm>
          </p:grpSpPr>
          <p:sp>
            <p:nvSpPr>
              <p:cNvPr id="1028" name="Google Shape;1028;p45"/>
              <p:cNvSpPr/>
              <p:nvPr/>
            </p:nvSpPr>
            <p:spPr>
              <a:xfrm>
                <a:off x="3756102" y="3775357"/>
                <a:ext cx="770331" cy="406594"/>
              </a:xfrm>
              <a:custGeom>
                <a:avLst/>
                <a:gdLst/>
                <a:ahLst/>
                <a:cxnLst/>
                <a:rect l="l" t="t" r="r" b="b"/>
                <a:pathLst>
                  <a:path w="770331" h="406594" extrusionOk="0">
                    <a:moveTo>
                      <a:pt x="0" y="102053"/>
                    </a:moveTo>
                    <a:cubicBezTo>
                      <a:pt x="19917" y="296363"/>
                      <a:pt x="208155" y="431044"/>
                      <a:pt x="420398" y="402869"/>
                    </a:cubicBezTo>
                    <a:cubicBezTo>
                      <a:pt x="632641" y="374694"/>
                      <a:pt x="788534" y="194310"/>
                      <a:pt x="768617" y="0"/>
                    </a:cubicBezTo>
                    <a:lnTo>
                      <a:pt x="0" y="1020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45"/>
              <p:cNvSpPr/>
              <p:nvPr/>
            </p:nvSpPr>
            <p:spPr>
              <a:xfrm>
                <a:off x="3902766" y="3794828"/>
                <a:ext cx="476355" cy="251430"/>
              </a:xfrm>
              <a:custGeom>
                <a:avLst/>
                <a:gdLst/>
                <a:ahLst/>
                <a:cxnLst/>
                <a:rect l="l" t="t" r="r" b="b"/>
                <a:pathLst>
                  <a:path w="476355" h="251430" extrusionOk="0">
                    <a:moveTo>
                      <a:pt x="0" y="63110"/>
                    </a:moveTo>
                    <a:cubicBezTo>
                      <a:pt x="12347" y="183259"/>
                      <a:pt x="128730" y="266569"/>
                      <a:pt x="259971" y="249122"/>
                    </a:cubicBezTo>
                    <a:cubicBezTo>
                      <a:pt x="391211" y="231715"/>
                      <a:pt x="487637" y="120148"/>
                      <a:pt x="475290" y="0"/>
                    </a:cubicBezTo>
                    <a:lnTo>
                      <a:pt x="0" y="631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5"/>
              <p:cNvSpPr/>
              <p:nvPr/>
            </p:nvSpPr>
            <p:spPr>
              <a:xfrm>
                <a:off x="4001985" y="3808025"/>
                <a:ext cx="277427" cy="146429"/>
              </a:xfrm>
              <a:custGeom>
                <a:avLst/>
                <a:gdLst/>
                <a:ahLst/>
                <a:cxnLst/>
                <a:rect l="l" t="t" r="r" b="b"/>
                <a:pathLst>
                  <a:path w="277427" h="146429" extrusionOk="0">
                    <a:moveTo>
                      <a:pt x="0" y="36757"/>
                    </a:moveTo>
                    <a:cubicBezTo>
                      <a:pt x="7165" y="106749"/>
                      <a:pt x="74971" y="155246"/>
                      <a:pt x="151400" y="145085"/>
                    </a:cubicBezTo>
                    <a:cubicBezTo>
                      <a:pt x="227828" y="134924"/>
                      <a:pt x="283976" y="69992"/>
                      <a:pt x="276811" y="0"/>
                    </a:cubicBezTo>
                    <a:lnTo>
                      <a:pt x="0" y="36757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1" name="Google Shape;1031;p45"/>
              <p:cNvGrpSpPr/>
              <p:nvPr/>
            </p:nvGrpSpPr>
            <p:grpSpPr>
              <a:xfrm>
                <a:off x="3941174" y="3799848"/>
                <a:ext cx="418072" cy="230863"/>
                <a:chOff x="3941174" y="3799848"/>
                <a:chExt cx="418072" cy="230863"/>
              </a:xfrm>
            </p:grpSpPr>
            <p:grpSp>
              <p:nvGrpSpPr>
                <p:cNvPr id="1032" name="Google Shape;1032;p45"/>
                <p:cNvGrpSpPr/>
                <p:nvPr/>
              </p:nvGrpSpPr>
              <p:grpSpPr>
                <a:xfrm>
                  <a:off x="3941174" y="3799848"/>
                  <a:ext cx="418072" cy="230863"/>
                  <a:chOff x="3941174" y="3799848"/>
                  <a:chExt cx="418072" cy="230863"/>
                </a:xfrm>
              </p:grpSpPr>
              <p:sp>
                <p:nvSpPr>
                  <p:cNvPr id="1033" name="Google Shape;1033;p45"/>
                  <p:cNvSpPr/>
                  <p:nvPr/>
                </p:nvSpPr>
                <p:spPr>
                  <a:xfrm>
                    <a:off x="4146873" y="3971594"/>
                    <a:ext cx="41294" cy="59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94" h="59117" extrusionOk="0">
                        <a:moveTo>
                          <a:pt x="117" y="43249"/>
                        </a:moveTo>
                        <a:cubicBezTo>
                          <a:pt x="-936" y="33089"/>
                          <a:pt x="5177" y="1554"/>
                          <a:pt x="16512" y="56"/>
                        </a:cubicBezTo>
                        <a:cubicBezTo>
                          <a:pt x="27846" y="-1442"/>
                          <a:pt x="40193" y="27624"/>
                          <a:pt x="41205" y="37784"/>
                        </a:cubicBezTo>
                        <a:cubicBezTo>
                          <a:pt x="42258" y="47945"/>
                          <a:pt x="33878" y="57418"/>
                          <a:pt x="22543" y="58916"/>
                        </a:cubicBezTo>
                        <a:cubicBezTo>
                          <a:pt x="11209" y="60413"/>
                          <a:pt x="1169" y="53410"/>
                          <a:pt x="117" y="4324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4" name="Google Shape;1034;p45"/>
                  <p:cNvSpPr/>
                  <p:nvPr/>
                </p:nvSpPr>
                <p:spPr>
                  <a:xfrm>
                    <a:off x="4293385" y="3799848"/>
                    <a:ext cx="65861" cy="3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61" h="37317" extrusionOk="0">
                        <a:moveTo>
                          <a:pt x="47145" y="36999"/>
                        </a:moveTo>
                        <a:cubicBezTo>
                          <a:pt x="35810" y="38497"/>
                          <a:pt x="1077" y="34773"/>
                          <a:pt x="25" y="24612"/>
                        </a:cubicBezTo>
                        <a:cubicBezTo>
                          <a:pt x="-1028" y="14451"/>
                          <a:pt x="32005" y="1700"/>
                          <a:pt x="43339" y="202"/>
                        </a:cubicBezTo>
                        <a:cubicBezTo>
                          <a:pt x="54674" y="-1296"/>
                          <a:pt x="64754" y="5707"/>
                          <a:pt x="65766" y="15868"/>
                        </a:cubicBezTo>
                        <a:cubicBezTo>
                          <a:pt x="66859" y="26029"/>
                          <a:pt x="58480" y="35502"/>
                          <a:pt x="47145" y="3699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5" name="Google Shape;1035;p45"/>
                  <p:cNvSpPr/>
                  <p:nvPr/>
                </p:nvSpPr>
                <p:spPr>
                  <a:xfrm>
                    <a:off x="3941174" y="3849766"/>
                    <a:ext cx="65895" cy="3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95" h="37317" extrusionOk="0">
                        <a:moveTo>
                          <a:pt x="22556" y="37116"/>
                        </a:moveTo>
                        <a:cubicBezTo>
                          <a:pt x="33891" y="35618"/>
                          <a:pt x="66924" y="22867"/>
                          <a:pt x="65871" y="12706"/>
                        </a:cubicBezTo>
                        <a:cubicBezTo>
                          <a:pt x="64819" y="2545"/>
                          <a:pt x="30126" y="-1179"/>
                          <a:pt x="18751" y="319"/>
                        </a:cubicBezTo>
                        <a:cubicBezTo>
                          <a:pt x="7416" y="1816"/>
                          <a:pt x="-963" y="11289"/>
                          <a:pt x="89" y="21450"/>
                        </a:cubicBezTo>
                        <a:cubicBezTo>
                          <a:pt x="1142" y="31611"/>
                          <a:pt x="11181" y="38614"/>
                          <a:pt x="22556" y="371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6" name="Google Shape;1036;p45"/>
                <p:cNvGrpSpPr/>
                <p:nvPr/>
              </p:nvGrpSpPr>
              <p:grpSpPr>
                <a:xfrm>
                  <a:off x="3975114" y="3921389"/>
                  <a:ext cx="304969" cy="74228"/>
                  <a:chOff x="3975114" y="3921389"/>
                  <a:chExt cx="304969" cy="74228"/>
                </a:xfrm>
              </p:grpSpPr>
              <p:sp>
                <p:nvSpPr>
                  <p:cNvPr id="1037" name="Google Shape;1037;p45"/>
                  <p:cNvSpPr/>
                  <p:nvPr/>
                </p:nvSpPr>
                <p:spPr>
                  <a:xfrm>
                    <a:off x="4229821" y="3943671"/>
                    <a:ext cx="50262" cy="51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62" h="51946" extrusionOk="0">
                        <a:moveTo>
                          <a:pt x="12744" y="44900"/>
                        </a:moveTo>
                        <a:cubicBezTo>
                          <a:pt x="6187" y="36845"/>
                          <a:pt x="-5917" y="7658"/>
                          <a:pt x="3393" y="1302"/>
                        </a:cubicBezTo>
                        <a:cubicBezTo>
                          <a:pt x="12704" y="-5094"/>
                          <a:pt x="39867" y="13730"/>
                          <a:pt x="46465" y="21786"/>
                        </a:cubicBezTo>
                        <a:cubicBezTo>
                          <a:pt x="53064" y="29841"/>
                          <a:pt x="50837" y="41541"/>
                          <a:pt x="41527" y="47936"/>
                        </a:cubicBezTo>
                        <a:cubicBezTo>
                          <a:pt x="32216" y="54292"/>
                          <a:pt x="19343" y="52956"/>
                          <a:pt x="12744" y="449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8" name="Google Shape;1038;p45"/>
                  <p:cNvSpPr/>
                  <p:nvPr/>
                </p:nvSpPr>
                <p:spPr>
                  <a:xfrm>
                    <a:off x="3975114" y="3921389"/>
                    <a:ext cx="58900" cy="46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00" h="46652" extrusionOk="0">
                        <a:moveTo>
                          <a:pt x="32538" y="42610"/>
                        </a:moveTo>
                        <a:cubicBezTo>
                          <a:pt x="41849" y="36214"/>
                          <a:pt x="64276" y="10670"/>
                          <a:pt x="57718" y="2615"/>
                        </a:cubicBezTo>
                        <a:cubicBezTo>
                          <a:pt x="51160" y="-5441"/>
                          <a:pt x="18046" y="7108"/>
                          <a:pt x="8735" y="13464"/>
                        </a:cubicBezTo>
                        <a:cubicBezTo>
                          <a:pt x="-575" y="19859"/>
                          <a:pt x="-2802" y="31559"/>
                          <a:pt x="3797" y="39614"/>
                        </a:cubicBezTo>
                        <a:cubicBezTo>
                          <a:pt x="10314" y="47670"/>
                          <a:pt x="23228" y="49006"/>
                          <a:pt x="32538" y="4261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9" name="Google Shape;1039;p45"/>
                <p:cNvGrpSpPr/>
                <p:nvPr/>
              </p:nvGrpSpPr>
              <p:grpSpPr>
                <a:xfrm>
                  <a:off x="4050362" y="3884913"/>
                  <a:ext cx="292335" cy="135704"/>
                  <a:chOff x="4050362" y="3884913"/>
                  <a:chExt cx="292335" cy="135704"/>
                </a:xfrm>
              </p:grpSpPr>
              <p:sp>
                <p:nvSpPr>
                  <p:cNvPr id="1040" name="Google Shape;1040;p45"/>
                  <p:cNvSpPr/>
                  <p:nvPr/>
                </p:nvSpPr>
                <p:spPr>
                  <a:xfrm>
                    <a:off x="4280259" y="3884913"/>
                    <a:ext cx="62438" cy="39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38" h="39804" extrusionOk="0">
                        <a:moveTo>
                          <a:pt x="33149" y="38483"/>
                        </a:moveTo>
                        <a:cubicBezTo>
                          <a:pt x="22785" y="34718"/>
                          <a:pt x="-4216" y="15692"/>
                          <a:pt x="561" y="6139"/>
                        </a:cubicBezTo>
                        <a:cubicBezTo>
                          <a:pt x="5338" y="-3415"/>
                          <a:pt x="40071" y="107"/>
                          <a:pt x="50434" y="3872"/>
                        </a:cubicBezTo>
                        <a:cubicBezTo>
                          <a:pt x="60797" y="7637"/>
                          <a:pt x="65291" y="18445"/>
                          <a:pt x="60554" y="27998"/>
                        </a:cubicBezTo>
                        <a:cubicBezTo>
                          <a:pt x="55777" y="37592"/>
                          <a:pt x="43512" y="42288"/>
                          <a:pt x="33149" y="3848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1" name="Google Shape;1041;p45"/>
                  <p:cNvSpPr/>
                  <p:nvPr/>
                </p:nvSpPr>
                <p:spPr>
                  <a:xfrm>
                    <a:off x="4050362" y="3963581"/>
                    <a:ext cx="45407" cy="57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07" h="57036" extrusionOk="0">
                        <a:moveTo>
                          <a:pt x="39387" y="45271"/>
                        </a:moveTo>
                        <a:cubicBezTo>
                          <a:pt x="44164" y="35717"/>
                          <a:pt x="49993" y="4142"/>
                          <a:pt x="39670" y="377"/>
                        </a:cubicBezTo>
                        <a:cubicBezTo>
                          <a:pt x="29307" y="-3388"/>
                          <a:pt x="6678" y="22035"/>
                          <a:pt x="1902" y="31588"/>
                        </a:cubicBezTo>
                        <a:cubicBezTo>
                          <a:pt x="-2875" y="41142"/>
                          <a:pt x="1659" y="51950"/>
                          <a:pt x="12022" y="55715"/>
                        </a:cubicBezTo>
                        <a:cubicBezTo>
                          <a:pt x="22385" y="59520"/>
                          <a:pt x="34610" y="54824"/>
                          <a:pt x="39387" y="452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2" name="Google Shape;1042;p45"/>
          <p:cNvGrpSpPr/>
          <p:nvPr/>
        </p:nvGrpSpPr>
        <p:grpSpPr>
          <a:xfrm>
            <a:off x="1094165" y="2960464"/>
            <a:ext cx="1110567" cy="1104233"/>
            <a:chOff x="3276029" y="2935889"/>
            <a:chExt cx="881682" cy="876654"/>
          </a:xfrm>
        </p:grpSpPr>
        <p:sp>
          <p:nvSpPr>
            <p:cNvPr id="1043" name="Google Shape;1043;p45"/>
            <p:cNvSpPr/>
            <p:nvPr/>
          </p:nvSpPr>
          <p:spPr>
            <a:xfrm>
              <a:off x="3276029" y="2935889"/>
              <a:ext cx="881682" cy="876654"/>
            </a:xfrm>
            <a:custGeom>
              <a:avLst/>
              <a:gdLst/>
              <a:ahLst/>
              <a:cxnLst/>
              <a:rect l="l" t="t" r="r" b="b"/>
              <a:pathLst>
                <a:path w="881682" h="876654" extrusionOk="0">
                  <a:moveTo>
                    <a:pt x="599048" y="213789"/>
                  </a:moveTo>
                  <a:cubicBezTo>
                    <a:pt x="528044" y="155213"/>
                    <a:pt x="509018" y="-25374"/>
                    <a:pt x="330779" y="3003"/>
                  </a:cubicBezTo>
                  <a:cubicBezTo>
                    <a:pt x="96068" y="40367"/>
                    <a:pt x="-64156" y="533308"/>
                    <a:pt x="25024" y="627548"/>
                  </a:cubicBezTo>
                  <a:cubicBezTo>
                    <a:pt x="114244" y="721788"/>
                    <a:pt x="154969" y="672685"/>
                    <a:pt x="223341" y="827768"/>
                  </a:cubicBezTo>
                  <a:cubicBezTo>
                    <a:pt x="291714" y="982852"/>
                    <a:pt x="903507" y="742596"/>
                    <a:pt x="881081" y="476310"/>
                  </a:cubicBezTo>
                  <a:cubicBezTo>
                    <a:pt x="862338" y="253542"/>
                    <a:pt x="720411" y="313859"/>
                    <a:pt x="599048" y="2137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3795576" y="2982808"/>
              <a:ext cx="334253" cy="234471"/>
            </a:xfrm>
            <a:custGeom>
              <a:avLst/>
              <a:gdLst/>
              <a:ahLst/>
              <a:cxnLst/>
              <a:rect l="l" t="t" r="r" b="b"/>
              <a:pathLst>
                <a:path w="334253" h="234471" extrusionOk="0">
                  <a:moveTo>
                    <a:pt x="0" y="212611"/>
                  </a:moveTo>
                  <a:cubicBezTo>
                    <a:pt x="0" y="212611"/>
                    <a:pt x="175122" y="-69827"/>
                    <a:pt x="334254" y="16358"/>
                  </a:cubicBezTo>
                  <a:lnTo>
                    <a:pt x="313973" y="87403"/>
                  </a:lnTo>
                  <a:cubicBezTo>
                    <a:pt x="313973" y="87403"/>
                    <a:pt x="260861" y="44047"/>
                    <a:pt x="183340" y="83719"/>
                  </a:cubicBezTo>
                  <a:cubicBezTo>
                    <a:pt x="98410" y="127196"/>
                    <a:pt x="26070" y="234471"/>
                    <a:pt x="26070" y="234471"/>
                  </a:cubicBezTo>
                  <a:lnTo>
                    <a:pt x="0" y="2126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3745861" y="3086649"/>
              <a:ext cx="199855" cy="179804"/>
            </a:xfrm>
            <a:custGeom>
              <a:avLst/>
              <a:gdLst/>
              <a:ahLst/>
              <a:cxnLst/>
              <a:rect l="l" t="t" r="r" b="b"/>
              <a:pathLst>
                <a:path w="199855" h="179804" extrusionOk="0">
                  <a:moveTo>
                    <a:pt x="0" y="0"/>
                  </a:moveTo>
                  <a:cubicBezTo>
                    <a:pt x="26151" y="86792"/>
                    <a:pt x="89018" y="161723"/>
                    <a:pt x="181842" y="175486"/>
                  </a:cubicBezTo>
                  <a:cubicBezTo>
                    <a:pt x="187792" y="176579"/>
                    <a:pt x="193784" y="177794"/>
                    <a:pt x="199856" y="179089"/>
                  </a:cubicBezTo>
                  <a:cubicBezTo>
                    <a:pt x="193784" y="179372"/>
                    <a:pt x="187631" y="179575"/>
                    <a:pt x="181437" y="179615"/>
                  </a:cubicBezTo>
                  <a:cubicBezTo>
                    <a:pt x="170669" y="180546"/>
                    <a:pt x="155205" y="177834"/>
                    <a:pt x="144437" y="176093"/>
                  </a:cubicBezTo>
                  <a:cubicBezTo>
                    <a:pt x="62908" y="160265"/>
                    <a:pt x="4898" y="80639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6" name="Google Shape;1046;p45"/>
            <p:cNvGrpSpPr/>
            <p:nvPr/>
          </p:nvGrpSpPr>
          <p:grpSpPr>
            <a:xfrm>
              <a:off x="3391852" y="3052605"/>
              <a:ext cx="702404" cy="711457"/>
              <a:chOff x="3391852" y="3052605"/>
              <a:chExt cx="702404" cy="711457"/>
            </a:xfrm>
          </p:grpSpPr>
          <p:sp>
            <p:nvSpPr>
              <p:cNvPr id="1047" name="Google Shape;1047;p45"/>
              <p:cNvSpPr/>
              <p:nvPr/>
            </p:nvSpPr>
            <p:spPr>
              <a:xfrm>
                <a:off x="4034370" y="3376738"/>
                <a:ext cx="59886" cy="168685"/>
              </a:xfrm>
              <a:custGeom>
                <a:avLst/>
                <a:gdLst/>
                <a:ahLst/>
                <a:cxnLst/>
                <a:rect l="l" t="t" r="r" b="b"/>
                <a:pathLst>
                  <a:path w="59886" h="168685" extrusionOk="0">
                    <a:moveTo>
                      <a:pt x="58576" y="0"/>
                    </a:moveTo>
                    <a:cubicBezTo>
                      <a:pt x="64891" y="55176"/>
                      <a:pt x="48213" y="113955"/>
                      <a:pt x="12266" y="156500"/>
                    </a:cubicBezTo>
                    <a:cubicBezTo>
                      <a:pt x="8299" y="160670"/>
                      <a:pt x="4210" y="164799"/>
                      <a:pt x="0" y="168685"/>
                    </a:cubicBezTo>
                    <a:cubicBezTo>
                      <a:pt x="2753" y="163625"/>
                      <a:pt x="5627" y="158767"/>
                      <a:pt x="8623" y="153910"/>
                    </a:cubicBezTo>
                    <a:cubicBezTo>
                      <a:pt x="35259" y="106344"/>
                      <a:pt x="49630" y="53638"/>
                      <a:pt x="58576" y="0"/>
                    </a:cubicBezTo>
                    <a:lnTo>
                      <a:pt x="585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45"/>
              <p:cNvSpPr/>
              <p:nvPr/>
            </p:nvSpPr>
            <p:spPr>
              <a:xfrm>
                <a:off x="3696028" y="3416814"/>
                <a:ext cx="336856" cy="347248"/>
              </a:xfrm>
              <a:custGeom>
                <a:avLst/>
                <a:gdLst/>
                <a:ahLst/>
                <a:cxnLst/>
                <a:rect l="l" t="t" r="r" b="b"/>
                <a:pathLst>
                  <a:path w="336856" h="347248" extrusionOk="0">
                    <a:moveTo>
                      <a:pt x="336763" y="0"/>
                    </a:moveTo>
                    <a:cubicBezTo>
                      <a:pt x="337735" y="21091"/>
                      <a:pt x="330934" y="41615"/>
                      <a:pt x="323283" y="61005"/>
                    </a:cubicBezTo>
                    <a:cubicBezTo>
                      <a:pt x="315025" y="79991"/>
                      <a:pt x="304500" y="99017"/>
                      <a:pt x="292437" y="115898"/>
                    </a:cubicBezTo>
                    <a:cubicBezTo>
                      <a:pt x="259404" y="163382"/>
                      <a:pt x="217222" y="203621"/>
                      <a:pt x="172005" y="239204"/>
                    </a:cubicBezTo>
                    <a:cubicBezTo>
                      <a:pt x="163868" y="246490"/>
                      <a:pt x="143142" y="260537"/>
                      <a:pt x="134195" y="267176"/>
                    </a:cubicBezTo>
                    <a:cubicBezTo>
                      <a:pt x="114805" y="281669"/>
                      <a:pt x="89140" y="296890"/>
                      <a:pt x="68575" y="309803"/>
                    </a:cubicBezTo>
                    <a:cubicBezTo>
                      <a:pt x="46230" y="323162"/>
                      <a:pt x="22993" y="335104"/>
                      <a:pt x="0" y="347248"/>
                    </a:cubicBezTo>
                    <a:cubicBezTo>
                      <a:pt x="17205" y="335468"/>
                      <a:pt x="34652" y="324174"/>
                      <a:pt x="52059" y="312839"/>
                    </a:cubicBezTo>
                    <a:cubicBezTo>
                      <a:pt x="94321" y="284421"/>
                      <a:pt x="137960" y="253413"/>
                      <a:pt x="176944" y="220582"/>
                    </a:cubicBezTo>
                    <a:cubicBezTo>
                      <a:pt x="183704" y="214875"/>
                      <a:pt x="194229" y="206576"/>
                      <a:pt x="200504" y="200463"/>
                    </a:cubicBezTo>
                    <a:cubicBezTo>
                      <a:pt x="213862" y="188440"/>
                      <a:pt x="233050" y="170669"/>
                      <a:pt x="244992" y="157513"/>
                    </a:cubicBezTo>
                    <a:cubicBezTo>
                      <a:pt x="251470" y="151198"/>
                      <a:pt x="259930" y="141725"/>
                      <a:pt x="265719" y="134641"/>
                    </a:cubicBezTo>
                    <a:cubicBezTo>
                      <a:pt x="278835" y="119622"/>
                      <a:pt x="292153" y="102256"/>
                      <a:pt x="302719" y="85335"/>
                    </a:cubicBezTo>
                    <a:cubicBezTo>
                      <a:pt x="303528" y="84039"/>
                      <a:pt x="308062" y="77076"/>
                      <a:pt x="308993" y="75578"/>
                    </a:cubicBezTo>
                    <a:cubicBezTo>
                      <a:pt x="321866" y="52221"/>
                      <a:pt x="334699" y="27041"/>
                      <a:pt x="336763" y="0"/>
                    </a:cubicBezTo>
                    <a:lnTo>
                      <a:pt x="3367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45"/>
              <p:cNvSpPr/>
              <p:nvPr/>
            </p:nvSpPr>
            <p:spPr>
              <a:xfrm>
                <a:off x="3822977" y="3384753"/>
                <a:ext cx="121443" cy="136097"/>
              </a:xfrm>
              <a:custGeom>
                <a:avLst/>
                <a:gdLst/>
                <a:ahLst/>
                <a:cxnLst/>
                <a:rect l="l" t="t" r="r" b="b"/>
                <a:pathLst>
                  <a:path w="121443" h="136097" extrusionOk="0">
                    <a:moveTo>
                      <a:pt x="121444" y="0"/>
                    </a:moveTo>
                    <a:cubicBezTo>
                      <a:pt x="109299" y="59507"/>
                      <a:pt x="52949" y="110635"/>
                      <a:pt x="0" y="136098"/>
                    </a:cubicBezTo>
                    <a:cubicBezTo>
                      <a:pt x="5627" y="130633"/>
                      <a:pt x="11578" y="125654"/>
                      <a:pt x="17366" y="120594"/>
                    </a:cubicBezTo>
                    <a:cubicBezTo>
                      <a:pt x="56876" y="85294"/>
                      <a:pt x="96629" y="47484"/>
                      <a:pt x="121444" y="0"/>
                    </a:cubicBezTo>
                    <a:lnTo>
                      <a:pt x="1214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45"/>
              <p:cNvSpPr/>
              <p:nvPr/>
            </p:nvSpPr>
            <p:spPr>
              <a:xfrm>
                <a:off x="3511717" y="3052605"/>
                <a:ext cx="171762" cy="93308"/>
              </a:xfrm>
              <a:custGeom>
                <a:avLst/>
                <a:gdLst/>
                <a:ahLst/>
                <a:cxnLst/>
                <a:rect l="l" t="t" r="r" b="b"/>
                <a:pathLst>
                  <a:path w="171762" h="93308" extrusionOk="0">
                    <a:moveTo>
                      <a:pt x="171762" y="3642"/>
                    </a:moveTo>
                    <a:cubicBezTo>
                      <a:pt x="119096" y="4047"/>
                      <a:pt x="69749" y="27000"/>
                      <a:pt x="31211" y="61814"/>
                    </a:cubicBezTo>
                    <a:cubicBezTo>
                      <a:pt x="31211" y="61814"/>
                      <a:pt x="26758" y="66186"/>
                      <a:pt x="26758" y="66186"/>
                    </a:cubicBezTo>
                    <a:cubicBezTo>
                      <a:pt x="17528" y="74444"/>
                      <a:pt x="8825" y="84524"/>
                      <a:pt x="0" y="93308"/>
                    </a:cubicBezTo>
                    <a:cubicBezTo>
                      <a:pt x="5789" y="82419"/>
                      <a:pt x="13197" y="70598"/>
                      <a:pt x="21212" y="61004"/>
                    </a:cubicBezTo>
                    <a:cubicBezTo>
                      <a:pt x="56107" y="17568"/>
                      <a:pt x="116262" y="-10364"/>
                      <a:pt x="171762" y="3642"/>
                    </a:cubicBezTo>
                    <a:lnTo>
                      <a:pt x="171762" y="36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45"/>
              <p:cNvSpPr/>
              <p:nvPr/>
            </p:nvSpPr>
            <p:spPr>
              <a:xfrm>
                <a:off x="3391852" y="3183318"/>
                <a:ext cx="202568" cy="292031"/>
              </a:xfrm>
              <a:custGeom>
                <a:avLst/>
                <a:gdLst/>
                <a:ahLst/>
                <a:cxnLst/>
                <a:rect l="l" t="t" r="r" b="b"/>
                <a:pathLst>
                  <a:path w="202568" h="292031" extrusionOk="0">
                    <a:moveTo>
                      <a:pt x="202568" y="0"/>
                    </a:moveTo>
                    <a:cubicBezTo>
                      <a:pt x="105008" y="71409"/>
                      <a:pt x="26313" y="172410"/>
                      <a:pt x="0" y="292032"/>
                    </a:cubicBezTo>
                    <a:cubicBezTo>
                      <a:pt x="9675" y="168928"/>
                      <a:pt x="95617" y="57443"/>
                      <a:pt x="202568" y="0"/>
                    </a:cubicBezTo>
                    <a:lnTo>
                      <a:pt x="2025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2" name="Google Shape;1052;p45"/>
          <p:cNvSpPr/>
          <p:nvPr/>
        </p:nvSpPr>
        <p:spPr>
          <a:xfrm>
            <a:off x="2040548" y="2222740"/>
            <a:ext cx="809254" cy="698011"/>
          </a:xfrm>
          <a:custGeom>
            <a:avLst/>
            <a:gdLst/>
            <a:ahLst/>
            <a:cxnLst/>
            <a:rect l="l" t="t" r="r" b="b"/>
            <a:pathLst>
              <a:path w="642265" h="553977" extrusionOk="0">
                <a:moveTo>
                  <a:pt x="170934" y="6122"/>
                </a:moveTo>
                <a:cubicBezTo>
                  <a:pt x="-200684" y="73685"/>
                  <a:pt x="94586" y="693169"/>
                  <a:pt x="476284" y="525213"/>
                </a:cubicBezTo>
                <a:cubicBezTo>
                  <a:pt x="857982" y="357256"/>
                  <a:pt x="506807" y="-54965"/>
                  <a:pt x="170934" y="6122"/>
                </a:cubicBezTo>
                <a:close/>
              </a:path>
            </a:pathLst>
          </a:custGeom>
          <a:noFill/>
          <a:ln w="577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596" y="3477325"/>
            <a:ext cx="4575451" cy="15446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>
            <a:spLocks noGrp="1"/>
          </p:cNvSpPr>
          <p:nvPr>
            <p:ph type="title"/>
          </p:nvPr>
        </p:nvSpPr>
        <p:spPr>
          <a:xfrm>
            <a:off x="178954" y="88959"/>
            <a:ext cx="7704000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grpSp>
        <p:nvGrpSpPr>
          <p:cNvPr id="328" name="Google Shape;328;p27"/>
          <p:cNvGrpSpPr/>
          <p:nvPr/>
        </p:nvGrpSpPr>
        <p:grpSpPr>
          <a:xfrm rot="455192" flipH="1">
            <a:off x="7335603" y="3932435"/>
            <a:ext cx="1006777" cy="528807"/>
            <a:chOff x="3742420" y="3775357"/>
            <a:chExt cx="799267" cy="419813"/>
          </a:xfrm>
        </p:grpSpPr>
        <p:sp>
          <p:nvSpPr>
            <p:cNvPr id="329" name="Google Shape;329;p27"/>
            <p:cNvSpPr/>
            <p:nvPr/>
          </p:nvSpPr>
          <p:spPr>
            <a:xfrm>
              <a:off x="3742420" y="3781307"/>
              <a:ext cx="799267" cy="413863"/>
            </a:xfrm>
            <a:custGeom>
              <a:avLst/>
              <a:gdLst/>
              <a:ahLst/>
              <a:cxnLst/>
              <a:rect l="l" t="t" r="r" b="b"/>
              <a:pathLst>
                <a:path w="799267" h="413863" extrusionOk="0">
                  <a:moveTo>
                    <a:pt x="797562" y="0"/>
                  </a:moveTo>
                  <a:cubicBezTo>
                    <a:pt x="817802" y="197143"/>
                    <a:pt x="655634" y="380645"/>
                    <a:pt x="435416" y="409913"/>
                  </a:cubicBezTo>
                  <a:cubicBezTo>
                    <a:pt x="215158" y="439141"/>
                    <a:pt x="20241" y="303043"/>
                    <a:pt x="0" y="105899"/>
                  </a:cubicBezTo>
                  <a:lnTo>
                    <a:pt x="7975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0" name="Google Shape;330;p27"/>
            <p:cNvGrpSpPr/>
            <p:nvPr/>
          </p:nvGrpSpPr>
          <p:grpSpPr>
            <a:xfrm>
              <a:off x="3756102" y="3775357"/>
              <a:ext cx="770331" cy="406594"/>
              <a:chOff x="3756102" y="3775357"/>
              <a:chExt cx="770331" cy="406594"/>
            </a:xfrm>
          </p:grpSpPr>
          <p:sp>
            <p:nvSpPr>
              <p:cNvPr id="331" name="Google Shape;331;p27"/>
              <p:cNvSpPr/>
              <p:nvPr/>
            </p:nvSpPr>
            <p:spPr>
              <a:xfrm>
                <a:off x="3756102" y="3775357"/>
                <a:ext cx="770331" cy="406594"/>
              </a:xfrm>
              <a:custGeom>
                <a:avLst/>
                <a:gdLst/>
                <a:ahLst/>
                <a:cxnLst/>
                <a:rect l="l" t="t" r="r" b="b"/>
                <a:pathLst>
                  <a:path w="770331" h="406594" extrusionOk="0">
                    <a:moveTo>
                      <a:pt x="0" y="102053"/>
                    </a:moveTo>
                    <a:cubicBezTo>
                      <a:pt x="19917" y="296363"/>
                      <a:pt x="208155" y="431044"/>
                      <a:pt x="420398" y="402869"/>
                    </a:cubicBezTo>
                    <a:cubicBezTo>
                      <a:pt x="632641" y="374694"/>
                      <a:pt x="788534" y="194310"/>
                      <a:pt x="768617" y="0"/>
                    </a:cubicBezTo>
                    <a:lnTo>
                      <a:pt x="0" y="1020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>
                <a:off x="3902766" y="3794828"/>
                <a:ext cx="476355" cy="251430"/>
              </a:xfrm>
              <a:custGeom>
                <a:avLst/>
                <a:gdLst/>
                <a:ahLst/>
                <a:cxnLst/>
                <a:rect l="l" t="t" r="r" b="b"/>
                <a:pathLst>
                  <a:path w="476355" h="251430" extrusionOk="0">
                    <a:moveTo>
                      <a:pt x="0" y="63110"/>
                    </a:moveTo>
                    <a:cubicBezTo>
                      <a:pt x="12347" y="183259"/>
                      <a:pt x="128730" y="266569"/>
                      <a:pt x="259971" y="249122"/>
                    </a:cubicBezTo>
                    <a:cubicBezTo>
                      <a:pt x="391211" y="231715"/>
                      <a:pt x="487637" y="120148"/>
                      <a:pt x="475290" y="0"/>
                    </a:cubicBezTo>
                    <a:lnTo>
                      <a:pt x="0" y="631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7"/>
              <p:cNvSpPr/>
              <p:nvPr/>
            </p:nvSpPr>
            <p:spPr>
              <a:xfrm>
                <a:off x="4001985" y="3808025"/>
                <a:ext cx="277427" cy="146429"/>
              </a:xfrm>
              <a:custGeom>
                <a:avLst/>
                <a:gdLst/>
                <a:ahLst/>
                <a:cxnLst/>
                <a:rect l="l" t="t" r="r" b="b"/>
                <a:pathLst>
                  <a:path w="277427" h="146429" extrusionOk="0">
                    <a:moveTo>
                      <a:pt x="0" y="36757"/>
                    </a:moveTo>
                    <a:cubicBezTo>
                      <a:pt x="7165" y="106749"/>
                      <a:pt x="74971" y="155246"/>
                      <a:pt x="151400" y="145085"/>
                    </a:cubicBezTo>
                    <a:cubicBezTo>
                      <a:pt x="227828" y="134924"/>
                      <a:pt x="283976" y="69992"/>
                      <a:pt x="276811" y="0"/>
                    </a:cubicBezTo>
                    <a:lnTo>
                      <a:pt x="0" y="36757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4" name="Google Shape;334;p27"/>
              <p:cNvGrpSpPr/>
              <p:nvPr/>
            </p:nvGrpSpPr>
            <p:grpSpPr>
              <a:xfrm>
                <a:off x="3941174" y="3799848"/>
                <a:ext cx="418072" cy="230863"/>
                <a:chOff x="3941174" y="3799848"/>
                <a:chExt cx="418072" cy="230863"/>
              </a:xfrm>
            </p:grpSpPr>
            <p:grpSp>
              <p:nvGrpSpPr>
                <p:cNvPr id="335" name="Google Shape;335;p27"/>
                <p:cNvGrpSpPr/>
                <p:nvPr/>
              </p:nvGrpSpPr>
              <p:grpSpPr>
                <a:xfrm>
                  <a:off x="3941174" y="3799848"/>
                  <a:ext cx="418072" cy="230863"/>
                  <a:chOff x="3941174" y="3799848"/>
                  <a:chExt cx="418072" cy="230863"/>
                </a:xfrm>
              </p:grpSpPr>
              <p:sp>
                <p:nvSpPr>
                  <p:cNvPr id="336" name="Google Shape;336;p27"/>
                  <p:cNvSpPr/>
                  <p:nvPr/>
                </p:nvSpPr>
                <p:spPr>
                  <a:xfrm>
                    <a:off x="4146873" y="3971594"/>
                    <a:ext cx="41294" cy="59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94" h="59117" extrusionOk="0">
                        <a:moveTo>
                          <a:pt x="117" y="43249"/>
                        </a:moveTo>
                        <a:cubicBezTo>
                          <a:pt x="-936" y="33089"/>
                          <a:pt x="5177" y="1554"/>
                          <a:pt x="16512" y="56"/>
                        </a:cubicBezTo>
                        <a:cubicBezTo>
                          <a:pt x="27846" y="-1442"/>
                          <a:pt x="40193" y="27624"/>
                          <a:pt x="41205" y="37784"/>
                        </a:cubicBezTo>
                        <a:cubicBezTo>
                          <a:pt x="42258" y="47945"/>
                          <a:pt x="33878" y="57418"/>
                          <a:pt x="22543" y="58916"/>
                        </a:cubicBezTo>
                        <a:cubicBezTo>
                          <a:pt x="11209" y="60413"/>
                          <a:pt x="1169" y="53410"/>
                          <a:pt x="117" y="4324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7" name="Google Shape;337;p27"/>
                  <p:cNvSpPr/>
                  <p:nvPr/>
                </p:nvSpPr>
                <p:spPr>
                  <a:xfrm>
                    <a:off x="4293385" y="3799848"/>
                    <a:ext cx="65861" cy="3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61" h="37317" extrusionOk="0">
                        <a:moveTo>
                          <a:pt x="47145" y="36999"/>
                        </a:moveTo>
                        <a:cubicBezTo>
                          <a:pt x="35810" y="38497"/>
                          <a:pt x="1077" y="34773"/>
                          <a:pt x="25" y="24612"/>
                        </a:cubicBezTo>
                        <a:cubicBezTo>
                          <a:pt x="-1028" y="14451"/>
                          <a:pt x="32005" y="1700"/>
                          <a:pt x="43339" y="202"/>
                        </a:cubicBezTo>
                        <a:cubicBezTo>
                          <a:pt x="54674" y="-1296"/>
                          <a:pt x="64754" y="5707"/>
                          <a:pt x="65766" y="15868"/>
                        </a:cubicBezTo>
                        <a:cubicBezTo>
                          <a:pt x="66859" y="26029"/>
                          <a:pt x="58480" y="35502"/>
                          <a:pt x="47145" y="3699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8" name="Google Shape;338;p27"/>
                  <p:cNvSpPr/>
                  <p:nvPr/>
                </p:nvSpPr>
                <p:spPr>
                  <a:xfrm>
                    <a:off x="3941174" y="3849766"/>
                    <a:ext cx="65895" cy="3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95" h="37317" extrusionOk="0">
                        <a:moveTo>
                          <a:pt x="22556" y="37116"/>
                        </a:moveTo>
                        <a:cubicBezTo>
                          <a:pt x="33891" y="35618"/>
                          <a:pt x="66924" y="22867"/>
                          <a:pt x="65871" y="12706"/>
                        </a:cubicBezTo>
                        <a:cubicBezTo>
                          <a:pt x="64819" y="2545"/>
                          <a:pt x="30126" y="-1179"/>
                          <a:pt x="18751" y="319"/>
                        </a:cubicBezTo>
                        <a:cubicBezTo>
                          <a:pt x="7416" y="1816"/>
                          <a:pt x="-963" y="11289"/>
                          <a:pt x="89" y="21450"/>
                        </a:cubicBezTo>
                        <a:cubicBezTo>
                          <a:pt x="1142" y="31611"/>
                          <a:pt x="11181" y="38614"/>
                          <a:pt x="22556" y="371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39" name="Google Shape;339;p27"/>
                <p:cNvGrpSpPr/>
                <p:nvPr/>
              </p:nvGrpSpPr>
              <p:grpSpPr>
                <a:xfrm>
                  <a:off x="3975114" y="3921389"/>
                  <a:ext cx="304969" cy="74228"/>
                  <a:chOff x="3975114" y="3921389"/>
                  <a:chExt cx="304969" cy="74228"/>
                </a:xfrm>
              </p:grpSpPr>
              <p:sp>
                <p:nvSpPr>
                  <p:cNvPr id="340" name="Google Shape;340;p27"/>
                  <p:cNvSpPr/>
                  <p:nvPr/>
                </p:nvSpPr>
                <p:spPr>
                  <a:xfrm>
                    <a:off x="4229821" y="3943671"/>
                    <a:ext cx="50262" cy="51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62" h="51946" extrusionOk="0">
                        <a:moveTo>
                          <a:pt x="12744" y="44900"/>
                        </a:moveTo>
                        <a:cubicBezTo>
                          <a:pt x="6187" y="36845"/>
                          <a:pt x="-5917" y="7658"/>
                          <a:pt x="3393" y="1302"/>
                        </a:cubicBezTo>
                        <a:cubicBezTo>
                          <a:pt x="12704" y="-5094"/>
                          <a:pt x="39867" y="13730"/>
                          <a:pt x="46465" y="21786"/>
                        </a:cubicBezTo>
                        <a:cubicBezTo>
                          <a:pt x="53064" y="29841"/>
                          <a:pt x="50837" y="41541"/>
                          <a:pt x="41527" y="47936"/>
                        </a:cubicBezTo>
                        <a:cubicBezTo>
                          <a:pt x="32216" y="54292"/>
                          <a:pt x="19343" y="52956"/>
                          <a:pt x="12744" y="449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1" name="Google Shape;341;p27"/>
                  <p:cNvSpPr/>
                  <p:nvPr/>
                </p:nvSpPr>
                <p:spPr>
                  <a:xfrm>
                    <a:off x="3975114" y="3921389"/>
                    <a:ext cx="58900" cy="46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00" h="46652" extrusionOk="0">
                        <a:moveTo>
                          <a:pt x="32538" y="42610"/>
                        </a:moveTo>
                        <a:cubicBezTo>
                          <a:pt x="41849" y="36214"/>
                          <a:pt x="64276" y="10670"/>
                          <a:pt x="57718" y="2615"/>
                        </a:cubicBezTo>
                        <a:cubicBezTo>
                          <a:pt x="51160" y="-5441"/>
                          <a:pt x="18046" y="7108"/>
                          <a:pt x="8735" y="13464"/>
                        </a:cubicBezTo>
                        <a:cubicBezTo>
                          <a:pt x="-575" y="19859"/>
                          <a:pt x="-2802" y="31559"/>
                          <a:pt x="3797" y="39614"/>
                        </a:cubicBezTo>
                        <a:cubicBezTo>
                          <a:pt x="10314" y="47670"/>
                          <a:pt x="23228" y="49006"/>
                          <a:pt x="32538" y="4261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42" name="Google Shape;342;p27"/>
                <p:cNvGrpSpPr/>
                <p:nvPr/>
              </p:nvGrpSpPr>
              <p:grpSpPr>
                <a:xfrm>
                  <a:off x="4050362" y="3884913"/>
                  <a:ext cx="292335" cy="135704"/>
                  <a:chOff x="4050362" y="3884913"/>
                  <a:chExt cx="292335" cy="135704"/>
                </a:xfrm>
              </p:grpSpPr>
              <p:sp>
                <p:nvSpPr>
                  <p:cNvPr id="343" name="Google Shape;343;p27"/>
                  <p:cNvSpPr/>
                  <p:nvPr/>
                </p:nvSpPr>
                <p:spPr>
                  <a:xfrm>
                    <a:off x="4280259" y="3884913"/>
                    <a:ext cx="62438" cy="39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38" h="39804" extrusionOk="0">
                        <a:moveTo>
                          <a:pt x="33149" y="38483"/>
                        </a:moveTo>
                        <a:cubicBezTo>
                          <a:pt x="22785" y="34718"/>
                          <a:pt x="-4216" y="15692"/>
                          <a:pt x="561" y="6139"/>
                        </a:cubicBezTo>
                        <a:cubicBezTo>
                          <a:pt x="5338" y="-3415"/>
                          <a:pt x="40071" y="107"/>
                          <a:pt x="50434" y="3872"/>
                        </a:cubicBezTo>
                        <a:cubicBezTo>
                          <a:pt x="60797" y="7637"/>
                          <a:pt x="65291" y="18445"/>
                          <a:pt x="60554" y="27998"/>
                        </a:cubicBezTo>
                        <a:cubicBezTo>
                          <a:pt x="55777" y="37592"/>
                          <a:pt x="43512" y="42288"/>
                          <a:pt x="33149" y="3848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4" name="Google Shape;344;p27"/>
                  <p:cNvSpPr/>
                  <p:nvPr/>
                </p:nvSpPr>
                <p:spPr>
                  <a:xfrm>
                    <a:off x="4050362" y="3963581"/>
                    <a:ext cx="45407" cy="57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07" h="57036" extrusionOk="0">
                        <a:moveTo>
                          <a:pt x="39387" y="45271"/>
                        </a:moveTo>
                        <a:cubicBezTo>
                          <a:pt x="44164" y="35717"/>
                          <a:pt x="49993" y="4142"/>
                          <a:pt x="39670" y="377"/>
                        </a:cubicBezTo>
                        <a:cubicBezTo>
                          <a:pt x="29307" y="-3388"/>
                          <a:pt x="6678" y="22035"/>
                          <a:pt x="1902" y="31588"/>
                        </a:cubicBezTo>
                        <a:cubicBezTo>
                          <a:pt x="-2875" y="41142"/>
                          <a:pt x="1659" y="51950"/>
                          <a:pt x="12022" y="55715"/>
                        </a:cubicBezTo>
                        <a:cubicBezTo>
                          <a:pt x="22385" y="59520"/>
                          <a:pt x="34610" y="54824"/>
                          <a:pt x="39387" y="452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345" name="Google Shape;345;p27"/>
          <p:cNvGrpSpPr/>
          <p:nvPr/>
        </p:nvGrpSpPr>
        <p:grpSpPr>
          <a:xfrm>
            <a:off x="7882954" y="3169816"/>
            <a:ext cx="850048" cy="850048"/>
            <a:chOff x="2280753" y="3116326"/>
            <a:chExt cx="866423" cy="866423"/>
          </a:xfrm>
        </p:grpSpPr>
        <p:sp>
          <p:nvSpPr>
            <p:cNvPr id="346" name="Google Shape;346;p27"/>
            <p:cNvSpPr/>
            <p:nvPr/>
          </p:nvSpPr>
          <p:spPr>
            <a:xfrm>
              <a:off x="2372312" y="3208114"/>
              <a:ext cx="682917" cy="682917"/>
            </a:xfrm>
            <a:custGeom>
              <a:avLst/>
              <a:gdLst/>
              <a:ahLst/>
              <a:cxnLst/>
              <a:rect l="l" t="t" r="r" b="b"/>
              <a:pathLst>
                <a:path w="682917" h="682917" extrusionOk="0">
                  <a:moveTo>
                    <a:pt x="368399" y="5363"/>
                  </a:moveTo>
                  <a:lnTo>
                    <a:pt x="368399" y="5363"/>
                  </a:lnTo>
                  <a:cubicBezTo>
                    <a:pt x="394712" y="-5526"/>
                    <a:pt x="425032" y="505"/>
                    <a:pt x="445152" y="20625"/>
                  </a:cubicBezTo>
                  <a:lnTo>
                    <a:pt x="445152" y="20625"/>
                  </a:lnTo>
                  <a:cubicBezTo>
                    <a:pt x="458348" y="33822"/>
                    <a:pt x="476282" y="41270"/>
                    <a:pt x="494943" y="41270"/>
                  </a:cubicBezTo>
                  <a:lnTo>
                    <a:pt x="494943" y="41270"/>
                  </a:lnTo>
                  <a:cubicBezTo>
                    <a:pt x="523442" y="41270"/>
                    <a:pt x="549107" y="58434"/>
                    <a:pt x="560037" y="84747"/>
                  </a:cubicBezTo>
                  <a:lnTo>
                    <a:pt x="560037" y="84747"/>
                  </a:lnTo>
                  <a:cubicBezTo>
                    <a:pt x="567202" y="101992"/>
                    <a:pt x="580885" y="115715"/>
                    <a:pt x="598171" y="122880"/>
                  </a:cubicBezTo>
                  <a:lnTo>
                    <a:pt x="598171" y="122880"/>
                  </a:lnTo>
                  <a:cubicBezTo>
                    <a:pt x="624483" y="133770"/>
                    <a:pt x="641647" y="159475"/>
                    <a:pt x="641647" y="187974"/>
                  </a:cubicBezTo>
                  <a:lnTo>
                    <a:pt x="641647" y="187974"/>
                  </a:lnTo>
                  <a:cubicBezTo>
                    <a:pt x="641647" y="206636"/>
                    <a:pt x="649056" y="224569"/>
                    <a:pt x="662293" y="237766"/>
                  </a:cubicBezTo>
                  <a:lnTo>
                    <a:pt x="662293" y="237766"/>
                  </a:lnTo>
                  <a:cubicBezTo>
                    <a:pt x="682453" y="257926"/>
                    <a:pt x="688444" y="288206"/>
                    <a:pt x="677554" y="314519"/>
                  </a:cubicBezTo>
                  <a:lnTo>
                    <a:pt x="677554" y="314519"/>
                  </a:lnTo>
                  <a:cubicBezTo>
                    <a:pt x="670389" y="331764"/>
                    <a:pt x="670389" y="351154"/>
                    <a:pt x="677554" y="368440"/>
                  </a:cubicBezTo>
                  <a:lnTo>
                    <a:pt x="677554" y="368440"/>
                  </a:lnTo>
                  <a:cubicBezTo>
                    <a:pt x="688444" y="394752"/>
                    <a:pt x="682412" y="425073"/>
                    <a:pt x="662293" y="445192"/>
                  </a:cubicBezTo>
                  <a:lnTo>
                    <a:pt x="662293" y="445192"/>
                  </a:lnTo>
                  <a:cubicBezTo>
                    <a:pt x="649096" y="458389"/>
                    <a:pt x="641647" y="476322"/>
                    <a:pt x="641647" y="494984"/>
                  </a:cubicBezTo>
                  <a:lnTo>
                    <a:pt x="641647" y="494984"/>
                  </a:lnTo>
                  <a:cubicBezTo>
                    <a:pt x="641647" y="523483"/>
                    <a:pt x="624483" y="549148"/>
                    <a:pt x="598171" y="560037"/>
                  </a:cubicBezTo>
                  <a:lnTo>
                    <a:pt x="598171" y="560037"/>
                  </a:lnTo>
                  <a:cubicBezTo>
                    <a:pt x="580926" y="567202"/>
                    <a:pt x="567202" y="580885"/>
                    <a:pt x="560037" y="598171"/>
                  </a:cubicBezTo>
                  <a:lnTo>
                    <a:pt x="560037" y="598171"/>
                  </a:lnTo>
                  <a:cubicBezTo>
                    <a:pt x="549148" y="624484"/>
                    <a:pt x="523442" y="641648"/>
                    <a:pt x="494943" y="641648"/>
                  </a:cubicBezTo>
                  <a:lnTo>
                    <a:pt x="494943" y="641648"/>
                  </a:lnTo>
                  <a:cubicBezTo>
                    <a:pt x="476282" y="641648"/>
                    <a:pt x="458348" y="649056"/>
                    <a:pt x="445152" y="662293"/>
                  </a:cubicBezTo>
                  <a:lnTo>
                    <a:pt x="445152" y="662293"/>
                  </a:lnTo>
                  <a:cubicBezTo>
                    <a:pt x="424992" y="682453"/>
                    <a:pt x="394712" y="688444"/>
                    <a:pt x="368399" y="677554"/>
                  </a:cubicBezTo>
                  <a:lnTo>
                    <a:pt x="368399" y="677554"/>
                  </a:lnTo>
                  <a:cubicBezTo>
                    <a:pt x="351154" y="670389"/>
                    <a:pt x="331764" y="670389"/>
                    <a:pt x="314478" y="677554"/>
                  </a:cubicBezTo>
                  <a:lnTo>
                    <a:pt x="314478" y="677554"/>
                  </a:lnTo>
                  <a:cubicBezTo>
                    <a:pt x="288165" y="688444"/>
                    <a:pt x="257845" y="682412"/>
                    <a:pt x="237726" y="662293"/>
                  </a:cubicBezTo>
                  <a:lnTo>
                    <a:pt x="237726" y="662293"/>
                  </a:lnTo>
                  <a:cubicBezTo>
                    <a:pt x="224529" y="649096"/>
                    <a:pt x="206596" y="641688"/>
                    <a:pt x="187934" y="641648"/>
                  </a:cubicBezTo>
                  <a:lnTo>
                    <a:pt x="187934" y="641648"/>
                  </a:lnTo>
                  <a:cubicBezTo>
                    <a:pt x="159435" y="641648"/>
                    <a:pt x="133770" y="624484"/>
                    <a:pt x="122880" y="598171"/>
                  </a:cubicBezTo>
                  <a:lnTo>
                    <a:pt x="122880" y="598171"/>
                  </a:lnTo>
                  <a:cubicBezTo>
                    <a:pt x="115715" y="580926"/>
                    <a:pt x="102032" y="567202"/>
                    <a:pt x="84747" y="560037"/>
                  </a:cubicBezTo>
                  <a:lnTo>
                    <a:pt x="84747" y="560037"/>
                  </a:lnTo>
                  <a:cubicBezTo>
                    <a:pt x="58434" y="549148"/>
                    <a:pt x="41270" y="523442"/>
                    <a:pt x="41270" y="494984"/>
                  </a:cubicBezTo>
                  <a:lnTo>
                    <a:pt x="41270" y="494984"/>
                  </a:lnTo>
                  <a:cubicBezTo>
                    <a:pt x="41270" y="476322"/>
                    <a:pt x="33862" y="458389"/>
                    <a:pt x="20625" y="445192"/>
                  </a:cubicBezTo>
                  <a:lnTo>
                    <a:pt x="20625" y="445192"/>
                  </a:lnTo>
                  <a:cubicBezTo>
                    <a:pt x="465" y="425032"/>
                    <a:pt x="-5526" y="394752"/>
                    <a:pt x="5363" y="368440"/>
                  </a:cubicBezTo>
                  <a:lnTo>
                    <a:pt x="5363" y="368440"/>
                  </a:lnTo>
                  <a:cubicBezTo>
                    <a:pt x="12528" y="351195"/>
                    <a:pt x="12528" y="331804"/>
                    <a:pt x="5363" y="314519"/>
                  </a:cubicBezTo>
                  <a:lnTo>
                    <a:pt x="5363" y="314519"/>
                  </a:lnTo>
                  <a:cubicBezTo>
                    <a:pt x="-5526" y="288206"/>
                    <a:pt x="505" y="257885"/>
                    <a:pt x="20625" y="237766"/>
                  </a:cubicBezTo>
                  <a:lnTo>
                    <a:pt x="20625" y="237766"/>
                  </a:lnTo>
                  <a:cubicBezTo>
                    <a:pt x="33822" y="224569"/>
                    <a:pt x="41270" y="206636"/>
                    <a:pt x="41270" y="187974"/>
                  </a:cubicBezTo>
                  <a:lnTo>
                    <a:pt x="41270" y="187974"/>
                  </a:lnTo>
                  <a:cubicBezTo>
                    <a:pt x="41270" y="159475"/>
                    <a:pt x="58434" y="133810"/>
                    <a:pt x="84747" y="122880"/>
                  </a:cubicBezTo>
                  <a:lnTo>
                    <a:pt x="84747" y="122880"/>
                  </a:lnTo>
                  <a:cubicBezTo>
                    <a:pt x="101992" y="115715"/>
                    <a:pt x="115715" y="102032"/>
                    <a:pt x="122880" y="84747"/>
                  </a:cubicBezTo>
                  <a:lnTo>
                    <a:pt x="122880" y="84747"/>
                  </a:lnTo>
                  <a:cubicBezTo>
                    <a:pt x="133770" y="58434"/>
                    <a:pt x="159475" y="41270"/>
                    <a:pt x="187934" y="41270"/>
                  </a:cubicBezTo>
                  <a:lnTo>
                    <a:pt x="187934" y="41270"/>
                  </a:lnTo>
                  <a:cubicBezTo>
                    <a:pt x="206596" y="41270"/>
                    <a:pt x="224529" y="33862"/>
                    <a:pt x="237726" y="20625"/>
                  </a:cubicBezTo>
                  <a:lnTo>
                    <a:pt x="237726" y="20625"/>
                  </a:lnTo>
                  <a:cubicBezTo>
                    <a:pt x="257885" y="465"/>
                    <a:pt x="288165" y="-5526"/>
                    <a:pt x="314478" y="5363"/>
                  </a:cubicBezTo>
                  <a:lnTo>
                    <a:pt x="314478" y="5363"/>
                  </a:lnTo>
                  <a:cubicBezTo>
                    <a:pt x="331723" y="12528"/>
                    <a:pt x="351114" y="12528"/>
                    <a:pt x="368399" y="5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7"/>
            <p:cNvSpPr/>
            <p:nvPr/>
          </p:nvSpPr>
          <p:spPr>
            <a:xfrm rot="-2700000">
              <a:off x="2407638" y="3243211"/>
              <a:ext cx="612654" cy="612654"/>
            </a:xfrm>
            <a:custGeom>
              <a:avLst/>
              <a:gdLst/>
              <a:ahLst/>
              <a:cxnLst/>
              <a:rect l="l" t="t" r="r" b="b"/>
              <a:pathLst>
                <a:path w="612313" h="612313" extrusionOk="0">
                  <a:moveTo>
                    <a:pt x="612314" y="306157"/>
                  </a:moveTo>
                  <a:cubicBezTo>
                    <a:pt x="612314" y="475243"/>
                    <a:pt x="475242" y="612314"/>
                    <a:pt x="306157" y="612314"/>
                  </a:cubicBezTo>
                  <a:cubicBezTo>
                    <a:pt x="137071" y="612314"/>
                    <a:pt x="0" y="475243"/>
                    <a:pt x="0" y="306157"/>
                  </a:cubicBezTo>
                  <a:cubicBezTo>
                    <a:pt x="0" y="137071"/>
                    <a:pt x="137071" y="0"/>
                    <a:pt x="306157" y="0"/>
                  </a:cubicBezTo>
                  <a:cubicBezTo>
                    <a:pt x="475242" y="0"/>
                    <a:pt x="612314" y="137071"/>
                    <a:pt x="612314" y="3061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8" name="Google Shape;348;p27"/>
            <p:cNvGrpSpPr/>
            <p:nvPr/>
          </p:nvGrpSpPr>
          <p:grpSpPr>
            <a:xfrm>
              <a:off x="2605197" y="3435371"/>
              <a:ext cx="217086" cy="228337"/>
              <a:chOff x="2605197" y="3435371"/>
              <a:chExt cx="217086" cy="228337"/>
            </a:xfrm>
          </p:grpSpPr>
          <p:sp>
            <p:nvSpPr>
              <p:cNvPr id="349" name="Google Shape;349;p27"/>
              <p:cNvSpPr/>
              <p:nvPr/>
            </p:nvSpPr>
            <p:spPr>
              <a:xfrm>
                <a:off x="2605197" y="3435371"/>
                <a:ext cx="94895" cy="94895"/>
              </a:xfrm>
              <a:custGeom>
                <a:avLst/>
                <a:gdLst/>
                <a:ahLst/>
                <a:cxnLst/>
                <a:rect l="l" t="t" r="r" b="b"/>
                <a:pathLst>
                  <a:path w="94895" h="94895" extrusionOk="0">
                    <a:moveTo>
                      <a:pt x="69651" y="69652"/>
                    </a:moveTo>
                    <a:cubicBezTo>
                      <a:pt x="46496" y="92807"/>
                      <a:pt x="17795" y="101632"/>
                      <a:pt x="5529" y="89366"/>
                    </a:cubicBezTo>
                    <a:cubicBezTo>
                      <a:pt x="-6737" y="77100"/>
                      <a:pt x="2088" y="48399"/>
                      <a:pt x="25244" y="25244"/>
                    </a:cubicBezTo>
                    <a:cubicBezTo>
                      <a:pt x="48399" y="2088"/>
                      <a:pt x="77100" y="-6737"/>
                      <a:pt x="89366" y="5529"/>
                    </a:cubicBezTo>
                    <a:cubicBezTo>
                      <a:pt x="101632" y="17795"/>
                      <a:pt x="92807" y="46496"/>
                      <a:pt x="69651" y="69652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7"/>
              <p:cNvSpPr/>
              <p:nvPr/>
            </p:nvSpPr>
            <p:spPr>
              <a:xfrm>
                <a:off x="2676589" y="3545180"/>
                <a:ext cx="62745" cy="118528"/>
              </a:xfrm>
              <a:custGeom>
                <a:avLst/>
                <a:gdLst/>
                <a:ahLst/>
                <a:cxnLst/>
                <a:rect l="l" t="t" r="r" b="b"/>
                <a:pathLst>
                  <a:path w="62745" h="118528" extrusionOk="0">
                    <a:moveTo>
                      <a:pt x="62746" y="59265"/>
                    </a:moveTo>
                    <a:cubicBezTo>
                      <a:pt x="62746" y="92014"/>
                      <a:pt x="48699" y="118529"/>
                      <a:pt x="31373" y="118529"/>
                    </a:cubicBezTo>
                    <a:cubicBezTo>
                      <a:pt x="14047" y="118529"/>
                      <a:pt x="0" y="91973"/>
                      <a:pt x="0" y="59265"/>
                    </a:cubicBezTo>
                    <a:cubicBezTo>
                      <a:pt x="0" y="26515"/>
                      <a:pt x="14047" y="0"/>
                      <a:pt x="31373" y="0"/>
                    </a:cubicBezTo>
                    <a:cubicBezTo>
                      <a:pt x="48699" y="0"/>
                      <a:pt x="62746" y="26515"/>
                      <a:pt x="62746" y="59265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27"/>
              <p:cNvSpPr/>
              <p:nvPr/>
            </p:nvSpPr>
            <p:spPr>
              <a:xfrm>
                <a:off x="2741841" y="3449837"/>
                <a:ext cx="80442" cy="107416"/>
              </a:xfrm>
              <a:custGeom>
                <a:avLst/>
                <a:gdLst/>
                <a:ahLst/>
                <a:cxnLst/>
                <a:rect l="l" t="t" r="r" b="b"/>
                <a:pathLst>
                  <a:path w="80442" h="107416" extrusionOk="0">
                    <a:moveTo>
                      <a:pt x="67405" y="38022"/>
                    </a:moveTo>
                    <a:cubicBezTo>
                      <a:pt x="83759" y="66359"/>
                      <a:pt x="84893" y="96396"/>
                      <a:pt x="69874" y="105059"/>
                    </a:cubicBezTo>
                    <a:cubicBezTo>
                      <a:pt x="54855" y="113722"/>
                      <a:pt x="29433" y="97772"/>
                      <a:pt x="13038" y="69395"/>
                    </a:cubicBezTo>
                    <a:cubicBezTo>
                      <a:pt x="-3316" y="41058"/>
                      <a:pt x="-4450" y="11021"/>
                      <a:pt x="10569" y="2358"/>
                    </a:cubicBezTo>
                    <a:cubicBezTo>
                      <a:pt x="25587" y="-6305"/>
                      <a:pt x="51010" y="9645"/>
                      <a:pt x="67405" y="38022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405726" y="1155925"/>
            <a:ext cx="6104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BenchNine" panose="020B0604020202020204" charset="0"/>
              </a:rPr>
              <a:t> </a:t>
            </a:r>
            <a:r>
              <a:rPr lang="en-GB" sz="1800" dirty="0">
                <a:latin typeface="BenchNine" panose="020B0604020202020204" charset="0"/>
              </a:rPr>
              <a:t>Apply advanced machine learning algorithms for fruit quality assessment.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BenchNine" panose="020B0604020202020204" charset="0"/>
              </a:rPr>
              <a:t> </a:t>
            </a:r>
            <a:r>
              <a:rPr lang="en-GB" sz="1800" dirty="0">
                <a:latin typeface="BenchNine" panose="020B0604020202020204" charset="0"/>
              </a:rPr>
              <a:t>Utilize the </a:t>
            </a:r>
            <a:r>
              <a:rPr lang="en-GB" sz="1800" dirty="0" err="1" smtClean="0">
                <a:latin typeface="BenchNine" panose="020B0604020202020204" charset="0"/>
              </a:rPr>
              <a:t>FruitNet</a:t>
            </a:r>
            <a:r>
              <a:rPr lang="en-GB" sz="1800" dirty="0" smtClean="0">
                <a:latin typeface="BenchNine" panose="020B0604020202020204" charset="0"/>
              </a:rPr>
              <a:t>: </a:t>
            </a:r>
            <a:r>
              <a:rPr lang="en-GB" sz="1800" dirty="0">
                <a:latin typeface="BenchNine" panose="020B0604020202020204" charset="0"/>
              </a:rPr>
              <a:t>Indian Fruits </a:t>
            </a:r>
            <a:r>
              <a:rPr lang="en-GB" sz="1800" dirty="0" smtClean="0">
                <a:latin typeface="BenchNine" panose="020B0604020202020204" charset="0"/>
              </a:rPr>
              <a:t>Dataset </a:t>
            </a:r>
            <a:r>
              <a:rPr lang="en-GB" sz="1800" dirty="0">
                <a:latin typeface="BenchNine" panose="020B0604020202020204" charset="0"/>
              </a:rPr>
              <a:t>[1] </a:t>
            </a:r>
            <a:r>
              <a:rPr lang="en-GB" sz="1800" dirty="0" smtClean="0">
                <a:latin typeface="BenchNine" panose="020B0604020202020204" charset="0"/>
              </a:rPr>
              <a:t>with </a:t>
            </a:r>
            <a:r>
              <a:rPr lang="en-GB" sz="1800" dirty="0">
                <a:latin typeface="BenchNine" panose="020B0604020202020204" charset="0"/>
              </a:rPr>
              <a:t>Quality for model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BenchNine" panose="020B0604020202020204" charset="0"/>
              </a:rPr>
              <a:t> </a:t>
            </a:r>
            <a:r>
              <a:rPr lang="en-GB" sz="1800" dirty="0">
                <a:latin typeface="BenchNine" panose="020B0604020202020204" charset="0"/>
              </a:rPr>
              <a:t>Develop classification models to categorize fruits by quality indicators.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BenchNine" panose="020B0604020202020204" charset="0"/>
              </a:rPr>
              <a:t> </a:t>
            </a:r>
            <a:r>
              <a:rPr lang="en-GB" sz="1800" dirty="0">
                <a:latin typeface="BenchNine" panose="020B0604020202020204" charset="0"/>
              </a:rPr>
              <a:t>Optimize model performance for accurate quality categorization.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616" y="4750024"/>
            <a:ext cx="6353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https://www.kaggle.com/datasets/shashwatwork/fruitnet-indian-fruits-dataset-with-quality?resource=download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163" y="477193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[1]</a:t>
            </a:r>
            <a:endParaRPr lang="en-GB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>
            <a:spLocks noGrp="1"/>
          </p:cNvSpPr>
          <p:nvPr>
            <p:ph type="title"/>
          </p:nvPr>
        </p:nvSpPr>
        <p:spPr>
          <a:xfrm>
            <a:off x="178954" y="88959"/>
            <a:ext cx="7704000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description</a:t>
            </a:r>
            <a:endParaRPr dirty="0"/>
          </a:p>
        </p:txBody>
      </p:sp>
      <p:grpSp>
        <p:nvGrpSpPr>
          <p:cNvPr id="328" name="Google Shape;328;p27"/>
          <p:cNvGrpSpPr/>
          <p:nvPr/>
        </p:nvGrpSpPr>
        <p:grpSpPr>
          <a:xfrm rot="455192" flipH="1">
            <a:off x="7335603" y="3932435"/>
            <a:ext cx="1006777" cy="528807"/>
            <a:chOff x="3742420" y="3775357"/>
            <a:chExt cx="799267" cy="419813"/>
          </a:xfrm>
        </p:grpSpPr>
        <p:sp>
          <p:nvSpPr>
            <p:cNvPr id="329" name="Google Shape;329;p27"/>
            <p:cNvSpPr/>
            <p:nvPr/>
          </p:nvSpPr>
          <p:spPr>
            <a:xfrm>
              <a:off x="3742420" y="3781307"/>
              <a:ext cx="799267" cy="413863"/>
            </a:xfrm>
            <a:custGeom>
              <a:avLst/>
              <a:gdLst/>
              <a:ahLst/>
              <a:cxnLst/>
              <a:rect l="l" t="t" r="r" b="b"/>
              <a:pathLst>
                <a:path w="799267" h="413863" extrusionOk="0">
                  <a:moveTo>
                    <a:pt x="797562" y="0"/>
                  </a:moveTo>
                  <a:cubicBezTo>
                    <a:pt x="817802" y="197143"/>
                    <a:pt x="655634" y="380645"/>
                    <a:pt x="435416" y="409913"/>
                  </a:cubicBezTo>
                  <a:cubicBezTo>
                    <a:pt x="215158" y="439141"/>
                    <a:pt x="20241" y="303043"/>
                    <a:pt x="0" y="105899"/>
                  </a:cubicBezTo>
                  <a:lnTo>
                    <a:pt x="7975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0" name="Google Shape;330;p27"/>
            <p:cNvGrpSpPr/>
            <p:nvPr/>
          </p:nvGrpSpPr>
          <p:grpSpPr>
            <a:xfrm>
              <a:off x="3756102" y="3775357"/>
              <a:ext cx="770331" cy="406594"/>
              <a:chOff x="3756102" y="3775357"/>
              <a:chExt cx="770331" cy="406594"/>
            </a:xfrm>
          </p:grpSpPr>
          <p:sp>
            <p:nvSpPr>
              <p:cNvPr id="331" name="Google Shape;331;p27"/>
              <p:cNvSpPr/>
              <p:nvPr/>
            </p:nvSpPr>
            <p:spPr>
              <a:xfrm>
                <a:off x="3756102" y="3775357"/>
                <a:ext cx="770331" cy="406594"/>
              </a:xfrm>
              <a:custGeom>
                <a:avLst/>
                <a:gdLst/>
                <a:ahLst/>
                <a:cxnLst/>
                <a:rect l="l" t="t" r="r" b="b"/>
                <a:pathLst>
                  <a:path w="770331" h="406594" extrusionOk="0">
                    <a:moveTo>
                      <a:pt x="0" y="102053"/>
                    </a:moveTo>
                    <a:cubicBezTo>
                      <a:pt x="19917" y="296363"/>
                      <a:pt x="208155" y="431044"/>
                      <a:pt x="420398" y="402869"/>
                    </a:cubicBezTo>
                    <a:cubicBezTo>
                      <a:pt x="632641" y="374694"/>
                      <a:pt x="788534" y="194310"/>
                      <a:pt x="768617" y="0"/>
                    </a:cubicBezTo>
                    <a:lnTo>
                      <a:pt x="0" y="1020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>
                <a:off x="3902766" y="3794828"/>
                <a:ext cx="476355" cy="251430"/>
              </a:xfrm>
              <a:custGeom>
                <a:avLst/>
                <a:gdLst/>
                <a:ahLst/>
                <a:cxnLst/>
                <a:rect l="l" t="t" r="r" b="b"/>
                <a:pathLst>
                  <a:path w="476355" h="251430" extrusionOk="0">
                    <a:moveTo>
                      <a:pt x="0" y="63110"/>
                    </a:moveTo>
                    <a:cubicBezTo>
                      <a:pt x="12347" y="183259"/>
                      <a:pt x="128730" y="266569"/>
                      <a:pt x="259971" y="249122"/>
                    </a:cubicBezTo>
                    <a:cubicBezTo>
                      <a:pt x="391211" y="231715"/>
                      <a:pt x="487637" y="120148"/>
                      <a:pt x="475290" y="0"/>
                    </a:cubicBezTo>
                    <a:lnTo>
                      <a:pt x="0" y="631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7"/>
              <p:cNvSpPr/>
              <p:nvPr/>
            </p:nvSpPr>
            <p:spPr>
              <a:xfrm>
                <a:off x="4001985" y="3808025"/>
                <a:ext cx="277427" cy="146429"/>
              </a:xfrm>
              <a:custGeom>
                <a:avLst/>
                <a:gdLst/>
                <a:ahLst/>
                <a:cxnLst/>
                <a:rect l="l" t="t" r="r" b="b"/>
                <a:pathLst>
                  <a:path w="277427" h="146429" extrusionOk="0">
                    <a:moveTo>
                      <a:pt x="0" y="36757"/>
                    </a:moveTo>
                    <a:cubicBezTo>
                      <a:pt x="7165" y="106749"/>
                      <a:pt x="74971" y="155246"/>
                      <a:pt x="151400" y="145085"/>
                    </a:cubicBezTo>
                    <a:cubicBezTo>
                      <a:pt x="227828" y="134924"/>
                      <a:pt x="283976" y="69992"/>
                      <a:pt x="276811" y="0"/>
                    </a:cubicBezTo>
                    <a:lnTo>
                      <a:pt x="0" y="36757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4" name="Google Shape;334;p27"/>
              <p:cNvGrpSpPr/>
              <p:nvPr/>
            </p:nvGrpSpPr>
            <p:grpSpPr>
              <a:xfrm>
                <a:off x="3941174" y="3799848"/>
                <a:ext cx="418072" cy="230863"/>
                <a:chOff x="3941174" y="3799848"/>
                <a:chExt cx="418072" cy="230863"/>
              </a:xfrm>
            </p:grpSpPr>
            <p:grpSp>
              <p:nvGrpSpPr>
                <p:cNvPr id="335" name="Google Shape;335;p27"/>
                <p:cNvGrpSpPr/>
                <p:nvPr/>
              </p:nvGrpSpPr>
              <p:grpSpPr>
                <a:xfrm>
                  <a:off x="3941174" y="3799848"/>
                  <a:ext cx="418072" cy="230863"/>
                  <a:chOff x="3941174" y="3799848"/>
                  <a:chExt cx="418072" cy="230863"/>
                </a:xfrm>
              </p:grpSpPr>
              <p:sp>
                <p:nvSpPr>
                  <p:cNvPr id="336" name="Google Shape;336;p27"/>
                  <p:cNvSpPr/>
                  <p:nvPr/>
                </p:nvSpPr>
                <p:spPr>
                  <a:xfrm>
                    <a:off x="4146873" y="3971594"/>
                    <a:ext cx="41294" cy="59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94" h="59117" extrusionOk="0">
                        <a:moveTo>
                          <a:pt x="117" y="43249"/>
                        </a:moveTo>
                        <a:cubicBezTo>
                          <a:pt x="-936" y="33089"/>
                          <a:pt x="5177" y="1554"/>
                          <a:pt x="16512" y="56"/>
                        </a:cubicBezTo>
                        <a:cubicBezTo>
                          <a:pt x="27846" y="-1442"/>
                          <a:pt x="40193" y="27624"/>
                          <a:pt x="41205" y="37784"/>
                        </a:cubicBezTo>
                        <a:cubicBezTo>
                          <a:pt x="42258" y="47945"/>
                          <a:pt x="33878" y="57418"/>
                          <a:pt x="22543" y="58916"/>
                        </a:cubicBezTo>
                        <a:cubicBezTo>
                          <a:pt x="11209" y="60413"/>
                          <a:pt x="1169" y="53410"/>
                          <a:pt x="117" y="4324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7" name="Google Shape;337;p27"/>
                  <p:cNvSpPr/>
                  <p:nvPr/>
                </p:nvSpPr>
                <p:spPr>
                  <a:xfrm>
                    <a:off x="4293385" y="3799848"/>
                    <a:ext cx="65861" cy="3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61" h="37317" extrusionOk="0">
                        <a:moveTo>
                          <a:pt x="47145" y="36999"/>
                        </a:moveTo>
                        <a:cubicBezTo>
                          <a:pt x="35810" y="38497"/>
                          <a:pt x="1077" y="34773"/>
                          <a:pt x="25" y="24612"/>
                        </a:cubicBezTo>
                        <a:cubicBezTo>
                          <a:pt x="-1028" y="14451"/>
                          <a:pt x="32005" y="1700"/>
                          <a:pt x="43339" y="202"/>
                        </a:cubicBezTo>
                        <a:cubicBezTo>
                          <a:pt x="54674" y="-1296"/>
                          <a:pt x="64754" y="5707"/>
                          <a:pt x="65766" y="15868"/>
                        </a:cubicBezTo>
                        <a:cubicBezTo>
                          <a:pt x="66859" y="26029"/>
                          <a:pt x="58480" y="35502"/>
                          <a:pt x="47145" y="3699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8" name="Google Shape;338;p27"/>
                  <p:cNvSpPr/>
                  <p:nvPr/>
                </p:nvSpPr>
                <p:spPr>
                  <a:xfrm>
                    <a:off x="3941174" y="3849766"/>
                    <a:ext cx="65895" cy="3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95" h="37317" extrusionOk="0">
                        <a:moveTo>
                          <a:pt x="22556" y="37116"/>
                        </a:moveTo>
                        <a:cubicBezTo>
                          <a:pt x="33891" y="35618"/>
                          <a:pt x="66924" y="22867"/>
                          <a:pt x="65871" y="12706"/>
                        </a:cubicBezTo>
                        <a:cubicBezTo>
                          <a:pt x="64819" y="2545"/>
                          <a:pt x="30126" y="-1179"/>
                          <a:pt x="18751" y="319"/>
                        </a:cubicBezTo>
                        <a:cubicBezTo>
                          <a:pt x="7416" y="1816"/>
                          <a:pt x="-963" y="11289"/>
                          <a:pt x="89" y="21450"/>
                        </a:cubicBezTo>
                        <a:cubicBezTo>
                          <a:pt x="1142" y="31611"/>
                          <a:pt x="11181" y="38614"/>
                          <a:pt x="22556" y="371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39" name="Google Shape;339;p27"/>
                <p:cNvGrpSpPr/>
                <p:nvPr/>
              </p:nvGrpSpPr>
              <p:grpSpPr>
                <a:xfrm>
                  <a:off x="3975114" y="3921389"/>
                  <a:ext cx="304969" cy="74228"/>
                  <a:chOff x="3975114" y="3921389"/>
                  <a:chExt cx="304969" cy="74228"/>
                </a:xfrm>
              </p:grpSpPr>
              <p:sp>
                <p:nvSpPr>
                  <p:cNvPr id="340" name="Google Shape;340;p27"/>
                  <p:cNvSpPr/>
                  <p:nvPr/>
                </p:nvSpPr>
                <p:spPr>
                  <a:xfrm>
                    <a:off x="4229821" y="3943671"/>
                    <a:ext cx="50262" cy="51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62" h="51946" extrusionOk="0">
                        <a:moveTo>
                          <a:pt x="12744" y="44900"/>
                        </a:moveTo>
                        <a:cubicBezTo>
                          <a:pt x="6187" y="36845"/>
                          <a:pt x="-5917" y="7658"/>
                          <a:pt x="3393" y="1302"/>
                        </a:cubicBezTo>
                        <a:cubicBezTo>
                          <a:pt x="12704" y="-5094"/>
                          <a:pt x="39867" y="13730"/>
                          <a:pt x="46465" y="21786"/>
                        </a:cubicBezTo>
                        <a:cubicBezTo>
                          <a:pt x="53064" y="29841"/>
                          <a:pt x="50837" y="41541"/>
                          <a:pt x="41527" y="47936"/>
                        </a:cubicBezTo>
                        <a:cubicBezTo>
                          <a:pt x="32216" y="54292"/>
                          <a:pt x="19343" y="52956"/>
                          <a:pt x="12744" y="449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1" name="Google Shape;341;p27"/>
                  <p:cNvSpPr/>
                  <p:nvPr/>
                </p:nvSpPr>
                <p:spPr>
                  <a:xfrm>
                    <a:off x="3975114" y="3921389"/>
                    <a:ext cx="58900" cy="46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00" h="46652" extrusionOk="0">
                        <a:moveTo>
                          <a:pt x="32538" y="42610"/>
                        </a:moveTo>
                        <a:cubicBezTo>
                          <a:pt x="41849" y="36214"/>
                          <a:pt x="64276" y="10670"/>
                          <a:pt x="57718" y="2615"/>
                        </a:cubicBezTo>
                        <a:cubicBezTo>
                          <a:pt x="51160" y="-5441"/>
                          <a:pt x="18046" y="7108"/>
                          <a:pt x="8735" y="13464"/>
                        </a:cubicBezTo>
                        <a:cubicBezTo>
                          <a:pt x="-575" y="19859"/>
                          <a:pt x="-2802" y="31559"/>
                          <a:pt x="3797" y="39614"/>
                        </a:cubicBezTo>
                        <a:cubicBezTo>
                          <a:pt x="10314" y="47670"/>
                          <a:pt x="23228" y="49006"/>
                          <a:pt x="32538" y="4261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42" name="Google Shape;342;p27"/>
                <p:cNvGrpSpPr/>
                <p:nvPr/>
              </p:nvGrpSpPr>
              <p:grpSpPr>
                <a:xfrm>
                  <a:off x="4050362" y="3884913"/>
                  <a:ext cx="292335" cy="135704"/>
                  <a:chOff x="4050362" y="3884913"/>
                  <a:chExt cx="292335" cy="135704"/>
                </a:xfrm>
              </p:grpSpPr>
              <p:sp>
                <p:nvSpPr>
                  <p:cNvPr id="343" name="Google Shape;343;p27"/>
                  <p:cNvSpPr/>
                  <p:nvPr/>
                </p:nvSpPr>
                <p:spPr>
                  <a:xfrm>
                    <a:off x="4280259" y="3884913"/>
                    <a:ext cx="62438" cy="39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38" h="39804" extrusionOk="0">
                        <a:moveTo>
                          <a:pt x="33149" y="38483"/>
                        </a:moveTo>
                        <a:cubicBezTo>
                          <a:pt x="22785" y="34718"/>
                          <a:pt x="-4216" y="15692"/>
                          <a:pt x="561" y="6139"/>
                        </a:cubicBezTo>
                        <a:cubicBezTo>
                          <a:pt x="5338" y="-3415"/>
                          <a:pt x="40071" y="107"/>
                          <a:pt x="50434" y="3872"/>
                        </a:cubicBezTo>
                        <a:cubicBezTo>
                          <a:pt x="60797" y="7637"/>
                          <a:pt x="65291" y="18445"/>
                          <a:pt x="60554" y="27998"/>
                        </a:cubicBezTo>
                        <a:cubicBezTo>
                          <a:pt x="55777" y="37592"/>
                          <a:pt x="43512" y="42288"/>
                          <a:pt x="33149" y="3848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4" name="Google Shape;344;p27"/>
                  <p:cNvSpPr/>
                  <p:nvPr/>
                </p:nvSpPr>
                <p:spPr>
                  <a:xfrm>
                    <a:off x="4050362" y="3963581"/>
                    <a:ext cx="45407" cy="57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07" h="57036" extrusionOk="0">
                        <a:moveTo>
                          <a:pt x="39387" y="45271"/>
                        </a:moveTo>
                        <a:cubicBezTo>
                          <a:pt x="44164" y="35717"/>
                          <a:pt x="49993" y="4142"/>
                          <a:pt x="39670" y="377"/>
                        </a:cubicBezTo>
                        <a:cubicBezTo>
                          <a:pt x="29307" y="-3388"/>
                          <a:pt x="6678" y="22035"/>
                          <a:pt x="1902" y="31588"/>
                        </a:cubicBezTo>
                        <a:cubicBezTo>
                          <a:pt x="-2875" y="41142"/>
                          <a:pt x="1659" y="51950"/>
                          <a:pt x="12022" y="55715"/>
                        </a:cubicBezTo>
                        <a:cubicBezTo>
                          <a:pt x="22385" y="59520"/>
                          <a:pt x="34610" y="54824"/>
                          <a:pt x="39387" y="452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345" name="Google Shape;345;p27"/>
          <p:cNvGrpSpPr/>
          <p:nvPr/>
        </p:nvGrpSpPr>
        <p:grpSpPr>
          <a:xfrm>
            <a:off x="7882954" y="3169816"/>
            <a:ext cx="850048" cy="850048"/>
            <a:chOff x="2280753" y="3116326"/>
            <a:chExt cx="866423" cy="866423"/>
          </a:xfrm>
        </p:grpSpPr>
        <p:sp>
          <p:nvSpPr>
            <p:cNvPr id="346" name="Google Shape;346;p27"/>
            <p:cNvSpPr/>
            <p:nvPr/>
          </p:nvSpPr>
          <p:spPr>
            <a:xfrm>
              <a:off x="2372312" y="3208114"/>
              <a:ext cx="682917" cy="682917"/>
            </a:xfrm>
            <a:custGeom>
              <a:avLst/>
              <a:gdLst/>
              <a:ahLst/>
              <a:cxnLst/>
              <a:rect l="l" t="t" r="r" b="b"/>
              <a:pathLst>
                <a:path w="682917" h="682917" extrusionOk="0">
                  <a:moveTo>
                    <a:pt x="368399" y="5363"/>
                  </a:moveTo>
                  <a:lnTo>
                    <a:pt x="368399" y="5363"/>
                  </a:lnTo>
                  <a:cubicBezTo>
                    <a:pt x="394712" y="-5526"/>
                    <a:pt x="425032" y="505"/>
                    <a:pt x="445152" y="20625"/>
                  </a:cubicBezTo>
                  <a:lnTo>
                    <a:pt x="445152" y="20625"/>
                  </a:lnTo>
                  <a:cubicBezTo>
                    <a:pt x="458348" y="33822"/>
                    <a:pt x="476282" y="41270"/>
                    <a:pt x="494943" y="41270"/>
                  </a:cubicBezTo>
                  <a:lnTo>
                    <a:pt x="494943" y="41270"/>
                  </a:lnTo>
                  <a:cubicBezTo>
                    <a:pt x="523442" y="41270"/>
                    <a:pt x="549107" y="58434"/>
                    <a:pt x="560037" y="84747"/>
                  </a:cubicBezTo>
                  <a:lnTo>
                    <a:pt x="560037" y="84747"/>
                  </a:lnTo>
                  <a:cubicBezTo>
                    <a:pt x="567202" y="101992"/>
                    <a:pt x="580885" y="115715"/>
                    <a:pt x="598171" y="122880"/>
                  </a:cubicBezTo>
                  <a:lnTo>
                    <a:pt x="598171" y="122880"/>
                  </a:lnTo>
                  <a:cubicBezTo>
                    <a:pt x="624483" y="133770"/>
                    <a:pt x="641647" y="159475"/>
                    <a:pt x="641647" y="187974"/>
                  </a:cubicBezTo>
                  <a:lnTo>
                    <a:pt x="641647" y="187974"/>
                  </a:lnTo>
                  <a:cubicBezTo>
                    <a:pt x="641647" y="206636"/>
                    <a:pt x="649056" y="224569"/>
                    <a:pt x="662293" y="237766"/>
                  </a:cubicBezTo>
                  <a:lnTo>
                    <a:pt x="662293" y="237766"/>
                  </a:lnTo>
                  <a:cubicBezTo>
                    <a:pt x="682453" y="257926"/>
                    <a:pt x="688444" y="288206"/>
                    <a:pt x="677554" y="314519"/>
                  </a:cubicBezTo>
                  <a:lnTo>
                    <a:pt x="677554" y="314519"/>
                  </a:lnTo>
                  <a:cubicBezTo>
                    <a:pt x="670389" y="331764"/>
                    <a:pt x="670389" y="351154"/>
                    <a:pt x="677554" y="368440"/>
                  </a:cubicBezTo>
                  <a:lnTo>
                    <a:pt x="677554" y="368440"/>
                  </a:lnTo>
                  <a:cubicBezTo>
                    <a:pt x="688444" y="394752"/>
                    <a:pt x="682412" y="425073"/>
                    <a:pt x="662293" y="445192"/>
                  </a:cubicBezTo>
                  <a:lnTo>
                    <a:pt x="662293" y="445192"/>
                  </a:lnTo>
                  <a:cubicBezTo>
                    <a:pt x="649096" y="458389"/>
                    <a:pt x="641647" y="476322"/>
                    <a:pt x="641647" y="494984"/>
                  </a:cubicBezTo>
                  <a:lnTo>
                    <a:pt x="641647" y="494984"/>
                  </a:lnTo>
                  <a:cubicBezTo>
                    <a:pt x="641647" y="523483"/>
                    <a:pt x="624483" y="549148"/>
                    <a:pt x="598171" y="560037"/>
                  </a:cubicBezTo>
                  <a:lnTo>
                    <a:pt x="598171" y="560037"/>
                  </a:lnTo>
                  <a:cubicBezTo>
                    <a:pt x="580926" y="567202"/>
                    <a:pt x="567202" y="580885"/>
                    <a:pt x="560037" y="598171"/>
                  </a:cubicBezTo>
                  <a:lnTo>
                    <a:pt x="560037" y="598171"/>
                  </a:lnTo>
                  <a:cubicBezTo>
                    <a:pt x="549148" y="624484"/>
                    <a:pt x="523442" y="641648"/>
                    <a:pt x="494943" y="641648"/>
                  </a:cubicBezTo>
                  <a:lnTo>
                    <a:pt x="494943" y="641648"/>
                  </a:lnTo>
                  <a:cubicBezTo>
                    <a:pt x="476282" y="641648"/>
                    <a:pt x="458348" y="649056"/>
                    <a:pt x="445152" y="662293"/>
                  </a:cubicBezTo>
                  <a:lnTo>
                    <a:pt x="445152" y="662293"/>
                  </a:lnTo>
                  <a:cubicBezTo>
                    <a:pt x="424992" y="682453"/>
                    <a:pt x="394712" y="688444"/>
                    <a:pt x="368399" y="677554"/>
                  </a:cubicBezTo>
                  <a:lnTo>
                    <a:pt x="368399" y="677554"/>
                  </a:lnTo>
                  <a:cubicBezTo>
                    <a:pt x="351154" y="670389"/>
                    <a:pt x="331764" y="670389"/>
                    <a:pt x="314478" y="677554"/>
                  </a:cubicBezTo>
                  <a:lnTo>
                    <a:pt x="314478" y="677554"/>
                  </a:lnTo>
                  <a:cubicBezTo>
                    <a:pt x="288165" y="688444"/>
                    <a:pt x="257845" y="682412"/>
                    <a:pt x="237726" y="662293"/>
                  </a:cubicBezTo>
                  <a:lnTo>
                    <a:pt x="237726" y="662293"/>
                  </a:lnTo>
                  <a:cubicBezTo>
                    <a:pt x="224529" y="649096"/>
                    <a:pt x="206596" y="641688"/>
                    <a:pt x="187934" y="641648"/>
                  </a:cubicBezTo>
                  <a:lnTo>
                    <a:pt x="187934" y="641648"/>
                  </a:lnTo>
                  <a:cubicBezTo>
                    <a:pt x="159435" y="641648"/>
                    <a:pt x="133770" y="624484"/>
                    <a:pt x="122880" y="598171"/>
                  </a:cubicBezTo>
                  <a:lnTo>
                    <a:pt x="122880" y="598171"/>
                  </a:lnTo>
                  <a:cubicBezTo>
                    <a:pt x="115715" y="580926"/>
                    <a:pt x="102032" y="567202"/>
                    <a:pt x="84747" y="560037"/>
                  </a:cubicBezTo>
                  <a:lnTo>
                    <a:pt x="84747" y="560037"/>
                  </a:lnTo>
                  <a:cubicBezTo>
                    <a:pt x="58434" y="549148"/>
                    <a:pt x="41270" y="523442"/>
                    <a:pt x="41270" y="494984"/>
                  </a:cubicBezTo>
                  <a:lnTo>
                    <a:pt x="41270" y="494984"/>
                  </a:lnTo>
                  <a:cubicBezTo>
                    <a:pt x="41270" y="476322"/>
                    <a:pt x="33862" y="458389"/>
                    <a:pt x="20625" y="445192"/>
                  </a:cubicBezTo>
                  <a:lnTo>
                    <a:pt x="20625" y="445192"/>
                  </a:lnTo>
                  <a:cubicBezTo>
                    <a:pt x="465" y="425032"/>
                    <a:pt x="-5526" y="394752"/>
                    <a:pt x="5363" y="368440"/>
                  </a:cubicBezTo>
                  <a:lnTo>
                    <a:pt x="5363" y="368440"/>
                  </a:lnTo>
                  <a:cubicBezTo>
                    <a:pt x="12528" y="351195"/>
                    <a:pt x="12528" y="331804"/>
                    <a:pt x="5363" y="314519"/>
                  </a:cubicBezTo>
                  <a:lnTo>
                    <a:pt x="5363" y="314519"/>
                  </a:lnTo>
                  <a:cubicBezTo>
                    <a:pt x="-5526" y="288206"/>
                    <a:pt x="505" y="257885"/>
                    <a:pt x="20625" y="237766"/>
                  </a:cubicBezTo>
                  <a:lnTo>
                    <a:pt x="20625" y="237766"/>
                  </a:lnTo>
                  <a:cubicBezTo>
                    <a:pt x="33822" y="224569"/>
                    <a:pt x="41270" y="206636"/>
                    <a:pt x="41270" y="187974"/>
                  </a:cubicBezTo>
                  <a:lnTo>
                    <a:pt x="41270" y="187974"/>
                  </a:lnTo>
                  <a:cubicBezTo>
                    <a:pt x="41270" y="159475"/>
                    <a:pt x="58434" y="133810"/>
                    <a:pt x="84747" y="122880"/>
                  </a:cubicBezTo>
                  <a:lnTo>
                    <a:pt x="84747" y="122880"/>
                  </a:lnTo>
                  <a:cubicBezTo>
                    <a:pt x="101992" y="115715"/>
                    <a:pt x="115715" y="102032"/>
                    <a:pt x="122880" y="84747"/>
                  </a:cubicBezTo>
                  <a:lnTo>
                    <a:pt x="122880" y="84747"/>
                  </a:lnTo>
                  <a:cubicBezTo>
                    <a:pt x="133770" y="58434"/>
                    <a:pt x="159475" y="41270"/>
                    <a:pt x="187934" y="41270"/>
                  </a:cubicBezTo>
                  <a:lnTo>
                    <a:pt x="187934" y="41270"/>
                  </a:lnTo>
                  <a:cubicBezTo>
                    <a:pt x="206596" y="41270"/>
                    <a:pt x="224529" y="33862"/>
                    <a:pt x="237726" y="20625"/>
                  </a:cubicBezTo>
                  <a:lnTo>
                    <a:pt x="237726" y="20625"/>
                  </a:lnTo>
                  <a:cubicBezTo>
                    <a:pt x="257885" y="465"/>
                    <a:pt x="288165" y="-5526"/>
                    <a:pt x="314478" y="5363"/>
                  </a:cubicBezTo>
                  <a:lnTo>
                    <a:pt x="314478" y="5363"/>
                  </a:lnTo>
                  <a:cubicBezTo>
                    <a:pt x="331723" y="12528"/>
                    <a:pt x="351114" y="12528"/>
                    <a:pt x="368399" y="5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7"/>
            <p:cNvSpPr/>
            <p:nvPr/>
          </p:nvSpPr>
          <p:spPr>
            <a:xfrm rot="-2700000">
              <a:off x="2407638" y="3243211"/>
              <a:ext cx="612654" cy="612654"/>
            </a:xfrm>
            <a:custGeom>
              <a:avLst/>
              <a:gdLst/>
              <a:ahLst/>
              <a:cxnLst/>
              <a:rect l="l" t="t" r="r" b="b"/>
              <a:pathLst>
                <a:path w="612313" h="612313" extrusionOk="0">
                  <a:moveTo>
                    <a:pt x="612314" y="306157"/>
                  </a:moveTo>
                  <a:cubicBezTo>
                    <a:pt x="612314" y="475243"/>
                    <a:pt x="475242" y="612314"/>
                    <a:pt x="306157" y="612314"/>
                  </a:cubicBezTo>
                  <a:cubicBezTo>
                    <a:pt x="137071" y="612314"/>
                    <a:pt x="0" y="475243"/>
                    <a:pt x="0" y="306157"/>
                  </a:cubicBezTo>
                  <a:cubicBezTo>
                    <a:pt x="0" y="137071"/>
                    <a:pt x="137071" y="0"/>
                    <a:pt x="306157" y="0"/>
                  </a:cubicBezTo>
                  <a:cubicBezTo>
                    <a:pt x="475242" y="0"/>
                    <a:pt x="612314" y="137071"/>
                    <a:pt x="612314" y="3061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8" name="Google Shape;348;p27"/>
            <p:cNvGrpSpPr/>
            <p:nvPr/>
          </p:nvGrpSpPr>
          <p:grpSpPr>
            <a:xfrm>
              <a:off x="2605197" y="3435371"/>
              <a:ext cx="217086" cy="228337"/>
              <a:chOff x="2605197" y="3435371"/>
              <a:chExt cx="217086" cy="228337"/>
            </a:xfrm>
          </p:grpSpPr>
          <p:sp>
            <p:nvSpPr>
              <p:cNvPr id="349" name="Google Shape;349;p27"/>
              <p:cNvSpPr/>
              <p:nvPr/>
            </p:nvSpPr>
            <p:spPr>
              <a:xfrm>
                <a:off x="2605197" y="3435371"/>
                <a:ext cx="94895" cy="94895"/>
              </a:xfrm>
              <a:custGeom>
                <a:avLst/>
                <a:gdLst/>
                <a:ahLst/>
                <a:cxnLst/>
                <a:rect l="l" t="t" r="r" b="b"/>
                <a:pathLst>
                  <a:path w="94895" h="94895" extrusionOk="0">
                    <a:moveTo>
                      <a:pt x="69651" y="69652"/>
                    </a:moveTo>
                    <a:cubicBezTo>
                      <a:pt x="46496" y="92807"/>
                      <a:pt x="17795" y="101632"/>
                      <a:pt x="5529" y="89366"/>
                    </a:cubicBezTo>
                    <a:cubicBezTo>
                      <a:pt x="-6737" y="77100"/>
                      <a:pt x="2088" y="48399"/>
                      <a:pt x="25244" y="25244"/>
                    </a:cubicBezTo>
                    <a:cubicBezTo>
                      <a:pt x="48399" y="2088"/>
                      <a:pt x="77100" y="-6737"/>
                      <a:pt x="89366" y="5529"/>
                    </a:cubicBezTo>
                    <a:cubicBezTo>
                      <a:pt x="101632" y="17795"/>
                      <a:pt x="92807" y="46496"/>
                      <a:pt x="69651" y="69652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7"/>
              <p:cNvSpPr/>
              <p:nvPr/>
            </p:nvSpPr>
            <p:spPr>
              <a:xfrm>
                <a:off x="2676589" y="3545180"/>
                <a:ext cx="62745" cy="118528"/>
              </a:xfrm>
              <a:custGeom>
                <a:avLst/>
                <a:gdLst/>
                <a:ahLst/>
                <a:cxnLst/>
                <a:rect l="l" t="t" r="r" b="b"/>
                <a:pathLst>
                  <a:path w="62745" h="118528" extrusionOk="0">
                    <a:moveTo>
                      <a:pt x="62746" y="59265"/>
                    </a:moveTo>
                    <a:cubicBezTo>
                      <a:pt x="62746" y="92014"/>
                      <a:pt x="48699" y="118529"/>
                      <a:pt x="31373" y="118529"/>
                    </a:cubicBezTo>
                    <a:cubicBezTo>
                      <a:pt x="14047" y="118529"/>
                      <a:pt x="0" y="91973"/>
                      <a:pt x="0" y="59265"/>
                    </a:cubicBezTo>
                    <a:cubicBezTo>
                      <a:pt x="0" y="26515"/>
                      <a:pt x="14047" y="0"/>
                      <a:pt x="31373" y="0"/>
                    </a:cubicBezTo>
                    <a:cubicBezTo>
                      <a:pt x="48699" y="0"/>
                      <a:pt x="62746" y="26515"/>
                      <a:pt x="62746" y="59265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27"/>
              <p:cNvSpPr/>
              <p:nvPr/>
            </p:nvSpPr>
            <p:spPr>
              <a:xfrm>
                <a:off x="2741841" y="3449837"/>
                <a:ext cx="80442" cy="107416"/>
              </a:xfrm>
              <a:custGeom>
                <a:avLst/>
                <a:gdLst/>
                <a:ahLst/>
                <a:cxnLst/>
                <a:rect l="l" t="t" r="r" b="b"/>
                <a:pathLst>
                  <a:path w="80442" h="107416" extrusionOk="0">
                    <a:moveTo>
                      <a:pt x="67405" y="38022"/>
                    </a:moveTo>
                    <a:cubicBezTo>
                      <a:pt x="83759" y="66359"/>
                      <a:pt x="84893" y="96396"/>
                      <a:pt x="69874" y="105059"/>
                    </a:cubicBezTo>
                    <a:cubicBezTo>
                      <a:pt x="54855" y="113722"/>
                      <a:pt x="29433" y="97772"/>
                      <a:pt x="13038" y="69395"/>
                    </a:cubicBezTo>
                    <a:cubicBezTo>
                      <a:pt x="-3316" y="41058"/>
                      <a:pt x="-4450" y="11021"/>
                      <a:pt x="10569" y="2358"/>
                    </a:cubicBezTo>
                    <a:cubicBezTo>
                      <a:pt x="25587" y="-6305"/>
                      <a:pt x="51010" y="9645"/>
                      <a:pt x="67405" y="38022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54" y="1037234"/>
            <a:ext cx="3936721" cy="26696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054" y="1025935"/>
            <a:ext cx="3014864" cy="281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1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>
            <a:spLocks noGrp="1"/>
          </p:cNvSpPr>
          <p:nvPr>
            <p:ph type="title" idx="8"/>
          </p:nvPr>
        </p:nvSpPr>
        <p:spPr>
          <a:xfrm>
            <a:off x="157644" y="150759"/>
            <a:ext cx="7704000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lvl="0"/>
            <a:r>
              <a:rPr lang="en-GB" dirty="0"/>
              <a:t>Data </a:t>
            </a:r>
            <a:r>
              <a:rPr lang="en-GB" dirty="0" err="1" smtClean="0"/>
              <a:t>preprocessing</a:t>
            </a:r>
            <a:endParaRPr dirty="0"/>
          </a:p>
        </p:txBody>
      </p:sp>
      <p:sp>
        <p:nvSpPr>
          <p:cNvPr id="358" name="Google Shape;358;p28"/>
          <p:cNvSpPr txBox="1">
            <a:spLocks noGrp="1"/>
          </p:cNvSpPr>
          <p:nvPr>
            <p:ph type="subTitle" idx="1"/>
          </p:nvPr>
        </p:nvSpPr>
        <p:spPr>
          <a:xfrm>
            <a:off x="503723" y="1271506"/>
            <a:ext cx="5538631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800" dirty="0" smtClean="0"/>
              <a:t>Background reduction:</a:t>
            </a:r>
          </a:p>
          <a:p>
            <a:pPr lvl="0" indent="-457200">
              <a:buFont typeface="+mj-lt"/>
              <a:buAutoNum type="arabicPeriod"/>
            </a:pPr>
            <a:r>
              <a:rPr lang="en" dirty="0" smtClean="0"/>
              <a:t> </a:t>
            </a:r>
            <a:r>
              <a:rPr lang="en-GB" b="0" dirty="0" smtClean="0"/>
              <a:t>exclude </a:t>
            </a:r>
            <a:r>
              <a:rPr lang="en-GB" b="0" dirty="0"/>
              <a:t>unnecessary </a:t>
            </a:r>
            <a:r>
              <a:rPr lang="en-GB" b="0" dirty="0" smtClean="0"/>
              <a:t>information</a:t>
            </a:r>
          </a:p>
          <a:p>
            <a:pPr lvl="0" indent="-457200">
              <a:buFont typeface="+mj-lt"/>
              <a:buAutoNum type="arabicPeriod"/>
            </a:pPr>
            <a:r>
              <a:rPr lang="en-GB" sz="2400" b="0" dirty="0" err="1" smtClean="0"/>
              <a:t>GrabCut</a:t>
            </a:r>
            <a:r>
              <a:rPr lang="en-GB" sz="2400" b="0" dirty="0" smtClean="0"/>
              <a:t> </a:t>
            </a:r>
            <a:r>
              <a:rPr lang="en-GB" sz="2400" b="0" dirty="0"/>
              <a:t>algorithm</a:t>
            </a:r>
            <a:endParaRPr sz="2400" dirty="0"/>
          </a:p>
        </p:txBody>
      </p:sp>
      <p:sp>
        <p:nvSpPr>
          <p:cNvPr id="360" name="Google Shape;360;p28"/>
          <p:cNvSpPr txBox="1">
            <a:spLocks noGrp="1"/>
          </p:cNvSpPr>
          <p:nvPr>
            <p:ph type="subTitle" idx="3"/>
          </p:nvPr>
        </p:nvSpPr>
        <p:spPr>
          <a:xfrm>
            <a:off x="503723" y="2704480"/>
            <a:ext cx="5289914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2800" dirty="0"/>
              <a:t>Feature </a:t>
            </a:r>
            <a:r>
              <a:rPr lang="en-GB" sz="2800" dirty="0" smtClean="0"/>
              <a:t>Extraction: </a:t>
            </a:r>
          </a:p>
          <a:p>
            <a:pPr lvl="0" indent="-457200">
              <a:buFont typeface="+mj-lt"/>
              <a:buAutoNum type="arabicPeriod"/>
            </a:pPr>
            <a:r>
              <a:rPr lang="en-GB" b="0" dirty="0" err="1" smtClean="0"/>
              <a:t>Color</a:t>
            </a:r>
            <a:r>
              <a:rPr lang="en-GB" b="0" dirty="0" smtClean="0"/>
              <a:t> </a:t>
            </a:r>
            <a:r>
              <a:rPr lang="en-GB" b="0" dirty="0"/>
              <a:t>Features (HSV </a:t>
            </a:r>
            <a:r>
              <a:rPr lang="en-GB" b="0" dirty="0" err="1"/>
              <a:t>Color</a:t>
            </a:r>
            <a:r>
              <a:rPr lang="en-GB" b="0" dirty="0"/>
              <a:t> Space</a:t>
            </a:r>
            <a:r>
              <a:rPr lang="en-GB" b="0" dirty="0" smtClean="0"/>
              <a:t>)</a:t>
            </a:r>
          </a:p>
          <a:p>
            <a:pPr lvl="0" indent="-457200">
              <a:buFont typeface="+mj-lt"/>
              <a:buAutoNum type="arabicPeriod"/>
            </a:pPr>
            <a:r>
              <a:rPr lang="en-GB" b="0" dirty="0"/>
              <a:t>Texture Features (Local Binary Pattern - LBP</a:t>
            </a:r>
            <a:r>
              <a:rPr lang="en-GB" b="0" dirty="0" smtClean="0"/>
              <a:t>)</a:t>
            </a:r>
          </a:p>
          <a:p>
            <a:pPr lvl="0" indent="-457200">
              <a:buFont typeface="+mj-lt"/>
              <a:buAutoNum type="arabicPeriod"/>
            </a:pPr>
            <a:r>
              <a:rPr lang="en-GB" b="0" dirty="0"/>
              <a:t>Shape Features (Contours)</a:t>
            </a:r>
            <a:endParaRPr dirty="0"/>
          </a:p>
        </p:txBody>
      </p:sp>
      <p:grpSp>
        <p:nvGrpSpPr>
          <p:cNvPr id="365" name="Google Shape;365;p28"/>
          <p:cNvGrpSpPr/>
          <p:nvPr/>
        </p:nvGrpSpPr>
        <p:grpSpPr>
          <a:xfrm>
            <a:off x="7877854" y="1147461"/>
            <a:ext cx="694403" cy="694316"/>
            <a:chOff x="3770595" y="4852320"/>
            <a:chExt cx="876661" cy="876661"/>
          </a:xfrm>
        </p:grpSpPr>
        <p:sp>
          <p:nvSpPr>
            <p:cNvPr id="366" name="Google Shape;366;p28"/>
            <p:cNvSpPr/>
            <p:nvPr/>
          </p:nvSpPr>
          <p:spPr>
            <a:xfrm>
              <a:off x="3770595" y="4852320"/>
              <a:ext cx="876661" cy="876661"/>
            </a:xfrm>
            <a:custGeom>
              <a:avLst/>
              <a:gdLst/>
              <a:ahLst/>
              <a:cxnLst/>
              <a:rect l="l" t="t" r="r" b="b"/>
              <a:pathLst>
                <a:path w="876661" h="876661" extrusionOk="0">
                  <a:moveTo>
                    <a:pt x="876662" y="438331"/>
                  </a:moveTo>
                  <a:cubicBezTo>
                    <a:pt x="876662" y="680415"/>
                    <a:pt x="680414" y="876662"/>
                    <a:pt x="438331" y="876662"/>
                  </a:cubicBezTo>
                  <a:cubicBezTo>
                    <a:pt x="196247" y="876662"/>
                    <a:pt x="0" y="680415"/>
                    <a:pt x="0" y="438331"/>
                  </a:cubicBezTo>
                  <a:cubicBezTo>
                    <a:pt x="0" y="196247"/>
                    <a:pt x="196247" y="0"/>
                    <a:pt x="438331" y="0"/>
                  </a:cubicBezTo>
                  <a:cubicBezTo>
                    <a:pt x="680415" y="0"/>
                    <a:pt x="876662" y="196247"/>
                    <a:pt x="876662" y="438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3788204" y="4869929"/>
              <a:ext cx="841443" cy="841443"/>
            </a:xfrm>
            <a:custGeom>
              <a:avLst/>
              <a:gdLst/>
              <a:ahLst/>
              <a:cxnLst/>
              <a:rect l="l" t="t" r="r" b="b"/>
              <a:pathLst>
                <a:path w="841443" h="841443" extrusionOk="0">
                  <a:moveTo>
                    <a:pt x="841443" y="420722"/>
                  </a:moveTo>
                  <a:cubicBezTo>
                    <a:pt x="841443" y="653080"/>
                    <a:pt x="653080" y="841444"/>
                    <a:pt x="420722" y="841444"/>
                  </a:cubicBezTo>
                  <a:cubicBezTo>
                    <a:pt x="188364" y="841444"/>
                    <a:pt x="0" y="653080"/>
                    <a:pt x="0" y="420722"/>
                  </a:cubicBezTo>
                  <a:cubicBezTo>
                    <a:pt x="0" y="188364"/>
                    <a:pt x="188364" y="0"/>
                    <a:pt x="420722" y="0"/>
                  </a:cubicBezTo>
                  <a:cubicBezTo>
                    <a:pt x="653080" y="0"/>
                    <a:pt x="841443" y="188364"/>
                    <a:pt x="841443" y="420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8" name="Google Shape;368;p28"/>
            <p:cNvGrpSpPr/>
            <p:nvPr/>
          </p:nvGrpSpPr>
          <p:grpSpPr>
            <a:xfrm>
              <a:off x="3838498" y="4920223"/>
              <a:ext cx="740895" cy="740855"/>
              <a:chOff x="3838498" y="4920223"/>
              <a:chExt cx="740895" cy="740855"/>
            </a:xfrm>
          </p:grpSpPr>
          <p:sp>
            <p:nvSpPr>
              <p:cNvPr id="369" name="Google Shape;369;p28"/>
              <p:cNvSpPr/>
              <p:nvPr/>
            </p:nvSpPr>
            <p:spPr>
              <a:xfrm>
                <a:off x="3967393" y="4920223"/>
                <a:ext cx="226392" cy="300676"/>
              </a:xfrm>
              <a:custGeom>
                <a:avLst/>
                <a:gdLst/>
                <a:ahLst/>
                <a:cxnLst/>
                <a:rect l="l" t="t" r="r" b="b"/>
                <a:pathLst>
                  <a:path w="226392" h="300676" extrusionOk="0">
                    <a:moveTo>
                      <a:pt x="200202" y="146"/>
                    </a:moveTo>
                    <a:cubicBezTo>
                      <a:pt x="128104" y="8120"/>
                      <a:pt x="62201" y="36619"/>
                      <a:pt x="8523" y="79732"/>
                    </a:cubicBezTo>
                    <a:cubicBezTo>
                      <a:pt x="-2245" y="88354"/>
                      <a:pt x="-2852" y="104587"/>
                      <a:pt x="6944" y="114343"/>
                    </a:cubicBezTo>
                    <a:lnTo>
                      <a:pt x="186357" y="293756"/>
                    </a:lnTo>
                    <a:cubicBezTo>
                      <a:pt x="201133" y="308532"/>
                      <a:pt x="226393" y="298088"/>
                      <a:pt x="226393" y="277159"/>
                    </a:cubicBezTo>
                    <a:lnTo>
                      <a:pt x="226393" y="23463"/>
                    </a:lnTo>
                    <a:cubicBezTo>
                      <a:pt x="226393" y="9456"/>
                      <a:pt x="214127" y="-1393"/>
                      <a:pt x="200202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28"/>
              <p:cNvSpPr/>
              <p:nvPr/>
            </p:nvSpPr>
            <p:spPr>
              <a:xfrm>
                <a:off x="4224106" y="4920256"/>
                <a:ext cx="226280" cy="300675"/>
              </a:xfrm>
              <a:custGeom>
                <a:avLst/>
                <a:gdLst/>
                <a:ahLst/>
                <a:cxnLst/>
                <a:rect l="l" t="t" r="r" b="b"/>
                <a:pathLst>
                  <a:path w="226280" h="300675" extrusionOk="0">
                    <a:moveTo>
                      <a:pt x="0" y="23470"/>
                    </a:moveTo>
                    <a:lnTo>
                      <a:pt x="0" y="277166"/>
                    </a:lnTo>
                    <a:cubicBezTo>
                      <a:pt x="0" y="298054"/>
                      <a:pt x="25260" y="308539"/>
                      <a:pt x="40036" y="293763"/>
                    </a:cubicBezTo>
                    <a:lnTo>
                      <a:pt x="219449" y="114351"/>
                    </a:lnTo>
                    <a:cubicBezTo>
                      <a:pt x="229448" y="104352"/>
                      <a:pt x="228274" y="88038"/>
                      <a:pt x="217222" y="79213"/>
                    </a:cubicBezTo>
                    <a:cubicBezTo>
                      <a:pt x="163625" y="36384"/>
                      <a:pt x="97965" y="8087"/>
                      <a:pt x="26151" y="153"/>
                    </a:cubicBezTo>
                    <a:cubicBezTo>
                      <a:pt x="12225" y="-1426"/>
                      <a:pt x="0" y="9423"/>
                      <a:pt x="0" y="234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28"/>
              <p:cNvSpPr/>
              <p:nvPr/>
            </p:nvSpPr>
            <p:spPr>
              <a:xfrm>
                <a:off x="3838498" y="5305831"/>
                <a:ext cx="300696" cy="226305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05" extrusionOk="0">
                    <a:moveTo>
                      <a:pt x="277199" y="0"/>
                    </a:moveTo>
                    <a:lnTo>
                      <a:pt x="23503" y="0"/>
                    </a:lnTo>
                    <a:cubicBezTo>
                      <a:pt x="9456" y="0"/>
                      <a:pt x="-1393" y="12225"/>
                      <a:pt x="146" y="26191"/>
                    </a:cubicBezTo>
                    <a:cubicBezTo>
                      <a:pt x="8080" y="98005"/>
                      <a:pt x="36376" y="163666"/>
                      <a:pt x="79205" y="217263"/>
                    </a:cubicBezTo>
                    <a:cubicBezTo>
                      <a:pt x="88030" y="228314"/>
                      <a:pt x="104344" y="229448"/>
                      <a:pt x="114343" y="219489"/>
                    </a:cubicBezTo>
                    <a:lnTo>
                      <a:pt x="293756" y="40077"/>
                    </a:lnTo>
                    <a:cubicBezTo>
                      <a:pt x="308572" y="25260"/>
                      <a:pt x="298088" y="0"/>
                      <a:pt x="27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28"/>
              <p:cNvSpPr/>
              <p:nvPr/>
            </p:nvSpPr>
            <p:spPr>
              <a:xfrm>
                <a:off x="3838498" y="5049189"/>
                <a:ext cx="300696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21" extrusionOk="0">
                    <a:moveTo>
                      <a:pt x="293756" y="186245"/>
                    </a:moveTo>
                    <a:lnTo>
                      <a:pt x="114343" y="6832"/>
                    </a:lnTo>
                    <a:cubicBezTo>
                      <a:pt x="104344" y="-3167"/>
                      <a:pt x="88030" y="-1993"/>
                      <a:pt x="79205" y="9058"/>
                    </a:cubicBezTo>
                    <a:cubicBezTo>
                      <a:pt x="36376" y="62656"/>
                      <a:pt x="8080" y="128316"/>
                      <a:pt x="146" y="200130"/>
                    </a:cubicBezTo>
                    <a:cubicBezTo>
                      <a:pt x="-1393" y="214056"/>
                      <a:pt x="9456" y="226321"/>
                      <a:pt x="23503" y="226321"/>
                    </a:cubicBezTo>
                    <a:lnTo>
                      <a:pt x="277199" y="226321"/>
                    </a:lnTo>
                    <a:cubicBezTo>
                      <a:pt x="298088" y="226281"/>
                      <a:pt x="308572" y="201021"/>
                      <a:pt x="293756" y="186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28"/>
              <p:cNvSpPr/>
              <p:nvPr/>
            </p:nvSpPr>
            <p:spPr>
              <a:xfrm>
                <a:off x="4278675" y="5305791"/>
                <a:ext cx="300678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78" h="226321" extrusionOk="0">
                    <a:moveTo>
                      <a:pt x="6922" y="40077"/>
                    </a:moveTo>
                    <a:lnTo>
                      <a:pt x="186335" y="219489"/>
                    </a:lnTo>
                    <a:cubicBezTo>
                      <a:pt x="196334" y="229488"/>
                      <a:pt x="212648" y="228314"/>
                      <a:pt x="221473" y="217263"/>
                    </a:cubicBezTo>
                    <a:cubicBezTo>
                      <a:pt x="264302" y="163666"/>
                      <a:pt x="292598" y="98005"/>
                      <a:pt x="300533" y="26191"/>
                    </a:cubicBezTo>
                    <a:cubicBezTo>
                      <a:pt x="302071" y="12266"/>
                      <a:pt x="291222" y="0"/>
                      <a:pt x="277175" y="0"/>
                    </a:cubicBezTo>
                    <a:lnTo>
                      <a:pt x="23479" y="0"/>
                    </a:lnTo>
                    <a:cubicBezTo>
                      <a:pt x="2591" y="41"/>
                      <a:pt x="-7854" y="25301"/>
                      <a:pt x="6922" y="40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28"/>
              <p:cNvSpPr/>
              <p:nvPr/>
            </p:nvSpPr>
            <p:spPr>
              <a:xfrm>
                <a:off x="4278689" y="5049077"/>
                <a:ext cx="300704" cy="226392"/>
              </a:xfrm>
              <a:custGeom>
                <a:avLst/>
                <a:gdLst/>
                <a:ahLst/>
                <a:cxnLst/>
                <a:rect l="l" t="t" r="r" b="b"/>
                <a:pathLst>
                  <a:path w="300704" h="226392" extrusionOk="0">
                    <a:moveTo>
                      <a:pt x="23506" y="226393"/>
                    </a:moveTo>
                    <a:lnTo>
                      <a:pt x="277201" y="226393"/>
                    </a:lnTo>
                    <a:cubicBezTo>
                      <a:pt x="291249" y="226393"/>
                      <a:pt x="302098" y="214168"/>
                      <a:pt x="300559" y="200201"/>
                    </a:cubicBezTo>
                    <a:cubicBezTo>
                      <a:pt x="292584" y="128104"/>
                      <a:pt x="264086" y="62201"/>
                      <a:pt x="220973" y="8523"/>
                    </a:cubicBezTo>
                    <a:cubicBezTo>
                      <a:pt x="212310" y="-2245"/>
                      <a:pt x="196118" y="-2852"/>
                      <a:pt x="186362" y="6944"/>
                    </a:cubicBezTo>
                    <a:lnTo>
                      <a:pt x="6949" y="186357"/>
                    </a:lnTo>
                    <a:cubicBezTo>
                      <a:pt x="-7867" y="201133"/>
                      <a:pt x="2577" y="226393"/>
                      <a:pt x="23506" y="226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28"/>
              <p:cNvSpPr/>
              <p:nvPr/>
            </p:nvSpPr>
            <p:spPr>
              <a:xfrm>
                <a:off x="4224106" y="5360400"/>
                <a:ext cx="226305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05" h="300678" extrusionOk="0">
                    <a:moveTo>
                      <a:pt x="0" y="23479"/>
                    </a:moveTo>
                    <a:lnTo>
                      <a:pt x="0" y="277175"/>
                    </a:lnTo>
                    <a:cubicBezTo>
                      <a:pt x="0" y="291222"/>
                      <a:pt x="12225" y="302071"/>
                      <a:pt x="26191" y="300533"/>
                    </a:cubicBezTo>
                    <a:cubicBezTo>
                      <a:pt x="98005" y="292598"/>
                      <a:pt x="163666" y="264302"/>
                      <a:pt x="217263" y="221473"/>
                    </a:cubicBezTo>
                    <a:cubicBezTo>
                      <a:pt x="228314" y="212648"/>
                      <a:pt x="229448" y="196334"/>
                      <a:pt x="219489" y="186335"/>
                    </a:cubicBezTo>
                    <a:lnTo>
                      <a:pt x="40076" y="6922"/>
                    </a:lnTo>
                    <a:cubicBezTo>
                      <a:pt x="25260" y="-7854"/>
                      <a:pt x="0" y="2591"/>
                      <a:pt x="0" y="23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28"/>
              <p:cNvSpPr/>
              <p:nvPr/>
            </p:nvSpPr>
            <p:spPr>
              <a:xfrm>
                <a:off x="3967464" y="5360400"/>
                <a:ext cx="226321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21" h="300678" extrusionOk="0">
                    <a:moveTo>
                      <a:pt x="186245" y="6922"/>
                    </a:moveTo>
                    <a:lnTo>
                      <a:pt x="6832" y="186335"/>
                    </a:lnTo>
                    <a:cubicBezTo>
                      <a:pt x="-3167" y="196334"/>
                      <a:pt x="-1993" y="212648"/>
                      <a:pt x="9058" y="221473"/>
                    </a:cubicBezTo>
                    <a:cubicBezTo>
                      <a:pt x="62656" y="264302"/>
                      <a:pt x="128316" y="292598"/>
                      <a:pt x="200130" y="300533"/>
                    </a:cubicBezTo>
                    <a:cubicBezTo>
                      <a:pt x="214056" y="302071"/>
                      <a:pt x="226321" y="291222"/>
                      <a:pt x="226321" y="277175"/>
                    </a:cubicBezTo>
                    <a:lnTo>
                      <a:pt x="226321" y="23479"/>
                    </a:lnTo>
                    <a:cubicBezTo>
                      <a:pt x="226321" y="2591"/>
                      <a:pt x="201021" y="-7854"/>
                      <a:pt x="186245" y="69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7" name="Google Shape;377;p28"/>
            <p:cNvGrpSpPr/>
            <p:nvPr/>
          </p:nvGrpSpPr>
          <p:grpSpPr>
            <a:xfrm>
              <a:off x="3899568" y="5008942"/>
              <a:ext cx="600984" cy="576047"/>
              <a:chOff x="3899568" y="5008942"/>
              <a:chExt cx="600984" cy="576047"/>
            </a:xfrm>
          </p:grpSpPr>
          <p:sp>
            <p:nvSpPr>
              <p:cNvPr id="378" name="Google Shape;378;p28"/>
              <p:cNvSpPr/>
              <p:nvPr/>
            </p:nvSpPr>
            <p:spPr>
              <a:xfrm>
                <a:off x="4464524" y="5097515"/>
                <a:ext cx="36028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36028" h="36028" extrusionOk="0">
                    <a:moveTo>
                      <a:pt x="36028" y="18014"/>
                    </a:moveTo>
                    <a:cubicBezTo>
                      <a:pt x="36028" y="27973"/>
                      <a:pt x="27973" y="36028"/>
                      <a:pt x="18014" y="36028"/>
                    </a:cubicBezTo>
                    <a:cubicBezTo>
                      <a:pt x="8056" y="36028"/>
                      <a:pt x="0" y="27973"/>
                      <a:pt x="0" y="18014"/>
                    </a:cubicBezTo>
                    <a:cubicBezTo>
                      <a:pt x="0" y="8056"/>
                      <a:pt x="8056" y="0"/>
                      <a:pt x="18014" y="0"/>
                    </a:cubicBezTo>
                    <a:cubicBezTo>
                      <a:pt x="27973" y="0"/>
                      <a:pt x="36028" y="8096"/>
                      <a:pt x="36028" y="180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28"/>
              <p:cNvSpPr/>
              <p:nvPr/>
            </p:nvSpPr>
            <p:spPr>
              <a:xfrm>
                <a:off x="4450396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7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7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28"/>
              <p:cNvSpPr/>
              <p:nvPr/>
            </p:nvSpPr>
            <p:spPr>
              <a:xfrm>
                <a:off x="4381457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6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6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28"/>
              <p:cNvSpPr/>
              <p:nvPr/>
            </p:nvSpPr>
            <p:spPr>
              <a:xfrm>
                <a:off x="4278675" y="5008942"/>
                <a:ext cx="40157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40157" h="40157" extrusionOk="0">
                    <a:moveTo>
                      <a:pt x="40157" y="20079"/>
                    </a:moveTo>
                    <a:cubicBezTo>
                      <a:pt x="40157" y="31168"/>
                      <a:pt x="31168" y="40157"/>
                      <a:pt x="20079" y="40157"/>
                    </a:cubicBezTo>
                    <a:cubicBezTo>
                      <a:pt x="8989" y="40157"/>
                      <a:pt x="0" y="31168"/>
                      <a:pt x="0" y="20079"/>
                    </a:cubicBezTo>
                    <a:cubicBezTo>
                      <a:pt x="0" y="8990"/>
                      <a:pt x="8989" y="0"/>
                      <a:pt x="20079" y="0"/>
                    </a:cubicBezTo>
                    <a:cubicBezTo>
                      <a:pt x="31168" y="0"/>
                      <a:pt x="40157" y="8989"/>
                      <a:pt x="40157" y="20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28"/>
              <p:cNvSpPr/>
              <p:nvPr/>
            </p:nvSpPr>
            <p:spPr>
              <a:xfrm>
                <a:off x="4243011" y="5097555"/>
                <a:ext cx="1797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7973" h="17973" extrusionOk="0">
                    <a:moveTo>
                      <a:pt x="17974" y="8987"/>
                    </a:moveTo>
                    <a:cubicBezTo>
                      <a:pt x="17974" y="13966"/>
                      <a:pt x="13926" y="17974"/>
                      <a:pt x="8987" y="17974"/>
                    </a:cubicBezTo>
                    <a:cubicBezTo>
                      <a:pt x="4008" y="17974"/>
                      <a:pt x="0" y="13926"/>
                      <a:pt x="0" y="8987"/>
                    </a:cubicBezTo>
                    <a:cubicBezTo>
                      <a:pt x="0" y="4048"/>
                      <a:pt x="4048" y="0"/>
                      <a:pt x="8987" y="0"/>
                    </a:cubicBezTo>
                    <a:cubicBezTo>
                      <a:pt x="13926" y="-40"/>
                      <a:pt x="17974" y="4008"/>
                      <a:pt x="17974" y="89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28"/>
              <p:cNvSpPr/>
              <p:nvPr/>
            </p:nvSpPr>
            <p:spPr>
              <a:xfrm>
                <a:off x="4060197" y="5029020"/>
                <a:ext cx="41533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41533" h="41533" extrusionOk="0">
                    <a:moveTo>
                      <a:pt x="41534" y="20767"/>
                    </a:moveTo>
                    <a:cubicBezTo>
                      <a:pt x="41534" y="32263"/>
                      <a:pt x="32223" y="41534"/>
                      <a:pt x="20767" y="41534"/>
                    </a:cubicBezTo>
                    <a:cubicBezTo>
                      <a:pt x="9270" y="41534"/>
                      <a:pt x="0" y="32223"/>
                      <a:pt x="0" y="20767"/>
                    </a:cubicBezTo>
                    <a:cubicBezTo>
                      <a:pt x="0" y="9270"/>
                      <a:pt x="9311" y="0"/>
                      <a:pt x="20767" y="0"/>
                    </a:cubicBezTo>
                    <a:cubicBezTo>
                      <a:pt x="32223" y="0"/>
                      <a:pt x="41534" y="9270"/>
                      <a:pt x="41534" y="20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28"/>
              <p:cNvSpPr/>
              <p:nvPr/>
            </p:nvSpPr>
            <p:spPr>
              <a:xfrm>
                <a:off x="3938268" y="5196329"/>
                <a:ext cx="40643" cy="40643"/>
              </a:xfrm>
              <a:custGeom>
                <a:avLst/>
                <a:gdLst/>
                <a:ahLst/>
                <a:cxnLst/>
                <a:rect l="l" t="t" r="r" b="b"/>
                <a:pathLst>
                  <a:path w="40643" h="40643" extrusionOk="0">
                    <a:moveTo>
                      <a:pt x="40643" y="20321"/>
                    </a:moveTo>
                    <a:cubicBezTo>
                      <a:pt x="40643" y="31545"/>
                      <a:pt x="31545" y="40643"/>
                      <a:pt x="20322" y="40643"/>
                    </a:cubicBezTo>
                    <a:cubicBezTo>
                      <a:pt x="9098" y="40643"/>
                      <a:pt x="0" y="31545"/>
                      <a:pt x="0" y="20321"/>
                    </a:cubicBezTo>
                    <a:cubicBezTo>
                      <a:pt x="0" y="9098"/>
                      <a:pt x="9098" y="0"/>
                      <a:pt x="20322" y="0"/>
                    </a:cubicBezTo>
                    <a:cubicBezTo>
                      <a:pt x="31545" y="0"/>
                      <a:pt x="40643" y="9098"/>
                      <a:pt x="40643" y="203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28"/>
              <p:cNvSpPr/>
              <p:nvPr/>
            </p:nvSpPr>
            <p:spPr>
              <a:xfrm>
                <a:off x="3899568" y="5380073"/>
                <a:ext cx="14006" cy="14007"/>
              </a:xfrm>
              <a:custGeom>
                <a:avLst/>
                <a:gdLst/>
                <a:ahLst/>
                <a:cxnLst/>
                <a:rect l="l" t="t" r="r" b="b"/>
                <a:pathLst>
                  <a:path w="14006" h="14007" extrusionOk="0">
                    <a:moveTo>
                      <a:pt x="14006" y="7004"/>
                    </a:moveTo>
                    <a:cubicBezTo>
                      <a:pt x="14006" y="10890"/>
                      <a:pt x="10849" y="14007"/>
                      <a:pt x="7003" y="14007"/>
                    </a:cubicBezTo>
                    <a:cubicBezTo>
                      <a:pt x="3117" y="14007"/>
                      <a:pt x="0" y="10850"/>
                      <a:pt x="0" y="7004"/>
                    </a:cubicBezTo>
                    <a:cubicBezTo>
                      <a:pt x="0" y="3118"/>
                      <a:pt x="3158" y="0"/>
                      <a:pt x="7003" y="0"/>
                    </a:cubicBezTo>
                    <a:cubicBezTo>
                      <a:pt x="10849" y="-40"/>
                      <a:pt x="14006" y="3118"/>
                      <a:pt x="14006" y="7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28"/>
              <p:cNvSpPr/>
              <p:nvPr/>
            </p:nvSpPr>
            <p:spPr>
              <a:xfrm>
                <a:off x="4397528" y="5360400"/>
                <a:ext cx="33680" cy="33680"/>
              </a:xfrm>
              <a:custGeom>
                <a:avLst/>
                <a:gdLst/>
                <a:ahLst/>
                <a:cxnLst/>
                <a:rect l="l" t="t" r="r" b="b"/>
                <a:pathLst>
                  <a:path w="33680" h="33680" extrusionOk="0">
                    <a:moveTo>
                      <a:pt x="33680" y="16840"/>
                    </a:moveTo>
                    <a:cubicBezTo>
                      <a:pt x="33680" y="26151"/>
                      <a:pt x="26151" y="33681"/>
                      <a:pt x="16840" y="33681"/>
                    </a:cubicBezTo>
                    <a:cubicBezTo>
                      <a:pt x="7529" y="33681"/>
                      <a:pt x="0" y="26151"/>
                      <a:pt x="0" y="16840"/>
                    </a:cubicBezTo>
                    <a:cubicBezTo>
                      <a:pt x="0" y="7529"/>
                      <a:pt x="7529" y="0"/>
                      <a:pt x="16840" y="0"/>
                    </a:cubicBezTo>
                    <a:cubicBezTo>
                      <a:pt x="26151" y="0"/>
                      <a:pt x="33680" y="7529"/>
                      <a:pt x="33680" y="16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28"/>
              <p:cNvSpPr/>
              <p:nvPr/>
            </p:nvSpPr>
            <p:spPr>
              <a:xfrm>
                <a:off x="3978952" y="5394081"/>
                <a:ext cx="35947" cy="35947"/>
              </a:xfrm>
              <a:custGeom>
                <a:avLst/>
                <a:gdLst/>
                <a:ahLst/>
                <a:cxnLst/>
                <a:rect l="l" t="t" r="r" b="b"/>
                <a:pathLst>
                  <a:path w="35947" h="35947" extrusionOk="0">
                    <a:moveTo>
                      <a:pt x="35947" y="17973"/>
                    </a:moveTo>
                    <a:cubicBezTo>
                      <a:pt x="35947" y="27891"/>
                      <a:pt x="27892" y="35947"/>
                      <a:pt x="17974" y="35947"/>
                    </a:cubicBezTo>
                    <a:cubicBezTo>
                      <a:pt x="8056" y="35947"/>
                      <a:pt x="0" y="27891"/>
                      <a:pt x="0" y="17973"/>
                    </a:cubicBezTo>
                    <a:cubicBezTo>
                      <a:pt x="0" y="8056"/>
                      <a:pt x="8056" y="0"/>
                      <a:pt x="17974" y="0"/>
                    </a:cubicBezTo>
                    <a:cubicBezTo>
                      <a:pt x="27892" y="0"/>
                      <a:pt x="35947" y="8056"/>
                      <a:pt x="35947" y="17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28"/>
              <p:cNvSpPr/>
              <p:nvPr/>
            </p:nvSpPr>
            <p:spPr>
              <a:xfrm>
                <a:off x="4101731" y="5070554"/>
                <a:ext cx="26960" cy="26960"/>
              </a:xfrm>
              <a:custGeom>
                <a:avLst/>
                <a:gdLst/>
                <a:ahLst/>
                <a:cxnLst/>
                <a:rect l="l" t="t" r="r" b="b"/>
                <a:pathLst>
                  <a:path w="26960" h="26960" extrusionOk="0">
                    <a:moveTo>
                      <a:pt x="26961" y="13480"/>
                    </a:moveTo>
                    <a:cubicBezTo>
                      <a:pt x="26961" y="20929"/>
                      <a:pt x="20929" y="26960"/>
                      <a:pt x="13480" y="26960"/>
                    </a:cubicBezTo>
                    <a:cubicBezTo>
                      <a:pt x="6032" y="26960"/>
                      <a:pt x="0" y="20929"/>
                      <a:pt x="0" y="13480"/>
                    </a:cubicBezTo>
                    <a:cubicBezTo>
                      <a:pt x="0" y="6032"/>
                      <a:pt x="6032" y="0"/>
                      <a:pt x="13480" y="0"/>
                    </a:cubicBezTo>
                    <a:cubicBezTo>
                      <a:pt x="20929" y="0"/>
                      <a:pt x="26961" y="6072"/>
                      <a:pt x="26961" y="134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28"/>
              <p:cNvSpPr/>
              <p:nvPr/>
            </p:nvSpPr>
            <p:spPr>
              <a:xfrm>
                <a:off x="4080600" y="5536979"/>
                <a:ext cx="48010" cy="4801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48010" extrusionOk="0">
                    <a:moveTo>
                      <a:pt x="48011" y="24006"/>
                    </a:moveTo>
                    <a:cubicBezTo>
                      <a:pt x="48011" y="37283"/>
                      <a:pt x="37243" y="48011"/>
                      <a:pt x="24005" y="48011"/>
                    </a:cubicBezTo>
                    <a:cubicBezTo>
                      <a:pt x="10728" y="48011"/>
                      <a:pt x="0" y="37243"/>
                      <a:pt x="0" y="24006"/>
                    </a:cubicBezTo>
                    <a:cubicBezTo>
                      <a:pt x="0" y="10728"/>
                      <a:pt x="10768" y="0"/>
                      <a:pt x="24005" y="0"/>
                    </a:cubicBezTo>
                    <a:cubicBezTo>
                      <a:pt x="37243" y="0"/>
                      <a:pt x="48011" y="10728"/>
                      <a:pt x="48011" y="240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28"/>
              <p:cNvSpPr/>
              <p:nvPr/>
            </p:nvSpPr>
            <p:spPr>
              <a:xfrm>
                <a:off x="4144884" y="5466056"/>
                <a:ext cx="2963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9632" extrusionOk="0">
                    <a:moveTo>
                      <a:pt x="0" y="14816"/>
                    </a:moveTo>
                    <a:cubicBezTo>
                      <a:pt x="0" y="6639"/>
                      <a:pt x="6639" y="0"/>
                      <a:pt x="14816" y="0"/>
                    </a:cubicBezTo>
                    <a:cubicBezTo>
                      <a:pt x="22993" y="0"/>
                      <a:pt x="29632" y="6639"/>
                      <a:pt x="29632" y="14816"/>
                    </a:cubicBezTo>
                    <a:cubicBezTo>
                      <a:pt x="29632" y="22994"/>
                      <a:pt x="22993" y="29633"/>
                      <a:pt x="14816" y="29633"/>
                    </a:cubicBezTo>
                    <a:cubicBezTo>
                      <a:pt x="6639" y="29633"/>
                      <a:pt x="0" y="22994"/>
                      <a:pt x="0" y="14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28"/>
              <p:cNvSpPr/>
              <p:nvPr/>
            </p:nvSpPr>
            <p:spPr>
              <a:xfrm>
                <a:off x="4274708" y="5480832"/>
                <a:ext cx="24045" cy="24046"/>
              </a:xfrm>
              <a:custGeom>
                <a:avLst/>
                <a:gdLst/>
                <a:ahLst/>
                <a:cxnLst/>
                <a:rect l="l" t="t" r="r" b="b"/>
                <a:pathLst>
                  <a:path w="24045" h="24046" extrusionOk="0">
                    <a:moveTo>
                      <a:pt x="24046" y="12023"/>
                    </a:moveTo>
                    <a:cubicBezTo>
                      <a:pt x="24046" y="18662"/>
                      <a:pt x="18662" y="24046"/>
                      <a:pt x="12023" y="24046"/>
                    </a:cubicBezTo>
                    <a:cubicBezTo>
                      <a:pt x="5384" y="24046"/>
                      <a:pt x="0" y="18662"/>
                      <a:pt x="0" y="12023"/>
                    </a:cubicBezTo>
                    <a:cubicBezTo>
                      <a:pt x="0" y="5384"/>
                      <a:pt x="5384" y="0"/>
                      <a:pt x="12023" y="0"/>
                    </a:cubicBezTo>
                    <a:cubicBezTo>
                      <a:pt x="18702" y="41"/>
                      <a:pt x="24046" y="5384"/>
                      <a:pt x="24046" y="120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28"/>
              <p:cNvSpPr/>
              <p:nvPr/>
            </p:nvSpPr>
            <p:spPr>
              <a:xfrm>
                <a:off x="4337211" y="5545804"/>
                <a:ext cx="30360" cy="30360"/>
              </a:xfrm>
              <a:custGeom>
                <a:avLst/>
                <a:gdLst/>
                <a:ahLst/>
                <a:cxnLst/>
                <a:rect l="l" t="t" r="r" b="b"/>
                <a:pathLst>
                  <a:path w="30360" h="30360" extrusionOk="0">
                    <a:moveTo>
                      <a:pt x="30361" y="15180"/>
                    </a:moveTo>
                    <a:cubicBezTo>
                      <a:pt x="30361" y="23560"/>
                      <a:pt x="23560" y="30361"/>
                      <a:pt x="15180" y="30361"/>
                    </a:cubicBezTo>
                    <a:cubicBezTo>
                      <a:pt x="6801" y="30361"/>
                      <a:pt x="0" y="23560"/>
                      <a:pt x="0" y="15180"/>
                    </a:cubicBezTo>
                    <a:cubicBezTo>
                      <a:pt x="0" y="6801"/>
                      <a:pt x="6801" y="0"/>
                      <a:pt x="15180" y="0"/>
                    </a:cubicBezTo>
                    <a:cubicBezTo>
                      <a:pt x="23560" y="0"/>
                      <a:pt x="30361" y="6801"/>
                      <a:pt x="30361" y="15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3" name="Google Shape;393;p28"/>
          <p:cNvGrpSpPr/>
          <p:nvPr/>
        </p:nvGrpSpPr>
        <p:grpSpPr>
          <a:xfrm>
            <a:off x="7244750" y="1887907"/>
            <a:ext cx="734689" cy="733192"/>
            <a:chOff x="7244750" y="1887907"/>
            <a:chExt cx="734689" cy="733192"/>
          </a:xfrm>
        </p:grpSpPr>
        <p:sp>
          <p:nvSpPr>
            <p:cNvPr id="394" name="Google Shape;394;p28"/>
            <p:cNvSpPr/>
            <p:nvPr/>
          </p:nvSpPr>
          <p:spPr>
            <a:xfrm>
              <a:off x="7324944" y="1963345"/>
              <a:ext cx="654495" cy="657755"/>
            </a:xfrm>
            <a:custGeom>
              <a:avLst/>
              <a:gdLst/>
              <a:ahLst/>
              <a:cxnLst/>
              <a:rect l="l" t="t" r="r" b="b"/>
              <a:pathLst>
                <a:path w="469475" h="471813" extrusionOk="0">
                  <a:moveTo>
                    <a:pt x="397077" y="55632"/>
                  </a:moveTo>
                  <a:cubicBezTo>
                    <a:pt x="457435" y="110808"/>
                    <a:pt x="464155" y="234964"/>
                    <a:pt x="468203" y="307831"/>
                  </a:cubicBezTo>
                  <a:cubicBezTo>
                    <a:pt x="472008" y="375961"/>
                    <a:pt x="476259" y="470282"/>
                    <a:pt x="336922" y="471780"/>
                  </a:cubicBezTo>
                  <a:cubicBezTo>
                    <a:pt x="271100" y="472468"/>
                    <a:pt x="124031" y="462833"/>
                    <a:pt x="69948" y="413406"/>
                  </a:cubicBezTo>
                  <a:cubicBezTo>
                    <a:pt x="-46840" y="306616"/>
                    <a:pt x="-1258" y="209340"/>
                    <a:pt x="89096" y="110525"/>
                  </a:cubicBezTo>
                  <a:cubicBezTo>
                    <a:pt x="179450" y="11710"/>
                    <a:pt x="280289" y="-51157"/>
                    <a:pt x="397077" y="556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7244750" y="1951550"/>
              <a:ext cx="654495" cy="657753"/>
            </a:xfrm>
            <a:custGeom>
              <a:avLst/>
              <a:gdLst/>
              <a:ahLst/>
              <a:cxnLst/>
              <a:rect l="l" t="t" r="r" b="b"/>
              <a:pathLst>
                <a:path w="469475" h="471812" extrusionOk="0">
                  <a:moveTo>
                    <a:pt x="397077" y="55632"/>
                  </a:moveTo>
                  <a:cubicBezTo>
                    <a:pt x="457435" y="110808"/>
                    <a:pt x="464155" y="234964"/>
                    <a:pt x="468203" y="307830"/>
                  </a:cubicBezTo>
                  <a:cubicBezTo>
                    <a:pt x="472008" y="375961"/>
                    <a:pt x="476259" y="470282"/>
                    <a:pt x="336922" y="471779"/>
                  </a:cubicBezTo>
                  <a:cubicBezTo>
                    <a:pt x="271099" y="472468"/>
                    <a:pt x="124031" y="462833"/>
                    <a:pt x="69948" y="413406"/>
                  </a:cubicBezTo>
                  <a:cubicBezTo>
                    <a:pt x="-46840" y="306616"/>
                    <a:pt x="-1258" y="209340"/>
                    <a:pt x="89096" y="110525"/>
                  </a:cubicBezTo>
                  <a:cubicBezTo>
                    <a:pt x="179450" y="11710"/>
                    <a:pt x="280289" y="-51157"/>
                    <a:pt x="397077" y="556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6" name="Google Shape;396;p28"/>
            <p:cNvGrpSpPr/>
            <p:nvPr/>
          </p:nvGrpSpPr>
          <p:grpSpPr>
            <a:xfrm>
              <a:off x="7475673" y="2071803"/>
              <a:ext cx="424399" cy="467106"/>
              <a:chOff x="7773094" y="5306177"/>
              <a:chExt cx="304425" cy="335059"/>
            </a:xfrm>
          </p:grpSpPr>
          <p:sp>
            <p:nvSpPr>
              <p:cNvPr id="397" name="Google Shape;397;p28"/>
              <p:cNvSpPr/>
              <p:nvPr/>
            </p:nvSpPr>
            <p:spPr>
              <a:xfrm>
                <a:off x="7773094" y="5573950"/>
                <a:ext cx="47814" cy="46317"/>
              </a:xfrm>
              <a:custGeom>
                <a:avLst/>
                <a:gdLst/>
                <a:ahLst/>
                <a:cxnLst/>
                <a:rect l="l" t="t" r="r" b="b"/>
                <a:pathLst>
                  <a:path w="47814" h="46317" extrusionOk="0">
                    <a:moveTo>
                      <a:pt x="36720" y="9138"/>
                    </a:moveTo>
                    <a:cubicBezTo>
                      <a:pt x="47852" y="19339"/>
                      <a:pt x="51172" y="33872"/>
                      <a:pt x="44087" y="41604"/>
                    </a:cubicBezTo>
                    <a:cubicBezTo>
                      <a:pt x="37003" y="49336"/>
                      <a:pt x="22227" y="47352"/>
                      <a:pt x="11095" y="37151"/>
                    </a:cubicBezTo>
                    <a:cubicBezTo>
                      <a:pt x="-37" y="26949"/>
                      <a:pt x="-3357" y="12417"/>
                      <a:pt x="3727" y="4685"/>
                    </a:cubicBezTo>
                    <a:cubicBezTo>
                      <a:pt x="10811" y="-3007"/>
                      <a:pt x="25587" y="-1023"/>
                      <a:pt x="36720" y="91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28"/>
              <p:cNvSpPr/>
              <p:nvPr/>
            </p:nvSpPr>
            <p:spPr>
              <a:xfrm>
                <a:off x="7885996" y="5450493"/>
                <a:ext cx="47814" cy="46346"/>
              </a:xfrm>
              <a:custGeom>
                <a:avLst/>
                <a:gdLst/>
                <a:ahLst/>
                <a:cxnLst/>
                <a:rect l="l" t="t" r="r" b="b"/>
                <a:pathLst>
                  <a:path w="47814" h="46346" extrusionOk="0">
                    <a:moveTo>
                      <a:pt x="36720" y="9167"/>
                    </a:moveTo>
                    <a:cubicBezTo>
                      <a:pt x="47852" y="19368"/>
                      <a:pt x="51171" y="33901"/>
                      <a:pt x="44087" y="41633"/>
                    </a:cubicBezTo>
                    <a:cubicBezTo>
                      <a:pt x="37003" y="49365"/>
                      <a:pt x="22227" y="47381"/>
                      <a:pt x="11095" y="37180"/>
                    </a:cubicBezTo>
                    <a:cubicBezTo>
                      <a:pt x="-37" y="26979"/>
                      <a:pt x="-3357" y="12446"/>
                      <a:pt x="3727" y="4714"/>
                    </a:cubicBezTo>
                    <a:cubicBezTo>
                      <a:pt x="10771" y="-3018"/>
                      <a:pt x="25547" y="-1034"/>
                      <a:pt x="36720" y="91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28"/>
              <p:cNvSpPr/>
              <p:nvPr/>
            </p:nvSpPr>
            <p:spPr>
              <a:xfrm>
                <a:off x="7888182" y="5594890"/>
                <a:ext cx="47814" cy="46346"/>
              </a:xfrm>
              <a:custGeom>
                <a:avLst/>
                <a:gdLst/>
                <a:ahLst/>
                <a:cxnLst/>
                <a:rect l="l" t="t" r="r" b="b"/>
                <a:pathLst>
                  <a:path w="47814" h="46346" extrusionOk="0">
                    <a:moveTo>
                      <a:pt x="36720" y="9167"/>
                    </a:moveTo>
                    <a:cubicBezTo>
                      <a:pt x="47852" y="19368"/>
                      <a:pt x="51171" y="33901"/>
                      <a:pt x="44087" y="41633"/>
                    </a:cubicBezTo>
                    <a:cubicBezTo>
                      <a:pt x="37003" y="49365"/>
                      <a:pt x="22227" y="47381"/>
                      <a:pt x="11095" y="37180"/>
                    </a:cubicBezTo>
                    <a:cubicBezTo>
                      <a:pt x="-38" y="26978"/>
                      <a:pt x="-3357" y="12446"/>
                      <a:pt x="3727" y="4714"/>
                    </a:cubicBezTo>
                    <a:cubicBezTo>
                      <a:pt x="10771" y="-3018"/>
                      <a:pt x="25547" y="-1034"/>
                      <a:pt x="36720" y="91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28"/>
              <p:cNvSpPr/>
              <p:nvPr/>
            </p:nvSpPr>
            <p:spPr>
              <a:xfrm>
                <a:off x="8029705" y="5589141"/>
                <a:ext cx="47814" cy="46346"/>
              </a:xfrm>
              <a:custGeom>
                <a:avLst/>
                <a:gdLst/>
                <a:ahLst/>
                <a:cxnLst/>
                <a:rect l="l" t="t" r="r" b="b"/>
                <a:pathLst>
                  <a:path w="47814" h="46346" extrusionOk="0">
                    <a:moveTo>
                      <a:pt x="36720" y="9167"/>
                    </a:moveTo>
                    <a:cubicBezTo>
                      <a:pt x="47852" y="19368"/>
                      <a:pt x="51171" y="33901"/>
                      <a:pt x="44087" y="41633"/>
                    </a:cubicBezTo>
                    <a:cubicBezTo>
                      <a:pt x="37003" y="49365"/>
                      <a:pt x="22227" y="47381"/>
                      <a:pt x="11095" y="37180"/>
                    </a:cubicBezTo>
                    <a:cubicBezTo>
                      <a:pt x="-37" y="26979"/>
                      <a:pt x="-3357" y="12446"/>
                      <a:pt x="3727" y="4714"/>
                    </a:cubicBezTo>
                    <a:cubicBezTo>
                      <a:pt x="10811" y="-3018"/>
                      <a:pt x="25587" y="-1034"/>
                      <a:pt x="36720" y="91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28"/>
              <p:cNvSpPr/>
              <p:nvPr/>
            </p:nvSpPr>
            <p:spPr>
              <a:xfrm>
                <a:off x="8017925" y="5306177"/>
                <a:ext cx="47814" cy="46346"/>
              </a:xfrm>
              <a:custGeom>
                <a:avLst/>
                <a:gdLst/>
                <a:ahLst/>
                <a:cxnLst/>
                <a:rect l="l" t="t" r="r" b="b"/>
                <a:pathLst>
                  <a:path w="47814" h="46346" extrusionOk="0">
                    <a:moveTo>
                      <a:pt x="36720" y="9167"/>
                    </a:moveTo>
                    <a:cubicBezTo>
                      <a:pt x="47852" y="19368"/>
                      <a:pt x="51172" y="33901"/>
                      <a:pt x="44087" y="41633"/>
                    </a:cubicBezTo>
                    <a:cubicBezTo>
                      <a:pt x="37003" y="49365"/>
                      <a:pt x="22227" y="47381"/>
                      <a:pt x="11095" y="37180"/>
                    </a:cubicBezTo>
                    <a:cubicBezTo>
                      <a:pt x="-37" y="26979"/>
                      <a:pt x="-3357" y="12446"/>
                      <a:pt x="3727" y="4714"/>
                    </a:cubicBezTo>
                    <a:cubicBezTo>
                      <a:pt x="10771" y="-3018"/>
                      <a:pt x="25547" y="-1034"/>
                      <a:pt x="36720" y="91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28"/>
              <p:cNvSpPr/>
              <p:nvPr/>
            </p:nvSpPr>
            <p:spPr>
              <a:xfrm>
                <a:off x="8029624" y="5440170"/>
                <a:ext cx="47814" cy="46346"/>
              </a:xfrm>
              <a:custGeom>
                <a:avLst/>
                <a:gdLst/>
                <a:ahLst/>
                <a:cxnLst/>
                <a:rect l="l" t="t" r="r" b="b"/>
                <a:pathLst>
                  <a:path w="47814" h="46346" extrusionOk="0">
                    <a:moveTo>
                      <a:pt x="36720" y="9167"/>
                    </a:moveTo>
                    <a:cubicBezTo>
                      <a:pt x="47852" y="19368"/>
                      <a:pt x="51172" y="33901"/>
                      <a:pt x="44087" y="41633"/>
                    </a:cubicBezTo>
                    <a:cubicBezTo>
                      <a:pt x="37003" y="49365"/>
                      <a:pt x="22227" y="47381"/>
                      <a:pt x="11095" y="37180"/>
                    </a:cubicBezTo>
                    <a:cubicBezTo>
                      <a:pt x="-37" y="26979"/>
                      <a:pt x="-3357" y="12446"/>
                      <a:pt x="3727" y="4714"/>
                    </a:cubicBezTo>
                    <a:cubicBezTo>
                      <a:pt x="10811" y="-3018"/>
                      <a:pt x="25587" y="-1034"/>
                      <a:pt x="36720" y="91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3" name="Google Shape;403;p28"/>
            <p:cNvSpPr/>
            <p:nvPr/>
          </p:nvSpPr>
          <p:spPr>
            <a:xfrm>
              <a:off x="7397458" y="2446273"/>
              <a:ext cx="324330" cy="144370"/>
            </a:xfrm>
            <a:custGeom>
              <a:avLst/>
              <a:gdLst/>
              <a:ahLst/>
              <a:cxnLst/>
              <a:rect l="l" t="t" r="r" b="b"/>
              <a:pathLst>
                <a:path w="232645" h="103558" extrusionOk="0">
                  <a:moveTo>
                    <a:pt x="232646" y="102741"/>
                  </a:moveTo>
                  <a:cubicBezTo>
                    <a:pt x="154152" y="108733"/>
                    <a:pt x="30441" y="82501"/>
                    <a:pt x="0" y="0"/>
                  </a:cubicBezTo>
                  <a:cubicBezTo>
                    <a:pt x="48213" y="69709"/>
                    <a:pt x="154274" y="87359"/>
                    <a:pt x="232646" y="102741"/>
                  </a:cubicBezTo>
                  <a:lnTo>
                    <a:pt x="232646" y="1027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7907347" y="2190680"/>
              <a:ext cx="48297" cy="317728"/>
            </a:xfrm>
            <a:custGeom>
              <a:avLst/>
              <a:gdLst/>
              <a:ahLst/>
              <a:cxnLst/>
              <a:rect l="l" t="t" r="r" b="b"/>
              <a:pathLst>
                <a:path w="34644" h="227909" extrusionOk="0">
                  <a:moveTo>
                    <a:pt x="24531" y="227909"/>
                  </a:moveTo>
                  <a:cubicBezTo>
                    <a:pt x="20443" y="151319"/>
                    <a:pt x="22629" y="74080"/>
                    <a:pt x="0" y="0"/>
                  </a:cubicBezTo>
                  <a:cubicBezTo>
                    <a:pt x="40441" y="60155"/>
                    <a:pt x="40926" y="159213"/>
                    <a:pt x="24531" y="227909"/>
                  </a:cubicBezTo>
                  <a:lnTo>
                    <a:pt x="24531" y="22790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7249769" y="1887907"/>
              <a:ext cx="465758" cy="462766"/>
            </a:xfrm>
            <a:custGeom>
              <a:avLst/>
              <a:gdLst/>
              <a:ahLst/>
              <a:cxnLst/>
              <a:rect l="l" t="t" r="r" b="b"/>
              <a:pathLst>
                <a:path w="334092" h="331946" extrusionOk="0">
                  <a:moveTo>
                    <a:pt x="263371" y="96831"/>
                  </a:moveTo>
                  <a:cubicBezTo>
                    <a:pt x="281912" y="56309"/>
                    <a:pt x="239002" y="0"/>
                    <a:pt x="239002" y="0"/>
                  </a:cubicBezTo>
                  <a:cubicBezTo>
                    <a:pt x="239002" y="0"/>
                    <a:pt x="166054" y="9392"/>
                    <a:pt x="147514" y="49913"/>
                  </a:cubicBezTo>
                  <a:cubicBezTo>
                    <a:pt x="144599" y="56309"/>
                    <a:pt x="143304" y="63110"/>
                    <a:pt x="143061" y="70033"/>
                  </a:cubicBezTo>
                  <a:cubicBezTo>
                    <a:pt x="142737" y="69749"/>
                    <a:pt x="142494" y="69385"/>
                    <a:pt x="142130" y="69102"/>
                  </a:cubicBezTo>
                  <a:cubicBezTo>
                    <a:pt x="107923" y="40643"/>
                    <a:pt x="38093" y="63879"/>
                    <a:pt x="38093" y="63879"/>
                  </a:cubicBezTo>
                  <a:cubicBezTo>
                    <a:pt x="38093" y="63879"/>
                    <a:pt x="23763" y="133264"/>
                    <a:pt x="58010" y="161723"/>
                  </a:cubicBezTo>
                  <a:cubicBezTo>
                    <a:pt x="58334" y="162006"/>
                    <a:pt x="58739" y="162208"/>
                    <a:pt x="59103" y="162492"/>
                  </a:cubicBezTo>
                  <a:cubicBezTo>
                    <a:pt x="51978" y="163706"/>
                    <a:pt x="45137" y="165852"/>
                    <a:pt x="38903" y="169536"/>
                  </a:cubicBezTo>
                  <a:cubicBezTo>
                    <a:pt x="-445" y="192731"/>
                    <a:pt x="0" y="263209"/>
                    <a:pt x="0" y="263209"/>
                  </a:cubicBezTo>
                  <a:cubicBezTo>
                    <a:pt x="0" y="263209"/>
                    <a:pt x="64244" y="296039"/>
                    <a:pt x="103592" y="272803"/>
                  </a:cubicBezTo>
                  <a:cubicBezTo>
                    <a:pt x="108895" y="269686"/>
                    <a:pt x="113388" y="265678"/>
                    <a:pt x="117355" y="261104"/>
                  </a:cubicBezTo>
                  <a:cubicBezTo>
                    <a:pt x="123832" y="299480"/>
                    <a:pt x="171681" y="331946"/>
                    <a:pt x="171681" y="331946"/>
                  </a:cubicBezTo>
                  <a:cubicBezTo>
                    <a:pt x="171681" y="331946"/>
                    <a:pt x="211555" y="306605"/>
                    <a:pt x="216008" y="262804"/>
                  </a:cubicBezTo>
                  <a:cubicBezTo>
                    <a:pt x="216980" y="253494"/>
                    <a:pt x="211757" y="215077"/>
                    <a:pt x="208074" y="206414"/>
                  </a:cubicBezTo>
                  <a:cubicBezTo>
                    <a:pt x="217506" y="208681"/>
                    <a:pt x="249688" y="201961"/>
                    <a:pt x="259202" y="199734"/>
                  </a:cubicBezTo>
                  <a:cubicBezTo>
                    <a:pt x="303893" y="189371"/>
                    <a:pt x="334092" y="153100"/>
                    <a:pt x="334092" y="153100"/>
                  </a:cubicBezTo>
                  <a:cubicBezTo>
                    <a:pt x="334092" y="153100"/>
                    <a:pt x="293813" y="112254"/>
                    <a:pt x="253211" y="111485"/>
                  </a:cubicBezTo>
                  <a:cubicBezTo>
                    <a:pt x="257339" y="107154"/>
                    <a:pt x="260861" y="102296"/>
                    <a:pt x="263371" y="968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7422341" y="2065810"/>
              <a:ext cx="88893" cy="94917"/>
            </a:xfrm>
            <a:custGeom>
              <a:avLst/>
              <a:gdLst/>
              <a:ahLst/>
              <a:cxnLst/>
              <a:rect l="l" t="t" r="r" b="b"/>
              <a:pathLst>
                <a:path w="63764" h="68085" extrusionOk="0">
                  <a:moveTo>
                    <a:pt x="59551" y="3063"/>
                  </a:moveTo>
                  <a:cubicBezTo>
                    <a:pt x="68295" y="10876"/>
                    <a:pt x="62992" y="31076"/>
                    <a:pt x="47690" y="48159"/>
                  </a:cubicBezTo>
                  <a:cubicBezTo>
                    <a:pt x="32429" y="65282"/>
                    <a:pt x="12957" y="72812"/>
                    <a:pt x="4213" y="64999"/>
                  </a:cubicBezTo>
                  <a:cubicBezTo>
                    <a:pt x="-4531" y="57186"/>
                    <a:pt x="772" y="36986"/>
                    <a:pt x="16075" y="19903"/>
                  </a:cubicBezTo>
                  <a:cubicBezTo>
                    <a:pt x="31376" y="2820"/>
                    <a:pt x="50848" y="-4710"/>
                    <a:pt x="59551" y="3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 txBox="1">
            <a:spLocks noGrp="1"/>
          </p:cNvSpPr>
          <p:nvPr>
            <p:ph type="title"/>
          </p:nvPr>
        </p:nvSpPr>
        <p:spPr>
          <a:xfrm>
            <a:off x="175746" y="136303"/>
            <a:ext cx="7704000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lvl="0"/>
            <a:r>
              <a:rPr lang="en-GB" dirty="0"/>
              <a:t>Model Training and Validation</a:t>
            </a:r>
            <a:endParaRPr dirty="0"/>
          </a:p>
        </p:txBody>
      </p:sp>
      <p:sp>
        <p:nvSpPr>
          <p:cNvPr id="482" name="Google Shape;482;p31"/>
          <p:cNvSpPr/>
          <p:nvPr/>
        </p:nvSpPr>
        <p:spPr>
          <a:xfrm rot="10800000" flipH="1">
            <a:off x="7278201" y="1481979"/>
            <a:ext cx="1860888" cy="1001229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3" name="Google Shape;483;p31"/>
          <p:cNvGrpSpPr/>
          <p:nvPr/>
        </p:nvGrpSpPr>
        <p:grpSpPr>
          <a:xfrm>
            <a:off x="7166431" y="2007018"/>
            <a:ext cx="1900774" cy="1499966"/>
            <a:chOff x="2024800" y="3818186"/>
            <a:chExt cx="1387224" cy="1094706"/>
          </a:xfrm>
        </p:grpSpPr>
        <p:grpSp>
          <p:nvGrpSpPr>
            <p:cNvPr id="484" name="Google Shape;484;p31"/>
            <p:cNvGrpSpPr/>
            <p:nvPr/>
          </p:nvGrpSpPr>
          <p:grpSpPr>
            <a:xfrm>
              <a:off x="2024800" y="3818186"/>
              <a:ext cx="1387224" cy="1094706"/>
              <a:chOff x="2024800" y="3818186"/>
              <a:chExt cx="1387224" cy="1094706"/>
            </a:xfrm>
          </p:grpSpPr>
          <p:sp>
            <p:nvSpPr>
              <p:cNvPr id="485" name="Google Shape;485;p31"/>
              <p:cNvSpPr/>
              <p:nvPr/>
            </p:nvSpPr>
            <p:spPr>
              <a:xfrm>
                <a:off x="2024800" y="3829075"/>
                <a:ext cx="1387224" cy="1083817"/>
              </a:xfrm>
              <a:custGeom>
                <a:avLst/>
                <a:gdLst/>
                <a:ahLst/>
                <a:cxnLst/>
                <a:rect l="l" t="t" r="r" b="b"/>
                <a:pathLst>
                  <a:path w="1387224" h="1083817" extrusionOk="0">
                    <a:moveTo>
                      <a:pt x="1300379" y="0"/>
                    </a:moveTo>
                    <a:cubicBezTo>
                      <a:pt x="1491896" y="359109"/>
                      <a:pt x="1356081" y="805455"/>
                      <a:pt x="996972" y="996972"/>
                    </a:cubicBezTo>
                    <a:cubicBezTo>
                      <a:pt x="637863" y="1188489"/>
                      <a:pt x="191517" y="1052674"/>
                      <a:pt x="0" y="693565"/>
                    </a:cubicBezTo>
                    <a:lnTo>
                      <a:pt x="13003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31"/>
              <p:cNvSpPr/>
              <p:nvPr/>
            </p:nvSpPr>
            <p:spPr>
              <a:xfrm>
                <a:off x="2031844" y="3818186"/>
                <a:ext cx="1317431" cy="1029286"/>
              </a:xfrm>
              <a:custGeom>
                <a:avLst/>
                <a:gdLst/>
                <a:ahLst/>
                <a:cxnLst/>
                <a:rect l="l" t="t" r="r" b="b"/>
                <a:pathLst>
                  <a:path w="1317431" h="1029286" extrusionOk="0">
                    <a:moveTo>
                      <a:pt x="1234961" y="0"/>
                    </a:moveTo>
                    <a:cubicBezTo>
                      <a:pt x="1416844" y="341014"/>
                      <a:pt x="1287830" y="764934"/>
                      <a:pt x="946816" y="946816"/>
                    </a:cubicBezTo>
                    <a:cubicBezTo>
                      <a:pt x="605802" y="1128698"/>
                      <a:pt x="181882" y="999685"/>
                      <a:pt x="0" y="658670"/>
                    </a:cubicBezTo>
                    <a:lnTo>
                      <a:pt x="12349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31"/>
              <p:cNvSpPr/>
              <p:nvPr/>
            </p:nvSpPr>
            <p:spPr>
              <a:xfrm>
                <a:off x="2084793" y="3831828"/>
                <a:ext cx="1212710" cy="947477"/>
              </a:xfrm>
              <a:custGeom>
                <a:avLst/>
                <a:gdLst/>
                <a:ahLst/>
                <a:cxnLst/>
                <a:rect l="l" t="t" r="r" b="b"/>
                <a:pathLst>
                  <a:path w="1212710" h="947477" extrusionOk="0">
                    <a:moveTo>
                      <a:pt x="1136795" y="0"/>
                    </a:moveTo>
                    <a:cubicBezTo>
                      <a:pt x="1304225" y="313932"/>
                      <a:pt x="1185453" y="704131"/>
                      <a:pt x="871561" y="871561"/>
                    </a:cubicBezTo>
                    <a:cubicBezTo>
                      <a:pt x="557629" y="1038992"/>
                      <a:pt x="167430" y="920220"/>
                      <a:pt x="0" y="606328"/>
                    </a:cubicBezTo>
                    <a:lnTo>
                      <a:pt x="113679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8" name="Google Shape;488;p31"/>
            <p:cNvGrpSpPr/>
            <p:nvPr/>
          </p:nvGrpSpPr>
          <p:grpSpPr>
            <a:xfrm>
              <a:off x="2342934" y="4064109"/>
              <a:ext cx="848712" cy="604190"/>
              <a:chOff x="2342934" y="4064109"/>
              <a:chExt cx="848712" cy="604190"/>
            </a:xfrm>
          </p:grpSpPr>
          <p:sp>
            <p:nvSpPr>
              <p:cNvPr id="489" name="Google Shape;489;p31"/>
              <p:cNvSpPr/>
              <p:nvPr/>
            </p:nvSpPr>
            <p:spPr>
              <a:xfrm>
                <a:off x="2342934" y="4495397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5"/>
                      <a:pt x="3813" y="49873"/>
                    </a:cubicBezTo>
                    <a:cubicBezTo>
                      <a:pt x="-7036" y="29551"/>
                      <a:pt x="8712" y="0"/>
                      <a:pt x="8712" y="0"/>
                    </a:cubicBezTo>
                    <a:cubicBezTo>
                      <a:pt x="8712" y="0"/>
                      <a:pt x="42028" y="3401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31"/>
              <p:cNvSpPr/>
              <p:nvPr/>
            </p:nvSpPr>
            <p:spPr>
              <a:xfrm>
                <a:off x="2515506" y="4592430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4"/>
                      <a:pt x="3813" y="49873"/>
                    </a:cubicBezTo>
                    <a:cubicBezTo>
                      <a:pt x="-7036" y="29551"/>
                      <a:pt x="8712" y="0"/>
                      <a:pt x="8712" y="0"/>
                    </a:cubicBezTo>
                    <a:cubicBezTo>
                      <a:pt x="8712" y="0"/>
                      <a:pt x="42028" y="3400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31"/>
              <p:cNvSpPr/>
              <p:nvPr/>
            </p:nvSpPr>
            <p:spPr>
              <a:xfrm>
                <a:off x="2734955" y="4580448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5"/>
                      <a:pt x="3813" y="49873"/>
                    </a:cubicBezTo>
                    <a:cubicBezTo>
                      <a:pt x="-7036" y="29551"/>
                      <a:pt x="8712" y="0"/>
                      <a:pt x="8712" y="0"/>
                    </a:cubicBezTo>
                    <a:cubicBezTo>
                      <a:pt x="8712" y="0"/>
                      <a:pt x="42028" y="3401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31"/>
              <p:cNvSpPr/>
              <p:nvPr/>
            </p:nvSpPr>
            <p:spPr>
              <a:xfrm>
                <a:off x="2762239" y="4355817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4"/>
                      <a:pt x="3813" y="49873"/>
                    </a:cubicBezTo>
                    <a:cubicBezTo>
                      <a:pt x="-7036" y="29551"/>
                      <a:pt x="8712" y="0"/>
                      <a:pt x="8712" y="0"/>
                    </a:cubicBezTo>
                    <a:cubicBezTo>
                      <a:pt x="8712" y="0"/>
                      <a:pt x="42028" y="3360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31"/>
              <p:cNvSpPr/>
              <p:nvPr/>
            </p:nvSpPr>
            <p:spPr>
              <a:xfrm>
                <a:off x="2957966" y="4466736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5"/>
                      <a:pt x="3813" y="49873"/>
                    </a:cubicBezTo>
                    <a:cubicBezTo>
                      <a:pt x="-7036" y="29552"/>
                      <a:pt x="8712" y="0"/>
                      <a:pt x="8712" y="0"/>
                    </a:cubicBezTo>
                    <a:cubicBezTo>
                      <a:pt x="8712" y="0"/>
                      <a:pt x="42028" y="3401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31"/>
              <p:cNvSpPr/>
              <p:nvPr/>
            </p:nvSpPr>
            <p:spPr>
              <a:xfrm>
                <a:off x="3100257" y="4280563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5"/>
                      <a:pt x="3813" y="49873"/>
                    </a:cubicBezTo>
                    <a:cubicBezTo>
                      <a:pt x="-7036" y="29551"/>
                      <a:pt x="8712" y="0"/>
                      <a:pt x="8712" y="0"/>
                    </a:cubicBezTo>
                    <a:cubicBezTo>
                      <a:pt x="8712" y="0"/>
                      <a:pt x="42068" y="3401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31"/>
              <p:cNvSpPr/>
              <p:nvPr/>
            </p:nvSpPr>
            <p:spPr>
              <a:xfrm>
                <a:off x="2868826" y="4151873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4"/>
                      <a:pt x="3813" y="49873"/>
                    </a:cubicBezTo>
                    <a:cubicBezTo>
                      <a:pt x="-7036" y="29551"/>
                      <a:pt x="8712" y="0"/>
                      <a:pt x="8712" y="0"/>
                    </a:cubicBezTo>
                    <a:cubicBezTo>
                      <a:pt x="8712" y="0"/>
                      <a:pt x="42028" y="3400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31"/>
              <p:cNvSpPr/>
              <p:nvPr/>
            </p:nvSpPr>
            <p:spPr>
              <a:xfrm>
                <a:off x="2564043" y="4309183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5"/>
                      <a:pt x="3813" y="49873"/>
                    </a:cubicBezTo>
                    <a:cubicBezTo>
                      <a:pt x="-7036" y="29551"/>
                      <a:pt x="8712" y="0"/>
                      <a:pt x="8712" y="0"/>
                    </a:cubicBezTo>
                    <a:cubicBezTo>
                      <a:pt x="8712" y="0"/>
                      <a:pt x="42028" y="3401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31"/>
              <p:cNvSpPr/>
              <p:nvPr/>
            </p:nvSpPr>
            <p:spPr>
              <a:xfrm>
                <a:off x="3131873" y="4064109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4"/>
                      <a:pt x="3813" y="49873"/>
                    </a:cubicBezTo>
                    <a:cubicBezTo>
                      <a:pt x="-7036" y="29551"/>
                      <a:pt x="8712" y="0"/>
                      <a:pt x="8712" y="0"/>
                    </a:cubicBezTo>
                    <a:cubicBezTo>
                      <a:pt x="8712" y="0"/>
                      <a:pt x="42068" y="3360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248716" y="1036192"/>
            <a:ext cx="21799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1. 90°rotation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2. 180°rotation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3. 270°rotation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4. Gamma 0.2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5. Gamma 1.2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248715" y="2337433"/>
            <a:ext cx="332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Hyperparameter</a:t>
            </a:r>
            <a:r>
              <a:rPr lang="en-GB" b="1" dirty="0"/>
              <a:t> tuning SVM</a:t>
            </a:r>
            <a:endParaRPr lang="en-GB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720000" y="362900"/>
            <a:ext cx="7704000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Evaluation (Sigmoid, Polyonimal, RBF )</a:t>
            </a:r>
            <a:endParaRPr dirty="0"/>
          </a:p>
        </p:txBody>
      </p:sp>
      <p:grpSp>
        <p:nvGrpSpPr>
          <p:cNvPr id="537" name="Google Shape;537;p32"/>
          <p:cNvGrpSpPr/>
          <p:nvPr/>
        </p:nvGrpSpPr>
        <p:grpSpPr>
          <a:xfrm>
            <a:off x="7577950" y="2101224"/>
            <a:ext cx="1440550" cy="1440550"/>
            <a:chOff x="7647682" y="4368380"/>
            <a:chExt cx="1145203" cy="1145203"/>
          </a:xfrm>
        </p:grpSpPr>
        <p:grpSp>
          <p:nvGrpSpPr>
            <p:cNvPr id="538" name="Google Shape;538;p32"/>
            <p:cNvGrpSpPr/>
            <p:nvPr/>
          </p:nvGrpSpPr>
          <p:grpSpPr>
            <a:xfrm>
              <a:off x="7647682" y="4368380"/>
              <a:ext cx="1145203" cy="1145203"/>
              <a:chOff x="7647682" y="4368380"/>
              <a:chExt cx="1145203" cy="1145203"/>
            </a:xfrm>
          </p:grpSpPr>
          <p:sp>
            <p:nvSpPr>
              <p:cNvPr id="539" name="Google Shape;539;p32"/>
              <p:cNvSpPr/>
              <p:nvPr/>
            </p:nvSpPr>
            <p:spPr>
              <a:xfrm rot="-4040824">
                <a:off x="7782515" y="4503214"/>
                <a:ext cx="875535" cy="875535"/>
              </a:xfrm>
              <a:custGeom>
                <a:avLst/>
                <a:gdLst/>
                <a:ahLst/>
                <a:cxnLst/>
                <a:rect l="l" t="t" r="r" b="b"/>
                <a:pathLst>
                  <a:path w="875872" h="875872" extrusionOk="0">
                    <a:moveTo>
                      <a:pt x="875873" y="437936"/>
                    </a:moveTo>
                    <a:cubicBezTo>
                      <a:pt x="875873" y="679802"/>
                      <a:pt x="679802" y="875873"/>
                      <a:pt x="437936" y="875873"/>
                    </a:cubicBezTo>
                    <a:cubicBezTo>
                      <a:pt x="196070" y="875873"/>
                      <a:pt x="0" y="679802"/>
                      <a:pt x="0" y="437936"/>
                    </a:cubicBezTo>
                    <a:cubicBezTo>
                      <a:pt x="0" y="196071"/>
                      <a:pt x="196070" y="0"/>
                      <a:pt x="437936" y="0"/>
                    </a:cubicBezTo>
                    <a:cubicBezTo>
                      <a:pt x="679802" y="0"/>
                      <a:pt x="875873" y="196071"/>
                      <a:pt x="875873" y="437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 rot="-913046">
                <a:off x="7832446" y="4534575"/>
                <a:ext cx="689467" cy="689467"/>
              </a:xfrm>
              <a:custGeom>
                <a:avLst/>
                <a:gdLst/>
                <a:ahLst/>
                <a:cxnLst/>
                <a:rect l="l" t="t" r="r" b="b"/>
                <a:pathLst>
                  <a:path w="689422" h="689422" extrusionOk="0">
                    <a:moveTo>
                      <a:pt x="689423" y="344711"/>
                    </a:moveTo>
                    <a:cubicBezTo>
                      <a:pt x="689423" y="535090"/>
                      <a:pt x="535090" y="689423"/>
                      <a:pt x="344711" y="689423"/>
                    </a:cubicBezTo>
                    <a:cubicBezTo>
                      <a:pt x="154332" y="689423"/>
                      <a:pt x="0" y="535090"/>
                      <a:pt x="0" y="344711"/>
                    </a:cubicBezTo>
                    <a:cubicBezTo>
                      <a:pt x="0" y="154333"/>
                      <a:pt x="154332" y="0"/>
                      <a:pt x="344711" y="0"/>
                    </a:cubicBezTo>
                    <a:cubicBezTo>
                      <a:pt x="535090" y="0"/>
                      <a:pt x="689423" y="154332"/>
                      <a:pt x="689423" y="344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1" name="Google Shape;541;p32"/>
              <p:cNvGrpSpPr/>
              <p:nvPr/>
            </p:nvGrpSpPr>
            <p:grpSpPr>
              <a:xfrm>
                <a:off x="7891553" y="4649949"/>
                <a:ext cx="247609" cy="212589"/>
                <a:chOff x="7891553" y="4649949"/>
                <a:chExt cx="247609" cy="212589"/>
              </a:xfrm>
            </p:grpSpPr>
            <p:sp>
              <p:nvSpPr>
                <p:cNvPr id="542" name="Google Shape;542;p32"/>
                <p:cNvSpPr/>
                <p:nvPr/>
              </p:nvSpPr>
              <p:spPr>
                <a:xfrm>
                  <a:off x="7976598" y="4702371"/>
                  <a:ext cx="49263" cy="4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3" h="49270" extrusionOk="0">
                      <a:moveTo>
                        <a:pt x="49102" y="21826"/>
                      </a:moveTo>
                      <a:cubicBezTo>
                        <a:pt x="50641" y="35346"/>
                        <a:pt x="40966" y="47572"/>
                        <a:pt x="27445" y="49110"/>
                      </a:cubicBezTo>
                      <a:cubicBezTo>
                        <a:pt x="13924" y="50648"/>
                        <a:pt x="1699" y="40973"/>
                        <a:pt x="161" y="27453"/>
                      </a:cubicBezTo>
                      <a:cubicBezTo>
                        <a:pt x="-1378" y="13932"/>
                        <a:pt x="8298" y="1706"/>
                        <a:pt x="21818" y="168"/>
                      </a:cubicBezTo>
                      <a:cubicBezTo>
                        <a:pt x="35339" y="-1410"/>
                        <a:pt x="47524" y="8305"/>
                        <a:pt x="49102" y="218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32"/>
                <p:cNvSpPr/>
                <p:nvPr/>
              </p:nvSpPr>
              <p:spPr>
                <a:xfrm>
                  <a:off x="7891553" y="4766993"/>
                  <a:ext cx="45850" cy="4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42" extrusionOk="0">
                      <a:moveTo>
                        <a:pt x="154" y="25536"/>
                      </a:moveTo>
                      <a:cubicBezTo>
                        <a:pt x="-1303" y="12987"/>
                        <a:pt x="7724" y="1612"/>
                        <a:pt x="20314" y="154"/>
                      </a:cubicBezTo>
                      <a:cubicBezTo>
                        <a:pt x="32863" y="-1303"/>
                        <a:pt x="44238" y="7724"/>
                        <a:pt x="45696" y="20314"/>
                      </a:cubicBezTo>
                      <a:cubicBezTo>
                        <a:pt x="47153" y="32863"/>
                        <a:pt x="38126" y="44238"/>
                        <a:pt x="25536" y="45696"/>
                      </a:cubicBezTo>
                      <a:cubicBezTo>
                        <a:pt x="12947" y="47112"/>
                        <a:pt x="1612" y="38085"/>
                        <a:pt x="154" y="255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32"/>
                <p:cNvSpPr/>
                <p:nvPr/>
              </p:nvSpPr>
              <p:spPr>
                <a:xfrm>
                  <a:off x="7994578" y="4816704"/>
                  <a:ext cx="45809" cy="4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9" h="45834" extrusionOk="0">
                      <a:moveTo>
                        <a:pt x="154" y="25495"/>
                      </a:move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863" y="-1303"/>
                        <a:pt x="44238" y="7724"/>
                        <a:pt x="45655" y="20314"/>
                      </a:cubicBezTo>
                      <a:cubicBezTo>
                        <a:pt x="47112" y="32863"/>
                        <a:pt x="38085" y="44238"/>
                        <a:pt x="25496" y="45696"/>
                      </a:cubicBezTo>
                      <a:cubicBezTo>
                        <a:pt x="12946" y="47072"/>
                        <a:pt x="1612" y="38045"/>
                        <a:pt x="154" y="254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32"/>
                <p:cNvSpPr/>
                <p:nvPr/>
              </p:nvSpPr>
              <p:spPr>
                <a:xfrm>
                  <a:off x="8093312" y="4695220"/>
                  <a:ext cx="45850" cy="45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09" extrusionOk="0">
                      <a:moveTo>
                        <a:pt x="45696" y="20273"/>
                      </a:moveTo>
                      <a:cubicBezTo>
                        <a:pt x="47153" y="32823"/>
                        <a:pt x="38126" y="44198"/>
                        <a:pt x="25536" y="45655"/>
                      </a:cubicBezTo>
                      <a:cubicBezTo>
                        <a:pt x="12987" y="47113"/>
                        <a:pt x="1612" y="38085"/>
                        <a:pt x="154" y="25496"/>
                      </a:cubicBez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904" y="-1303"/>
                        <a:pt x="44238" y="7724"/>
                        <a:pt x="45696" y="202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32"/>
                <p:cNvSpPr/>
                <p:nvPr/>
              </p:nvSpPr>
              <p:spPr>
                <a:xfrm>
                  <a:off x="8088984" y="4811640"/>
                  <a:ext cx="33778" cy="33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33785" extrusionOk="0">
                      <a:moveTo>
                        <a:pt x="33669" y="14974"/>
                      </a:moveTo>
                      <a:cubicBezTo>
                        <a:pt x="34721" y="24244"/>
                        <a:pt x="28082" y="32623"/>
                        <a:pt x="18812" y="33676"/>
                      </a:cubicBezTo>
                      <a:cubicBezTo>
                        <a:pt x="9542" y="34729"/>
                        <a:pt x="1162" y="28090"/>
                        <a:pt x="110" y="18819"/>
                      </a:cubicBezTo>
                      <a:cubicBezTo>
                        <a:pt x="-943" y="9549"/>
                        <a:pt x="5696" y="1170"/>
                        <a:pt x="14967" y="117"/>
                      </a:cubicBezTo>
                      <a:cubicBezTo>
                        <a:pt x="24237" y="-976"/>
                        <a:pt x="32616" y="5704"/>
                        <a:pt x="33669" y="1497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32"/>
                <p:cNvSpPr/>
                <p:nvPr/>
              </p:nvSpPr>
              <p:spPr>
                <a:xfrm>
                  <a:off x="8051077" y="4649949"/>
                  <a:ext cx="25431" cy="2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1" h="25431" extrusionOk="0">
                      <a:moveTo>
                        <a:pt x="25346" y="11259"/>
                      </a:moveTo>
                      <a:cubicBezTo>
                        <a:pt x="26156" y="18221"/>
                        <a:pt x="21136" y="24536"/>
                        <a:pt x="14173" y="25346"/>
                      </a:cubicBezTo>
                      <a:cubicBezTo>
                        <a:pt x="7210" y="26156"/>
                        <a:pt x="896" y="21136"/>
                        <a:pt x="86" y="14173"/>
                      </a:cubicBezTo>
                      <a:cubicBezTo>
                        <a:pt x="-724" y="7210"/>
                        <a:pt x="4296" y="895"/>
                        <a:pt x="11259" y="86"/>
                      </a:cubicBezTo>
                      <a:cubicBezTo>
                        <a:pt x="18262" y="-724"/>
                        <a:pt x="24577" y="4296"/>
                        <a:pt x="25346" y="112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48" name="Google Shape;548;p32"/>
            <p:cNvSpPr/>
            <p:nvPr/>
          </p:nvSpPr>
          <p:spPr>
            <a:xfrm>
              <a:off x="8143775" y="4555912"/>
              <a:ext cx="86081" cy="36747"/>
            </a:xfrm>
            <a:custGeom>
              <a:avLst/>
              <a:gdLst/>
              <a:ahLst/>
              <a:cxnLst/>
              <a:rect l="l" t="t" r="r" b="b"/>
              <a:pathLst>
                <a:path w="86081" h="36747" extrusionOk="0">
                  <a:moveTo>
                    <a:pt x="86032" y="13444"/>
                  </a:moveTo>
                  <a:cubicBezTo>
                    <a:pt x="87166" y="23199"/>
                    <a:pt x="68827" y="33360"/>
                    <a:pt x="45065" y="36072"/>
                  </a:cubicBezTo>
                  <a:cubicBezTo>
                    <a:pt x="21303" y="38785"/>
                    <a:pt x="1183" y="33077"/>
                    <a:pt x="50" y="23321"/>
                  </a:cubicBezTo>
                  <a:cubicBezTo>
                    <a:pt x="-1084" y="13565"/>
                    <a:pt x="17254" y="3404"/>
                    <a:pt x="41017" y="692"/>
                  </a:cubicBezTo>
                  <a:cubicBezTo>
                    <a:pt x="64779" y="-2061"/>
                    <a:pt x="84939" y="3647"/>
                    <a:pt x="86032" y="13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9" name="Google Shape;549;p32"/>
          <p:cNvGrpSpPr/>
          <p:nvPr/>
        </p:nvGrpSpPr>
        <p:grpSpPr>
          <a:xfrm>
            <a:off x="7577945" y="1557895"/>
            <a:ext cx="621816" cy="621728"/>
            <a:chOff x="3770595" y="4852320"/>
            <a:chExt cx="876661" cy="876661"/>
          </a:xfrm>
        </p:grpSpPr>
        <p:sp>
          <p:nvSpPr>
            <p:cNvPr id="550" name="Google Shape;550;p32"/>
            <p:cNvSpPr/>
            <p:nvPr/>
          </p:nvSpPr>
          <p:spPr>
            <a:xfrm>
              <a:off x="3770595" y="4852320"/>
              <a:ext cx="876661" cy="876661"/>
            </a:xfrm>
            <a:custGeom>
              <a:avLst/>
              <a:gdLst/>
              <a:ahLst/>
              <a:cxnLst/>
              <a:rect l="l" t="t" r="r" b="b"/>
              <a:pathLst>
                <a:path w="876661" h="876661" extrusionOk="0">
                  <a:moveTo>
                    <a:pt x="876662" y="438331"/>
                  </a:moveTo>
                  <a:cubicBezTo>
                    <a:pt x="876662" y="680415"/>
                    <a:pt x="680414" y="876662"/>
                    <a:pt x="438331" y="876662"/>
                  </a:cubicBezTo>
                  <a:cubicBezTo>
                    <a:pt x="196247" y="876662"/>
                    <a:pt x="0" y="680415"/>
                    <a:pt x="0" y="438331"/>
                  </a:cubicBezTo>
                  <a:cubicBezTo>
                    <a:pt x="0" y="196247"/>
                    <a:pt x="196247" y="0"/>
                    <a:pt x="438331" y="0"/>
                  </a:cubicBezTo>
                  <a:cubicBezTo>
                    <a:pt x="680415" y="0"/>
                    <a:pt x="876662" y="196247"/>
                    <a:pt x="876662" y="438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8204" y="4869929"/>
              <a:ext cx="841443" cy="841443"/>
            </a:xfrm>
            <a:custGeom>
              <a:avLst/>
              <a:gdLst/>
              <a:ahLst/>
              <a:cxnLst/>
              <a:rect l="l" t="t" r="r" b="b"/>
              <a:pathLst>
                <a:path w="841443" h="841443" extrusionOk="0">
                  <a:moveTo>
                    <a:pt x="841443" y="420722"/>
                  </a:moveTo>
                  <a:cubicBezTo>
                    <a:pt x="841443" y="653080"/>
                    <a:pt x="653080" y="841444"/>
                    <a:pt x="420722" y="841444"/>
                  </a:cubicBezTo>
                  <a:cubicBezTo>
                    <a:pt x="188364" y="841444"/>
                    <a:pt x="0" y="653080"/>
                    <a:pt x="0" y="420722"/>
                  </a:cubicBezTo>
                  <a:cubicBezTo>
                    <a:pt x="0" y="188364"/>
                    <a:pt x="188364" y="0"/>
                    <a:pt x="420722" y="0"/>
                  </a:cubicBezTo>
                  <a:cubicBezTo>
                    <a:pt x="653080" y="0"/>
                    <a:pt x="841443" y="188364"/>
                    <a:pt x="841443" y="420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32"/>
            <p:cNvGrpSpPr/>
            <p:nvPr/>
          </p:nvGrpSpPr>
          <p:grpSpPr>
            <a:xfrm>
              <a:off x="3838498" y="4920223"/>
              <a:ext cx="740895" cy="740855"/>
              <a:chOff x="3838498" y="4920223"/>
              <a:chExt cx="740895" cy="740855"/>
            </a:xfrm>
          </p:grpSpPr>
          <p:sp>
            <p:nvSpPr>
              <p:cNvPr id="553" name="Google Shape;553;p32"/>
              <p:cNvSpPr/>
              <p:nvPr/>
            </p:nvSpPr>
            <p:spPr>
              <a:xfrm>
                <a:off x="3967393" y="4920223"/>
                <a:ext cx="226392" cy="300676"/>
              </a:xfrm>
              <a:custGeom>
                <a:avLst/>
                <a:gdLst/>
                <a:ahLst/>
                <a:cxnLst/>
                <a:rect l="l" t="t" r="r" b="b"/>
                <a:pathLst>
                  <a:path w="226392" h="300676" extrusionOk="0">
                    <a:moveTo>
                      <a:pt x="200202" y="146"/>
                    </a:moveTo>
                    <a:cubicBezTo>
                      <a:pt x="128104" y="8120"/>
                      <a:pt x="62201" y="36619"/>
                      <a:pt x="8523" y="79732"/>
                    </a:cubicBezTo>
                    <a:cubicBezTo>
                      <a:pt x="-2245" y="88354"/>
                      <a:pt x="-2852" y="104587"/>
                      <a:pt x="6944" y="114343"/>
                    </a:cubicBezTo>
                    <a:lnTo>
                      <a:pt x="186357" y="293756"/>
                    </a:lnTo>
                    <a:cubicBezTo>
                      <a:pt x="201133" y="308532"/>
                      <a:pt x="226393" y="298088"/>
                      <a:pt x="226393" y="277159"/>
                    </a:cubicBezTo>
                    <a:lnTo>
                      <a:pt x="226393" y="23463"/>
                    </a:lnTo>
                    <a:cubicBezTo>
                      <a:pt x="226393" y="9456"/>
                      <a:pt x="214127" y="-1393"/>
                      <a:pt x="200202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4224106" y="4920256"/>
                <a:ext cx="226280" cy="300675"/>
              </a:xfrm>
              <a:custGeom>
                <a:avLst/>
                <a:gdLst/>
                <a:ahLst/>
                <a:cxnLst/>
                <a:rect l="l" t="t" r="r" b="b"/>
                <a:pathLst>
                  <a:path w="226280" h="300675" extrusionOk="0">
                    <a:moveTo>
                      <a:pt x="0" y="23470"/>
                    </a:moveTo>
                    <a:lnTo>
                      <a:pt x="0" y="277166"/>
                    </a:lnTo>
                    <a:cubicBezTo>
                      <a:pt x="0" y="298054"/>
                      <a:pt x="25260" y="308539"/>
                      <a:pt x="40036" y="293763"/>
                    </a:cubicBezTo>
                    <a:lnTo>
                      <a:pt x="219449" y="114351"/>
                    </a:lnTo>
                    <a:cubicBezTo>
                      <a:pt x="229448" y="104352"/>
                      <a:pt x="228274" y="88038"/>
                      <a:pt x="217222" y="79213"/>
                    </a:cubicBezTo>
                    <a:cubicBezTo>
                      <a:pt x="163625" y="36384"/>
                      <a:pt x="97965" y="8087"/>
                      <a:pt x="26151" y="153"/>
                    </a:cubicBezTo>
                    <a:cubicBezTo>
                      <a:pt x="12225" y="-1426"/>
                      <a:pt x="0" y="9423"/>
                      <a:pt x="0" y="234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838498" y="5305831"/>
                <a:ext cx="300696" cy="226305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05" extrusionOk="0">
                    <a:moveTo>
                      <a:pt x="277199" y="0"/>
                    </a:moveTo>
                    <a:lnTo>
                      <a:pt x="23503" y="0"/>
                    </a:lnTo>
                    <a:cubicBezTo>
                      <a:pt x="9456" y="0"/>
                      <a:pt x="-1393" y="12225"/>
                      <a:pt x="146" y="26191"/>
                    </a:cubicBezTo>
                    <a:cubicBezTo>
                      <a:pt x="8080" y="98005"/>
                      <a:pt x="36376" y="163666"/>
                      <a:pt x="79205" y="217263"/>
                    </a:cubicBezTo>
                    <a:cubicBezTo>
                      <a:pt x="88030" y="228314"/>
                      <a:pt x="104344" y="229448"/>
                      <a:pt x="114343" y="219489"/>
                    </a:cubicBezTo>
                    <a:lnTo>
                      <a:pt x="293756" y="40077"/>
                    </a:lnTo>
                    <a:cubicBezTo>
                      <a:pt x="308572" y="25260"/>
                      <a:pt x="298088" y="0"/>
                      <a:pt x="27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838498" y="5049189"/>
                <a:ext cx="300696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21" extrusionOk="0">
                    <a:moveTo>
                      <a:pt x="293756" y="186245"/>
                    </a:moveTo>
                    <a:lnTo>
                      <a:pt x="114343" y="6832"/>
                    </a:lnTo>
                    <a:cubicBezTo>
                      <a:pt x="104344" y="-3167"/>
                      <a:pt x="88030" y="-1993"/>
                      <a:pt x="79205" y="9058"/>
                    </a:cubicBezTo>
                    <a:cubicBezTo>
                      <a:pt x="36376" y="62656"/>
                      <a:pt x="8080" y="128316"/>
                      <a:pt x="146" y="200130"/>
                    </a:cubicBezTo>
                    <a:cubicBezTo>
                      <a:pt x="-1393" y="214056"/>
                      <a:pt x="9456" y="226321"/>
                      <a:pt x="23503" y="226321"/>
                    </a:cubicBezTo>
                    <a:lnTo>
                      <a:pt x="277199" y="226321"/>
                    </a:lnTo>
                    <a:cubicBezTo>
                      <a:pt x="298088" y="226281"/>
                      <a:pt x="308572" y="201021"/>
                      <a:pt x="293756" y="186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4278675" y="5305791"/>
                <a:ext cx="300678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78" h="226321" extrusionOk="0">
                    <a:moveTo>
                      <a:pt x="6922" y="40077"/>
                    </a:moveTo>
                    <a:lnTo>
                      <a:pt x="186335" y="219489"/>
                    </a:lnTo>
                    <a:cubicBezTo>
                      <a:pt x="196334" y="229488"/>
                      <a:pt x="212648" y="228314"/>
                      <a:pt x="221473" y="217263"/>
                    </a:cubicBezTo>
                    <a:cubicBezTo>
                      <a:pt x="264302" y="163666"/>
                      <a:pt x="292598" y="98005"/>
                      <a:pt x="300533" y="26191"/>
                    </a:cubicBezTo>
                    <a:cubicBezTo>
                      <a:pt x="302071" y="12266"/>
                      <a:pt x="291222" y="0"/>
                      <a:pt x="277175" y="0"/>
                    </a:cubicBezTo>
                    <a:lnTo>
                      <a:pt x="23479" y="0"/>
                    </a:lnTo>
                    <a:cubicBezTo>
                      <a:pt x="2591" y="41"/>
                      <a:pt x="-7854" y="25301"/>
                      <a:pt x="6922" y="40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4278689" y="5049077"/>
                <a:ext cx="300704" cy="226392"/>
              </a:xfrm>
              <a:custGeom>
                <a:avLst/>
                <a:gdLst/>
                <a:ahLst/>
                <a:cxnLst/>
                <a:rect l="l" t="t" r="r" b="b"/>
                <a:pathLst>
                  <a:path w="300704" h="226392" extrusionOk="0">
                    <a:moveTo>
                      <a:pt x="23506" y="226393"/>
                    </a:moveTo>
                    <a:lnTo>
                      <a:pt x="277201" y="226393"/>
                    </a:lnTo>
                    <a:cubicBezTo>
                      <a:pt x="291249" y="226393"/>
                      <a:pt x="302098" y="214168"/>
                      <a:pt x="300559" y="200201"/>
                    </a:cubicBezTo>
                    <a:cubicBezTo>
                      <a:pt x="292584" y="128104"/>
                      <a:pt x="264086" y="62201"/>
                      <a:pt x="220973" y="8523"/>
                    </a:cubicBezTo>
                    <a:cubicBezTo>
                      <a:pt x="212310" y="-2245"/>
                      <a:pt x="196118" y="-2852"/>
                      <a:pt x="186362" y="6944"/>
                    </a:cubicBezTo>
                    <a:lnTo>
                      <a:pt x="6949" y="186357"/>
                    </a:lnTo>
                    <a:cubicBezTo>
                      <a:pt x="-7867" y="201133"/>
                      <a:pt x="2577" y="226393"/>
                      <a:pt x="23506" y="226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224106" y="5360400"/>
                <a:ext cx="226305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05" h="300678" extrusionOk="0">
                    <a:moveTo>
                      <a:pt x="0" y="23479"/>
                    </a:moveTo>
                    <a:lnTo>
                      <a:pt x="0" y="277175"/>
                    </a:lnTo>
                    <a:cubicBezTo>
                      <a:pt x="0" y="291222"/>
                      <a:pt x="12225" y="302071"/>
                      <a:pt x="26191" y="300533"/>
                    </a:cubicBezTo>
                    <a:cubicBezTo>
                      <a:pt x="98005" y="292598"/>
                      <a:pt x="163666" y="264302"/>
                      <a:pt x="217263" y="221473"/>
                    </a:cubicBezTo>
                    <a:cubicBezTo>
                      <a:pt x="228314" y="212648"/>
                      <a:pt x="229448" y="196334"/>
                      <a:pt x="219489" y="186335"/>
                    </a:cubicBezTo>
                    <a:lnTo>
                      <a:pt x="40076" y="6922"/>
                    </a:lnTo>
                    <a:cubicBezTo>
                      <a:pt x="25260" y="-7854"/>
                      <a:pt x="0" y="2591"/>
                      <a:pt x="0" y="23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3967464" y="5360400"/>
                <a:ext cx="226321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21" h="300678" extrusionOk="0">
                    <a:moveTo>
                      <a:pt x="186245" y="6922"/>
                    </a:moveTo>
                    <a:lnTo>
                      <a:pt x="6832" y="186335"/>
                    </a:lnTo>
                    <a:cubicBezTo>
                      <a:pt x="-3167" y="196334"/>
                      <a:pt x="-1993" y="212648"/>
                      <a:pt x="9058" y="221473"/>
                    </a:cubicBezTo>
                    <a:cubicBezTo>
                      <a:pt x="62656" y="264302"/>
                      <a:pt x="128316" y="292598"/>
                      <a:pt x="200130" y="300533"/>
                    </a:cubicBezTo>
                    <a:cubicBezTo>
                      <a:pt x="214056" y="302071"/>
                      <a:pt x="226321" y="291222"/>
                      <a:pt x="226321" y="277175"/>
                    </a:cubicBezTo>
                    <a:lnTo>
                      <a:pt x="226321" y="23479"/>
                    </a:lnTo>
                    <a:cubicBezTo>
                      <a:pt x="226321" y="2591"/>
                      <a:pt x="201021" y="-7854"/>
                      <a:pt x="186245" y="69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" name="Google Shape;561;p32"/>
            <p:cNvGrpSpPr/>
            <p:nvPr/>
          </p:nvGrpSpPr>
          <p:grpSpPr>
            <a:xfrm>
              <a:off x="3899568" y="5008942"/>
              <a:ext cx="600984" cy="576047"/>
              <a:chOff x="3899568" y="5008942"/>
              <a:chExt cx="600984" cy="576047"/>
            </a:xfrm>
          </p:grpSpPr>
          <p:sp>
            <p:nvSpPr>
              <p:cNvPr id="562" name="Google Shape;562;p32"/>
              <p:cNvSpPr/>
              <p:nvPr/>
            </p:nvSpPr>
            <p:spPr>
              <a:xfrm>
                <a:off x="4464524" y="5097515"/>
                <a:ext cx="36028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36028" h="36028" extrusionOk="0">
                    <a:moveTo>
                      <a:pt x="36028" y="18014"/>
                    </a:moveTo>
                    <a:cubicBezTo>
                      <a:pt x="36028" y="27973"/>
                      <a:pt x="27973" y="36028"/>
                      <a:pt x="18014" y="36028"/>
                    </a:cubicBezTo>
                    <a:cubicBezTo>
                      <a:pt x="8056" y="36028"/>
                      <a:pt x="0" y="27973"/>
                      <a:pt x="0" y="18014"/>
                    </a:cubicBezTo>
                    <a:cubicBezTo>
                      <a:pt x="0" y="8056"/>
                      <a:pt x="8056" y="0"/>
                      <a:pt x="18014" y="0"/>
                    </a:cubicBezTo>
                    <a:cubicBezTo>
                      <a:pt x="27973" y="0"/>
                      <a:pt x="36028" y="8096"/>
                      <a:pt x="36028" y="180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4450396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7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7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4381457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6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6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278675" y="5008942"/>
                <a:ext cx="40157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40157" h="40157" extrusionOk="0">
                    <a:moveTo>
                      <a:pt x="40157" y="20079"/>
                    </a:moveTo>
                    <a:cubicBezTo>
                      <a:pt x="40157" y="31168"/>
                      <a:pt x="31168" y="40157"/>
                      <a:pt x="20079" y="40157"/>
                    </a:cubicBezTo>
                    <a:cubicBezTo>
                      <a:pt x="8989" y="40157"/>
                      <a:pt x="0" y="31168"/>
                      <a:pt x="0" y="20079"/>
                    </a:cubicBezTo>
                    <a:cubicBezTo>
                      <a:pt x="0" y="8990"/>
                      <a:pt x="8989" y="0"/>
                      <a:pt x="20079" y="0"/>
                    </a:cubicBezTo>
                    <a:cubicBezTo>
                      <a:pt x="31168" y="0"/>
                      <a:pt x="40157" y="8989"/>
                      <a:pt x="40157" y="20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4243011" y="5097555"/>
                <a:ext cx="1797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7973" h="17973" extrusionOk="0">
                    <a:moveTo>
                      <a:pt x="17974" y="8987"/>
                    </a:moveTo>
                    <a:cubicBezTo>
                      <a:pt x="17974" y="13966"/>
                      <a:pt x="13926" y="17974"/>
                      <a:pt x="8987" y="17974"/>
                    </a:cubicBezTo>
                    <a:cubicBezTo>
                      <a:pt x="4008" y="17974"/>
                      <a:pt x="0" y="13926"/>
                      <a:pt x="0" y="8987"/>
                    </a:cubicBezTo>
                    <a:cubicBezTo>
                      <a:pt x="0" y="4048"/>
                      <a:pt x="4048" y="0"/>
                      <a:pt x="8987" y="0"/>
                    </a:cubicBezTo>
                    <a:cubicBezTo>
                      <a:pt x="13926" y="-40"/>
                      <a:pt x="17974" y="4008"/>
                      <a:pt x="17974" y="89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4060197" y="5029020"/>
                <a:ext cx="41533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41533" h="41533" extrusionOk="0">
                    <a:moveTo>
                      <a:pt x="41534" y="20767"/>
                    </a:moveTo>
                    <a:cubicBezTo>
                      <a:pt x="41534" y="32263"/>
                      <a:pt x="32223" y="41534"/>
                      <a:pt x="20767" y="41534"/>
                    </a:cubicBezTo>
                    <a:cubicBezTo>
                      <a:pt x="9270" y="41534"/>
                      <a:pt x="0" y="32223"/>
                      <a:pt x="0" y="20767"/>
                    </a:cubicBezTo>
                    <a:cubicBezTo>
                      <a:pt x="0" y="9270"/>
                      <a:pt x="9311" y="0"/>
                      <a:pt x="20767" y="0"/>
                    </a:cubicBezTo>
                    <a:cubicBezTo>
                      <a:pt x="32223" y="0"/>
                      <a:pt x="41534" y="9270"/>
                      <a:pt x="41534" y="20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3938268" y="5196329"/>
                <a:ext cx="40643" cy="40643"/>
              </a:xfrm>
              <a:custGeom>
                <a:avLst/>
                <a:gdLst/>
                <a:ahLst/>
                <a:cxnLst/>
                <a:rect l="l" t="t" r="r" b="b"/>
                <a:pathLst>
                  <a:path w="40643" h="40643" extrusionOk="0">
                    <a:moveTo>
                      <a:pt x="40643" y="20321"/>
                    </a:moveTo>
                    <a:cubicBezTo>
                      <a:pt x="40643" y="31545"/>
                      <a:pt x="31545" y="40643"/>
                      <a:pt x="20322" y="40643"/>
                    </a:cubicBezTo>
                    <a:cubicBezTo>
                      <a:pt x="9098" y="40643"/>
                      <a:pt x="0" y="31545"/>
                      <a:pt x="0" y="20321"/>
                    </a:cubicBezTo>
                    <a:cubicBezTo>
                      <a:pt x="0" y="9098"/>
                      <a:pt x="9098" y="0"/>
                      <a:pt x="20322" y="0"/>
                    </a:cubicBezTo>
                    <a:cubicBezTo>
                      <a:pt x="31545" y="0"/>
                      <a:pt x="40643" y="9098"/>
                      <a:pt x="40643" y="203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3899568" y="5380073"/>
                <a:ext cx="14006" cy="14007"/>
              </a:xfrm>
              <a:custGeom>
                <a:avLst/>
                <a:gdLst/>
                <a:ahLst/>
                <a:cxnLst/>
                <a:rect l="l" t="t" r="r" b="b"/>
                <a:pathLst>
                  <a:path w="14006" h="14007" extrusionOk="0">
                    <a:moveTo>
                      <a:pt x="14006" y="7004"/>
                    </a:moveTo>
                    <a:cubicBezTo>
                      <a:pt x="14006" y="10890"/>
                      <a:pt x="10849" y="14007"/>
                      <a:pt x="7003" y="14007"/>
                    </a:cubicBezTo>
                    <a:cubicBezTo>
                      <a:pt x="3117" y="14007"/>
                      <a:pt x="0" y="10850"/>
                      <a:pt x="0" y="7004"/>
                    </a:cubicBezTo>
                    <a:cubicBezTo>
                      <a:pt x="0" y="3118"/>
                      <a:pt x="3158" y="0"/>
                      <a:pt x="7003" y="0"/>
                    </a:cubicBezTo>
                    <a:cubicBezTo>
                      <a:pt x="10849" y="-40"/>
                      <a:pt x="14006" y="3118"/>
                      <a:pt x="14006" y="7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4397528" y="5360400"/>
                <a:ext cx="33680" cy="33680"/>
              </a:xfrm>
              <a:custGeom>
                <a:avLst/>
                <a:gdLst/>
                <a:ahLst/>
                <a:cxnLst/>
                <a:rect l="l" t="t" r="r" b="b"/>
                <a:pathLst>
                  <a:path w="33680" h="33680" extrusionOk="0">
                    <a:moveTo>
                      <a:pt x="33680" y="16840"/>
                    </a:moveTo>
                    <a:cubicBezTo>
                      <a:pt x="33680" y="26151"/>
                      <a:pt x="26151" y="33681"/>
                      <a:pt x="16840" y="33681"/>
                    </a:cubicBezTo>
                    <a:cubicBezTo>
                      <a:pt x="7529" y="33681"/>
                      <a:pt x="0" y="26151"/>
                      <a:pt x="0" y="16840"/>
                    </a:cubicBezTo>
                    <a:cubicBezTo>
                      <a:pt x="0" y="7529"/>
                      <a:pt x="7529" y="0"/>
                      <a:pt x="16840" y="0"/>
                    </a:cubicBezTo>
                    <a:cubicBezTo>
                      <a:pt x="26151" y="0"/>
                      <a:pt x="33680" y="7529"/>
                      <a:pt x="33680" y="16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3978952" y="5394081"/>
                <a:ext cx="35947" cy="35947"/>
              </a:xfrm>
              <a:custGeom>
                <a:avLst/>
                <a:gdLst/>
                <a:ahLst/>
                <a:cxnLst/>
                <a:rect l="l" t="t" r="r" b="b"/>
                <a:pathLst>
                  <a:path w="35947" h="35947" extrusionOk="0">
                    <a:moveTo>
                      <a:pt x="35947" y="17973"/>
                    </a:moveTo>
                    <a:cubicBezTo>
                      <a:pt x="35947" y="27891"/>
                      <a:pt x="27892" y="35947"/>
                      <a:pt x="17974" y="35947"/>
                    </a:cubicBezTo>
                    <a:cubicBezTo>
                      <a:pt x="8056" y="35947"/>
                      <a:pt x="0" y="27891"/>
                      <a:pt x="0" y="17973"/>
                    </a:cubicBezTo>
                    <a:cubicBezTo>
                      <a:pt x="0" y="8056"/>
                      <a:pt x="8056" y="0"/>
                      <a:pt x="17974" y="0"/>
                    </a:cubicBezTo>
                    <a:cubicBezTo>
                      <a:pt x="27892" y="0"/>
                      <a:pt x="35947" y="8056"/>
                      <a:pt x="35947" y="17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4101731" y="5070554"/>
                <a:ext cx="26960" cy="26960"/>
              </a:xfrm>
              <a:custGeom>
                <a:avLst/>
                <a:gdLst/>
                <a:ahLst/>
                <a:cxnLst/>
                <a:rect l="l" t="t" r="r" b="b"/>
                <a:pathLst>
                  <a:path w="26960" h="26960" extrusionOk="0">
                    <a:moveTo>
                      <a:pt x="26961" y="13480"/>
                    </a:moveTo>
                    <a:cubicBezTo>
                      <a:pt x="26961" y="20929"/>
                      <a:pt x="20929" y="26960"/>
                      <a:pt x="13480" y="26960"/>
                    </a:cubicBezTo>
                    <a:cubicBezTo>
                      <a:pt x="6032" y="26960"/>
                      <a:pt x="0" y="20929"/>
                      <a:pt x="0" y="13480"/>
                    </a:cubicBezTo>
                    <a:cubicBezTo>
                      <a:pt x="0" y="6032"/>
                      <a:pt x="6032" y="0"/>
                      <a:pt x="13480" y="0"/>
                    </a:cubicBezTo>
                    <a:cubicBezTo>
                      <a:pt x="20929" y="0"/>
                      <a:pt x="26961" y="6072"/>
                      <a:pt x="26961" y="134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080600" y="5536979"/>
                <a:ext cx="48010" cy="4801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48010" extrusionOk="0">
                    <a:moveTo>
                      <a:pt x="48011" y="24006"/>
                    </a:moveTo>
                    <a:cubicBezTo>
                      <a:pt x="48011" y="37283"/>
                      <a:pt x="37243" y="48011"/>
                      <a:pt x="24005" y="48011"/>
                    </a:cubicBezTo>
                    <a:cubicBezTo>
                      <a:pt x="10728" y="48011"/>
                      <a:pt x="0" y="37243"/>
                      <a:pt x="0" y="24006"/>
                    </a:cubicBezTo>
                    <a:cubicBezTo>
                      <a:pt x="0" y="10728"/>
                      <a:pt x="10768" y="0"/>
                      <a:pt x="24005" y="0"/>
                    </a:cubicBezTo>
                    <a:cubicBezTo>
                      <a:pt x="37243" y="0"/>
                      <a:pt x="48011" y="10728"/>
                      <a:pt x="48011" y="240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4144884" y="5466056"/>
                <a:ext cx="2963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9632" extrusionOk="0">
                    <a:moveTo>
                      <a:pt x="0" y="14816"/>
                    </a:moveTo>
                    <a:cubicBezTo>
                      <a:pt x="0" y="6639"/>
                      <a:pt x="6639" y="0"/>
                      <a:pt x="14816" y="0"/>
                    </a:cubicBezTo>
                    <a:cubicBezTo>
                      <a:pt x="22993" y="0"/>
                      <a:pt x="29632" y="6639"/>
                      <a:pt x="29632" y="14816"/>
                    </a:cubicBezTo>
                    <a:cubicBezTo>
                      <a:pt x="29632" y="22994"/>
                      <a:pt x="22993" y="29633"/>
                      <a:pt x="14816" y="29633"/>
                    </a:cubicBezTo>
                    <a:cubicBezTo>
                      <a:pt x="6639" y="29633"/>
                      <a:pt x="0" y="22994"/>
                      <a:pt x="0" y="14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4274708" y="5480832"/>
                <a:ext cx="24045" cy="24046"/>
              </a:xfrm>
              <a:custGeom>
                <a:avLst/>
                <a:gdLst/>
                <a:ahLst/>
                <a:cxnLst/>
                <a:rect l="l" t="t" r="r" b="b"/>
                <a:pathLst>
                  <a:path w="24045" h="24046" extrusionOk="0">
                    <a:moveTo>
                      <a:pt x="24046" y="12023"/>
                    </a:moveTo>
                    <a:cubicBezTo>
                      <a:pt x="24046" y="18662"/>
                      <a:pt x="18662" y="24046"/>
                      <a:pt x="12023" y="24046"/>
                    </a:cubicBezTo>
                    <a:cubicBezTo>
                      <a:pt x="5384" y="24046"/>
                      <a:pt x="0" y="18662"/>
                      <a:pt x="0" y="12023"/>
                    </a:cubicBezTo>
                    <a:cubicBezTo>
                      <a:pt x="0" y="5384"/>
                      <a:pt x="5384" y="0"/>
                      <a:pt x="12023" y="0"/>
                    </a:cubicBezTo>
                    <a:cubicBezTo>
                      <a:pt x="18702" y="41"/>
                      <a:pt x="24046" y="5384"/>
                      <a:pt x="24046" y="120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4337211" y="5545804"/>
                <a:ext cx="30360" cy="30360"/>
              </a:xfrm>
              <a:custGeom>
                <a:avLst/>
                <a:gdLst/>
                <a:ahLst/>
                <a:cxnLst/>
                <a:rect l="l" t="t" r="r" b="b"/>
                <a:pathLst>
                  <a:path w="30360" h="30360" extrusionOk="0">
                    <a:moveTo>
                      <a:pt x="30361" y="15180"/>
                    </a:moveTo>
                    <a:cubicBezTo>
                      <a:pt x="30361" y="23560"/>
                      <a:pt x="23560" y="30361"/>
                      <a:pt x="15180" y="30361"/>
                    </a:cubicBezTo>
                    <a:cubicBezTo>
                      <a:pt x="6801" y="30361"/>
                      <a:pt x="0" y="23560"/>
                      <a:pt x="0" y="15180"/>
                    </a:cubicBezTo>
                    <a:cubicBezTo>
                      <a:pt x="0" y="6801"/>
                      <a:pt x="6801" y="0"/>
                      <a:pt x="15180" y="0"/>
                    </a:cubicBezTo>
                    <a:cubicBezTo>
                      <a:pt x="23560" y="0"/>
                      <a:pt x="30361" y="6801"/>
                      <a:pt x="30361" y="15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09" y="1055730"/>
            <a:ext cx="6345406" cy="33341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471552" y="298219"/>
            <a:ext cx="7704000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Evaluation – Comparison model (KNN)</a:t>
            </a:r>
            <a:endParaRPr dirty="0"/>
          </a:p>
        </p:txBody>
      </p:sp>
      <p:grpSp>
        <p:nvGrpSpPr>
          <p:cNvPr id="537" name="Google Shape;537;p32"/>
          <p:cNvGrpSpPr/>
          <p:nvPr/>
        </p:nvGrpSpPr>
        <p:grpSpPr>
          <a:xfrm>
            <a:off x="7577950" y="2101224"/>
            <a:ext cx="1440550" cy="1440550"/>
            <a:chOff x="7647682" y="4368380"/>
            <a:chExt cx="1145203" cy="1145203"/>
          </a:xfrm>
        </p:grpSpPr>
        <p:grpSp>
          <p:nvGrpSpPr>
            <p:cNvPr id="538" name="Google Shape;538;p32"/>
            <p:cNvGrpSpPr/>
            <p:nvPr/>
          </p:nvGrpSpPr>
          <p:grpSpPr>
            <a:xfrm>
              <a:off x="7647682" y="4368380"/>
              <a:ext cx="1145203" cy="1145203"/>
              <a:chOff x="7647682" y="4368380"/>
              <a:chExt cx="1145203" cy="1145203"/>
            </a:xfrm>
          </p:grpSpPr>
          <p:sp>
            <p:nvSpPr>
              <p:cNvPr id="539" name="Google Shape;539;p32"/>
              <p:cNvSpPr/>
              <p:nvPr/>
            </p:nvSpPr>
            <p:spPr>
              <a:xfrm rot="-4040824">
                <a:off x="7782515" y="4503214"/>
                <a:ext cx="875535" cy="875535"/>
              </a:xfrm>
              <a:custGeom>
                <a:avLst/>
                <a:gdLst/>
                <a:ahLst/>
                <a:cxnLst/>
                <a:rect l="l" t="t" r="r" b="b"/>
                <a:pathLst>
                  <a:path w="875872" h="875872" extrusionOk="0">
                    <a:moveTo>
                      <a:pt x="875873" y="437936"/>
                    </a:moveTo>
                    <a:cubicBezTo>
                      <a:pt x="875873" y="679802"/>
                      <a:pt x="679802" y="875873"/>
                      <a:pt x="437936" y="875873"/>
                    </a:cubicBezTo>
                    <a:cubicBezTo>
                      <a:pt x="196070" y="875873"/>
                      <a:pt x="0" y="679802"/>
                      <a:pt x="0" y="437936"/>
                    </a:cubicBezTo>
                    <a:cubicBezTo>
                      <a:pt x="0" y="196071"/>
                      <a:pt x="196070" y="0"/>
                      <a:pt x="437936" y="0"/>
                    </a:cubicBezTo>
                    <a:cubicBezTo>
                      <a:pt x="679802" y="0"/>
                      <a:pt x="875873" y="196071"/>
                      <a:pt x="875873" y="437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 rot="-913046">
                <a:off x="7832446" y="4534575"/>
                <a:ext cx="689467" cy="689467"/>
              </a:xfrm>
              <a:custGeom>
                <a:avLst/>
                <a:gdLst/>
                <a:ahLst/>
                <a:cxnLst/>
                <a:rect l="l" t="t" r="r" b="b"/>
                <a:pathLst>
                  <a:path w="689422" h="689422" extrusionOk="0">
                    <a:moveTo>
                      <a:pt x="689423" y="344711"/>
                    </a:moveTo>
                    <a:cubicBezTo>
                      <a:pt x="689423" y="535090"/>
                      <a:pt x="535090" y="689423"/>
                      <a:pt x="344711" y="689423"/>
                    </a:cubicBezTo>
                    <a:cubicBezTo>
                      <a:pt x="154332" y="689423"/>
                      <a:pt x="0" y="535090"/>
                      <a:pt x="0" y="344711"/>
                    </a:cubicBezTo>
                    <a:cubicBezTo>
                      <a:pt x="0" y="154333"/>
                      <a:pt x="154332" y="0"/>
                      <a:pt x="344711" y="0"/>
                    </a:cubicBezTo>
                    <a:cubicBezTo>
                      <a:pt x="535090" y="0"/>
                      <a:pt x="689423" y="154332"/>
                      <a:pt x="689423" y="344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1" name="Google Shape;541;p32"/>
              <p:cNvGrpSpPr/>
              <p:nvPr/>
            </p:nvGrpSpPr>
            <p:grpSpPr>
              <a:xfrm>
                <a:off x="7891553" y="4649949"/>
                <a:ext cx="247609" cy="212589"/>
                <a:chOff x="7891553" y="4649949"/>
                <a:chExt cx="247609" cy="212589"/>
              </a:xfrm>
            </p:grpSpPr>
            <p:sp>
              <p:nvSpPr>
                <p:cNvPr id="542" name="Google Shape;542;p32"/>
                <p:cNvSpPr/>
                <p:nvPr/>
              </p:nvSpPr>
              <p:spPr>
                <a:xfrm>
                  <a:off x="7976598" y="4702371"/>
                  <a:ext cx="49263" cy="4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3" h="49270" extrusionOk="0">
                      <a:moveTo>
                        <a:pt x="49102" y="21826"/>
                      </a:moveTo>
                      <a:cubicBezTo>
                        <a:pt x="50641" y="35346"/>
                        <a:pt x="40966" y="47572"/>
                        <a:pt x="27445" y="49110"/>
                      </a:cubicBezTo>
                      <a:cubicBezTo>
                        <a:pt x="13924" y="50648"/>
                        <a:pt x="1699" y="40973"/>
                        <a:pt x="161" y="27453"/>
                      </a:cubicBezTo>
                      <a:cubicBezTo>
                        <a:pt x="-1378" y="13932"/>
                        <a:pt x="8298" y="1706"/>
                        <a:pt x="21818" y="168"/>
                      </a:cubicBezTo>
                      <a:cubicBezTo>
                        <a:pt x="35339" y="-1410"/>
                        <a:pt x="47524" y="8305"/>
                        <a:pt x="49102" y="218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32"/>
                <p:cNvSpPr/>
                <p:nvPr/>
              </p:nvSpPr>
              <p:spPr>
                <a:xfrm>
                  <a:off x="7891553" y="4766993"/>
                  <a:ext cx="45850" cy="4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42" extrusionOk="0">
                      <a:moveTo>
                        <a:pt x="154" y="25536"/>
                      </a:moveTo>
                      <a:cubicBezTo>
                        <a:pt x="-1303" y="12987"/>
                        <a:pt x="7724" y="1612"/>
                        <a:pt x="20314" y="154"/>
                      </a:cubicBezTo>
                      <a:cubicBezTo>
                        <a:pt x="32863" y="-1303"/>
                        <a:pt x="44238" y="7724"/>
                        <a:pt x="45696" y="20314"/>
                      </a:cubicBezTo>
                      <a:cubicBezTo>
                        <a:pt x="47153" y="32863"/>
                        <a:pt x="38126" y="44238"/>
                        <a:pt x="25536" y="45696"/>
                      </a:cubicBezTo>
                      <a:cubicBezTo>
                        <a:pt x="12947" y="47112"/>
                        <a:pt x="1612" y="38085"/>
                        <a:pt x="154" y="255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32"/>
                <p:cNvSpPr/>
                <p:nvPr/>
              </p:nvSpPr>
              <p:spPr>
                <a:xfrm>
                  <a:off x="7994578" y="4816704"/>
                  <a:ext cx="45809" cy="4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9" h="45834" extrusionOk="0">
                      <a:moveTo>
                        <a:pt x="154" y="25495"/>
                      </a:move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863" y="-1303"/>
                        <a:pt x="44238" y="7724"/>
                        <a:pt x="45655" y="20314"/>
                      </a:cubicBezTo>
                      <a:cubicBezTo>
                        <a:pt x="47112" y="32863"/>
                        <a:pt x="38085" y="44238"/>
                        <a:pt x="25496" y="45696"/>
                      </a:cubicBezTo>
                      <a:cubicBezTo>
                        <a:pt x="12946" y="47072"/>
                        <a:pt x="1612" y="38045"/>
                        <a:pt x="154" y="254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32"/>
                <p:cNvSpPr/>
                <p:nvPr/>
              </p:nvSpPr>
              <p:spPr>
                <a:xfrm>
                  <a:off x="8093312" y="4695220"/>
                  <a:ext cx="45850" cy="45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09" extrusionOk="0">
                      <a:moveTo>
                        <a:pt x="45696" y="20273"/>
                      </a:moveTo>
                      <a:cubicBezTo>
                        <a:pt x="47153" y="32823"/>
                        <a:pt x="38126" y="44198"/>
                        <a:pt x="25536" y="45655"/>
                      </a:cubicBezTo>
                      <a:cubicBezTo>
                        <a:pt x="12987" y="47113"/>
                        <a:pt x="1612" y="38085"/>
                        <a:pt x="154" y="25496"/>
                      </a:cubicBez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904" y="-1303"/>
                        <a:pt x="44238" y="7724"/>
                        <a:pt x="45696" y="202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32"/>
                <p:cNvSpPr/>
                <p:nvPr/>
              </p:nvSpPr>
              <p:spPr>
                <a:xfrm>
                  <a:off x="8088984" y="4811640"/>
                  <a:ext cx="33778" cy="33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33785" extrusionOk="0">
                      <a:moveTo>
                        <a:pt x="33669" y="14974"/>
                      </a:moveTo>
                      <a:cubicBezTo>
                        <a:pt x="34721" y="24244"/>
                        <a:pt x="28082" y="32623"/>
                        <a:pt x="18812" y="33676"/>
                      </a:cubicBezTo>
                      <a:cubicBezTo>
                        <a:pt x="9542" y="34729"/>
                        <a:pt x="1162" y="28090"/>
                        <a:pt x="110" y="18819"/>
                      </a:cubicBezTo>
                      <a:cubicBezTo>
                        <a:pt x="-943" y="9549"/>
                        <a:pt x="5696" y="1170"/>
                        <a:pt x="14967" y="117"/>
                      </a:cubicBezTo>
                      <a:cubicBezTo>
                        <a:pt x="24237" y="-976"/>
                        <a:pt x="32616" y="5704"/>
                        <a:pt x="33669" y="1497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32"/>
                <p:cNvSpPr/>
                <p:nvPr/>
              </p:nvSpPr>
              <p:spPr>
                <a:xfrm>
                  <a:off x="8051077" y="4649949"/>
                  <a:ext cx="25431" cy="2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1" h="25431" extrusionOk="0">
                      <a:moveTo>
                        <a:pt x="25346" y="11259"/>
                      </a:moveTo>
                      <a:cubicBezTo>
                        <a:pt x="26156" y="18221"/>
                        <a:pt x="21136" y="24536"/>
                        <a:pt x="14173" y="25346"/>
                      </a:cubicBezTo>
                      <a:cubicBezTo>
                        <a:pt x="7210" y="26156"/>
                        <a:pt x="896" y="21136"/>
                        <a:pt x="86" y="14173"/>
                      </a:cubicBezTo>
                      <a:cubicBezTo>
                        <a:pt x="-724" y="7210"/>
                        <a:pt x="4296" y="895"/>
                        <a:pt x="11259" y="86"/>
                      </a:cubicBezTo>
                      <a:cubicBezTo>
                        <a:pt x="18262" y="-724"/>
                        <a:pt x="24577" y="4296"/>
                        <a:pt x="25346" y="112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48" name="Google Shape;548;p32"/>
            <p:cNvSpPr/>
            <p:nvPr/>
          </p:nvSpPr>
          <p:spPr>
            <a:xfrm>
              <a:off x="8143775" y="4555912"/>
              <a:ext cx="86081" cy="36747"/>
            </a:xfrm>
            <a:custGeom>
              <a:avLst/>
              <a:gdLst/>
              <a:ahLst/>
              <a:cxnLst/>
              <a:rect l="l" t="t" r="r" b="b"/>
              <a:pathLst>
                <a:path w="86081" h="36747" extrusionOk="0">
                  <a:moveTo>
                    <a:pt x="86032" y="13444"/>
                  </a:moveTo>
                  <a:cubicBezTo>
                    <a:pt x="87166" y="23199"/>
                    <a:pt x="68827" y="33360"/>
                    <a:pt x="45065" y="36072"/>
                  </a:cubicBezTo>
                  <a:cubicBezTo>
                    <a:pt x="21303" y="38785"/>
                    <a:pt x="1183" y="33077"/>
                    <a:pt x="50" y="23321"/>
                  </a:cubicBezTo>
                  <a:cubicBezTo>
                    <a:pt x="-1084" y="13565"/>
                    <a:pt x="17254" y="3404"/>
                    <a:pt x="41017" y="692"/>
                  </a:cubicBezTo>
                  <a:cubicBezTo>
                    <a:pt x="64779" y="-2061"/>
                    <a:pt x="84939" y="3647"/>
                    <a:pt x="86032" y="13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9" name="Google Shape;549;p32"/>
          <p:cNvGrpSpPr/>
          <p:nvPr/>
        </p:nvGrpSpPr>
        <p:grpSpPr>
          <a:xfrm>
            <a:off x="7577945" y="1557895"/>
            <a:ext cx="621816" cy="621728"/>
            <a:chOff x="3770595" y="4852320"/>
            <a:chExt cx="876661" cy="876661"/>
          </a:xfrm>
        </p:grpSpPr>
        <p:sp>
          <p:nvSpPr>
            <p:cNvPr id="550" name="Google Shape;550;p32"/>
            <p:cNvSpPr/>
            <p:nvPr/>
          </p:nvSpPr>
          <p:spPr>
            <a:xfrm>
              <a:off x="3770595" y="4852320"/>
              <a:ext cx="876661" cy="876661"/>
            </a:xfrm>
            <a:custGeom>
              <a:avLst/>
              <a:gdLst/>
              <a:ahLst/>
              <a:cxnLst/>
              <a:rect l="l" t="t" r="r" b="b"/>
              <a:pathLst>
                <a:path w="876661" h="876661" extrusionOk="0">
                  <a:moveTo>
                    <a:pt x="876662" y="438331"/>
                  </a:moveTo>
                  <a:cubicBezTo>
                    <a:pt x="876662" y="680415"/>
                    <a:pt x="680414" y="876662"/>
                    <a:pt x="438331" y="876662"/>
                  </a:cubicBezTo>
                  <a:cubicBezTo>
                    <a:pt x="196247" y="876662"/>
                    <a:pt x="0" y="680415"/>
                    <a:pt x="0" y="438331"/>
                  </a:cubicBezTo>
                  <a:cubicBezTo>
                    <a:pt x="0" y="196247"/>
                    <a:pt x="196247" y="0"/>
                    <a:pt x="438331" y="0"/>
                  </a:cubicBezTo>
                  <a:cubicBezTo>
                    <a:pt x="680415" y="0"/>
                    <a:pt x="876662" y="196247"/>
                    <a:pt x="876662" y="438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8204" y="4869929"/>
              <a:ext cx="841443" cy="841443"/>
            </a:xfrm>
            <a:custGeom>
              <a:avLst/>
              <a:gdLst/>
              <a:ahLst/>
              <a:cxnLst/>
              <a:rect l="l" t="t" r="r" b="b"/>
              <a:pathLst>
                <a:path w="841443" h="841443" extrusionOk="0">
                  <a:moveTo>
                    <a:pt x="841443" y="420722"/>
                  </a:moveTo>
                  <a:cubicBezTo>
                    <a:pt x="841443" y="653080"/>
                    <a:pt x="653080" y="841444"/>
                    <a:pt x="420722" y="841444"/>
                  </a:cubicBezTo>
                  <a:cubicBezTo>
                    <a:pt x="188364" y="841444"/>
                    <a:pt x="0" y="653080"/>
                    <a:pt x="0" y="420722"/>
                  </a:cubicBezTo>
                  <a:cubicBezTo>
                    <a:pt x="0" y="188364"/>
                    <a:pt x="188364" y="0"/>
                    <a:pt x="420722" y="0"/>
                  </a:cubicBezTo>
                  <a:cubicBezTo>
                    <a:pt x="653080" y="0"/>
                    <a:pt x="841443" y="188364"/>
                    <a:pt x="841443" y="420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32"/>
            <p:cNvGrpSpPr/>
            <p:nvPr/>
          </p:nvGrpSpPr>
          <p:grpSpPr>
            <a:xfrm>
              <a:off x="3838498" y="4920223"/>
              <a:ext cx="740895" cy="740855"/>
              <a:chOff x="3838498" y="4920223"/>
              <a:chExt cx="740895" cy="740855"/>
            </a:xfrm>
          </p:grpSpPr>
          <p:sp>
            <p:nvSpPr>
              <p:cNvPr id="553" name="Google Shape;553;p32"/>
              <p:cNvSpPr/>
              <p:nvPr/>
            </p:nvSpPr>
            <p:spPr>
              <a:xfrm>
                <a:off x="3967393" y="4920223"/>
                <a:ext cx="226392" cy="300676"/>
              </a:xfrm>
              <a:custGeom>
                <a:avLst/>
                <a:gdLst/>
                <a:ahLst/>
                <a:cxnLst/>
                <a:rect l="l" t="t" r="r" b="b"/>
                <a:pathLst>
                  <a:path w="226392" h="300676" extrusionOk="0">
                    <a:moveTo>
                      <a:pt x="200202" y="146"/>
                    </a:moveTo>
                    <a:cubicBezTo>
                      <a:pt x="128104" y="8120"/>
                      <a:pt x="62201" y="36619"/>
                      <a:pt x="8523" y="79732"/>
                    </a:cubicBezTo>
                    <a:cubicBezTo>
                      <a:pt x="-2245" y="88354"/>
                      <a:pt x="-2852" y="104587"/>
                      <a:pt x="6944" y="114343"/>
                    </a:cubicBezTo>
                    <a:lnTo>
                      <a:pt x="186357" y="293756"/>
                    </a:lnTo>
                    <a:cubicBezTo>
                      <a:pt x="201133" y="308532"/>
                      <a:pt x="226393" y="298088"/>
                      <a:pt x="226393" y="277159"/>
                    </a:cubicBezTo>
                    <a:lnTo>
                      <a:pt x="226393" y="23463"/>
                    </a:lnTo>
                    <a:cubicBezTo>
                      <a:pt x="226393" y="9456"/>
                      <a:pt x="214127" y="-1393"/>
                      <a:pt x="200202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4224106" y="4920256"/>
                <a:ext cx="226280" cy="300675"/>
              </a:xfrm>
              <a:custGeom>
                <a:avLst/>
                <a:gdLst/>
                <a:ahLst/>
                <a:cxnLst/>
                <a:rect l="l" t="t" r="r" b="b"/>
                <a:pathLst>
                  <a:path w="226280" h="300675" extrusionOk="0">
                    <a:moveTo>
                      <a:pt x="0" y="23470"/>
                    </a:moveTo>
                    <a:lnTo>
                      <a:pt x="0" y="277166"/>
                    </a:lnTo>
                    <a:cubicBezTo>
                      <a:pt x="0" y="298054"/>
                      <a:pt x="25260" y="308539"/>
                      <a:pt x="40036" y="293763"/>
                    </a:cubicBezTo>
                    <a:lnTo>
                      <a:pt x="219449" y="114351"/>
                    </a:lnTo>
                    <a:cubicBezTo>
                      <a:pt x="229448" y="104352"/>
                      <a:pt x="228274" y="88038"/>
                      <a:pt x="217222" y="79213"/>
                    </a:cubicBezTo>
                    <a:cubicBezTo>
                      <a:pt x="163625" y="36384"/>
                      <a:pt x="97965" y="8087"/>
                      <a:pt x="26151" y="153"/>
                    </a:cubicBezTo>
                    <a:cubicBezTo>
                      <a:pt x="12225" y="-1426"/>
                      <a:pt x="0" y="9423"/>
                      <a:pt x="0" y="234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838498" y="5305831"/>
                <a:ext cx="300696" cy="226305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05" extrusionOk="0">
                    <a:moveTo>
                      <a:pt x="277199" y="0"/>
                    </a:moveTo>
                    <a:lnTo>
                      <a:pt x="23503" y="0"/>
                    </a:lnTo>
                    <a:cubicBezTo>
                      <a:pt x="9456" y="0"/>
                      <a:pt x="-1393" y="12225"/>
                      <a:pt x="146" y="26191"/>
                    </a:cubicBezTo>
                    <a:cubicBezTo>
                      <a:pt x="8080" y="98005"/>
                      <a:pt x="36376" y="163666"/>
                      <a:pt x="79205" y="217263"/>
                    </a:cubicBezTo>
                    <a:cubicBezTo>
                      <a:pt x="88030" y="228314"/>
                      <a:pt x="104344" y="229448"/>
                      <a:pt x="114343" y="219489"/>
                    </a:cubicBezTo>
                    <a:lnTo>
                      <a:pt x="293756" y="40077"/>
                    </a:lnTo>
                    <a:cubicBezTo>
                      <a:pt x="308572" y="25260"/>
                      <a:pt x="298088" y="0"/>
                      <a:pt x="27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838498" y="5049189"/>
                <a:ext cx="300696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21" extrusionOk="0">
                    <a:moveTo>
                      <a:pt x="293756" y="186245"/>
                    </a:moveTo>
                    <a:lnTo>
                      <a:pt x="114343" y="6832"/>
                    </a:lnTo>
                    <a:cubicBezTo>
                      <a:pt x="104344" y="-3167"/>
                      <a:pt x="88030" y="-1993"/>
                      <a:pt x="79205" y="9058"/>
                    </a:cubicBezTo>
                    <a:cubicBezTo>
                      <a:pt x="36376" y="62656"/>
                      <a:pt x="8080" y="128316"/>
                      <a:pt x="146" y="200130"/>
                    </a:cubicBezTo>
                    <a:cubicBezTo>
                      <a:pt x="-1393" y="214056"/>
                      <a:pt x="9456" y="226321"/>
                      <a:pt x="23503" y="226321"/>
                    </a:cubicBezTo>
                    <a:lnTo>
                      <a:pt x="277199" y="226321"/>
                    </a:lnTo>
                    <a:cubicBezTo>
                      <a:pt x="298088" y="226281"/>
                      <a:pt x="308572" y="201021"/>
                      <a:pt x="293756" y="186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4278675" y="5305791"/>
                <a:ext cx="300678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78" h="226321" extrusionOk="0">
                    <a:moveTo>
                      <a:pt x="6922" y="40077"/>
                    </a:moveTo>
                    <a:lnTo>
                      <a:pt x="186335" y="219489"/>
                    </a:lnTo>
                    <a:cubicBezTo>
                      <a:pt x="196334" y="229488"/>
                      <a:pt x="212648" y="228314"/>
                      <a:pt x="221473" y="217263"/>
                    </a:cubicBezTo>
                    <a:cubicBezTo>
                      <a:pt x="264302" y="163666"/>
                      <a:pt x="292598" y="98005"/>
                      <a:pt x="300533" y="26191"/>
                    </a:cubicBezTo>
                    <a:cubicBezTo>
                      <a:pt x="302071" y="12266"/>
                      <a:pt x="291222" y="0"/>
                      <a:pt x="277175" y="0"/>
                    </a:cubicBezTo>
                    <a:lnTo>
                      <a:pt x="23479" y="0"/>
                    </a:lnTo>
                    <a:cubicBezTo>
                      <a:pt x="2591" y="41"/>
                      <a:pt x="-7854" y="25301"/>
                      <a:pt x="6922" y="40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4278689" y="5049077"/>
                <a:ext cx="300704" cy="226392"/>
              </a:xfrm>
              <a:custGeom>
                <a:avLst/>
                <a:gdLst/>
                <a:ahLst/>
                <a:cxnLst/>
                <a:rect l="l" t="t" r="r" b="b"/>
                <a:pathLst>
                  <a:path w="300704" h="226392" extrusionOk="0">
                    <a:moveTo>
                      <a:pt x="23506" y="226393"/>
                    </a:moveTo>
                    <a:lnTo>
                      <a:pt x="277201" y="226393"/>
                    </a:lnTo>
                    <a:cubicBezTo>
                      <a:pt x="291249" y="226393"/>
                      <a:pt x="302098" y="214168"/>
                      <a:pt x="300559" y="200201"/>
                    </a:cubicBezTo>
                    <a:cubicBezTo>
                      <a:pt x="292584" y="128104"/>
                      <a:pt x="264086" y="62201"/>
                      <a:pt x="220973" y="8523"/>
                    </a:cubicBezTo>
                    <a:cubicBezTo>
                      <a:pt x="212310" y="-2245"/>
                      <a:pt x="196118" y="-2852"/>
                      <a:pt x="186362" y="6944"/>
                    </a:cubicBezTo>
                    <a:lnTo>
                      <a:pt x="6949" y="186357"/>
                    </a:lnTo>
                    <a:cubicBezTo>
                      <a:pt x="-7867" y="201133"/>
                      <a:pt x="2577" y="226393"/>
                      <a:pt x="23506" y="226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224106" y="5360400"/>
                <a:ext cx="226305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05" h="300678" extrusionOk="0">
                    <a:moveTo>
                      <a:pt x="0" y="23479"/>
                    </a:moveTo>
                    <a:lnTo>
                      <a:pt x="0" y="277175"/>
                    </a:lnTo>
                    <a:cubicBezTo>
                      <a:pt x="0" y="291222"/>
                      <a:pt x="12225" y="302071"/>
                      <a:pt x="26191" y="300533"/>
                    </a:cubicBezTo>
                    <a:cubicBezTo>
                      <a:pt x="98005" y="292598"/>
                      <a:pt x="163666" y="264302"/>
                      <a:pt x="217263" y="221473"/>
                    </a:cubicBezTo>
                    <a:cubicBezTo>
                      <a:pt x="228314" y="212648"/>
                      <a:pt x="229448" y="196334"/>
                      <a:pt x="219489" y="186335"/>
                    </a:cubicBezTo>
                    <a:lnTo>
                      <a:pt x="40076" y="6922"/>
                    </a:lnTo>
                    <a:cubicBezTo>
                      <a:pt x="25260" y="-7854"/>
                      <a:pt x="0" y="2591"/>
                      <a:pt x="0" y="23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3967464" y="5360400"/>
                <a:ext cx="226321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21" h="300678" extrusionOk="0">
                    <a:moveTo>
                      <a:pt x="186245" y="6922"/>
                    </a:moveTo>
                    <a:lnTo>
                      <a:pt x="6832" y="186335"/>
                    </a:lnTo>
                    <a:cubicBezTo>
                      <a:pt x="-3167" y="196334"/>
                      <a:pt x="-1993" y="212648"/>
                      <a:pt x="9058" y="221473"/>
                    </a:cubicBezTo>
                    <a:cubicBezTo>
                      <a:pt x="62656" y="264302"/>
                      <a:pt x="128316" y="292598"/>
                      <a:pt x="200130" y="300533"/>
                    </a:cubicBezTo>
                    <a:cubicBezTo>
                      <a:pt x="214056" y="302071"/>
                      <a:pt x="226321" y="291222"/>
                      <a:pt x="226321" y="277175"/>
                    </a:cubicBezTo>
                    <a:lnTo>
                      <a:pt x="226321" y="23479"/>
                    </a:lnTo>
                    <a:cubicBezTo>
                      <a:pt x="226321" y="2591"/>
                      <a:pt x="201021" y="-7854"/>
                      <a:pt x="186245" y="69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" name="Google Shape;561;p32"/>
            <p:cNvGrpSpPr/>
            <p:nvPr/>
          </p:nvGrpSpPr>
          <p:grpSpPr>
            <a:xfrm>
              <a:off x="3899568" y="5008942"/>
              <a:ext cx="600984" cy="576047"/>
              <a:chOff x="3899568" y="5008942"/>
              <a:chExt cx="600984" cy="576047"/>
            </a:xfrm>
          </p:grpSpPr>
          <p:sp>
            <p:nvSpPr>
              <p:cNvPr id="562" name="Google Shape;562;p32"/>
              <p:cNvSpPr/>
              <p:nvPr/>
            </p:nvSpPr>
            <p:spPr>
              <a:xfrm>
                <a:off x="4464524" y="5097515"/>
                <a:ext cx="36028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36028" h="36028" extrusionOk="0">
                    <a:moveTo>
                      <a:pt x="36028" y="18014"/>
                    </a:moveTo>
                    <a:cubicBezTo>
                      <a:pt x="36028" y="27973"/>
                      <a:pt x="27973" y="36028"/>
                      <a:pt x="18014" y="36028"/>
                    </a:cubicBezTo>
                    <a:cubicBezTo>
                      <a:pt x="8056" y="36028"/>
                      <a:pt x="0" y="27973"/>
                      <a:pt x="0" y="18014"/>
                    </a:cubicBezTo>
                    <a:cubicBezTo>
                      <a:pt x="0" y="8056"/>
                      <a:pt x="8056" y="0"/>
                      <a:pt x="18014" y="0"/>
                    </a:cubicBezTo>
                    <a:cubicBezTo>
                      <a:pt x="27973" y="0"/>
                      <a:pt x="36028" y="8096"/>
                      <a:pt x="36028" y="180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4450396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7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7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4381457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6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6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278675" y="5008942"/>
                <a:ext cx="40157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40157" h="40157" extrusionOk="0">
                    <a:moveTo>
                      <a:pt x="40157" y="20079"/>
                    </a:moveTo>
                    <a:cubicBezTo>
                      <a:pt x="40157" y="31168"/>
                      <a:pt x="31168" y="40157"/>
                      <a:pt x="20079" y="40157"/>
                    </a:cubicBezTo>
                    <a:cubicBezTo>
                      <a:pt x="8989" y="40157"/>
                      <a:pt x="0" y="31168"/>
                      <a:pt x="0" y="20079"/>
                    </a:cubicBezTo>
                    <a:cubicBezTo>
                      <a:pt x="0" y="8990"/>
                      <a:pt x="8989" y="0"/>
                      <a:pt x="20079" y="0"/>
                    </a:cubicBezTo>
                    <a:cubicBezTo>
                      <a:pt x="31168" y="0"/>
                      <a:pt x="40157" y="8989"/>
                      <a:pt x="40157" y="20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4243011" y="5097555"/>
                <a:ext cx="1797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7973" h="17973" extrusionOk="0">
                    <a:moveTo>
                      <a:pt x="17974" y="8987"/>
                    </a:moveTo>
                    <a:cubicBezTo>
                      <a:pt x="17974" y="13966"/>
                      <a:pt x="13926" y="17974"/>
                      <a:pt x="8987" y="17974"/>
                    </a:cubicBezTo>
                    <a:cubicBezTo>
                      <a:pt x="4008" y="17974"/>
                      <a:pt x="0" y="13926"/>
                      <a:pt x="0" y="8987"/>
                    </a:cubicBezTo>
                    <a:cubicBezTo>
                      <a:pt x="0" y="4048"/>
                      <a:pt x="4048" y="0"/>
                      <a:pt x="8987" y="0"/>
                    </a:cubicBezTo>
                    <a:cubicBezTo>
                      <a:pt x="13926" y="-40"/>
                      <a:pt x="17974" y="4008"/>
                      <a:pt x="17974" y="89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4060197" y="5029020"/>
                <a:ext cx="41533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41533" h="41533" extrusionOk="0">
                    <a:moveTo>
                      <a:pt x="41534" y="20767"/>
                    </a:moveTo>
                    <a:cubicBezTo>
                      <a:pt x="41534" y="32263"/>
                      <a:pt x="32223" y="41534"/>
                      <a:pt x="20767" y="41534"/>
                    </a:cubicBezTo>
                    <a:cubicBezTo>
                      <a:pt x="9270" y="41534"/>
                      <a:pt x="0" y="32223"/>
                      <a:pt x="0" y="20767"/>
                    </a:cubicBezTo>
                    <a:cubicBezTo>
                      <a:pt x="0" y="9270"/>
                      <a:pt x="9311" y="0"/>
                      <a:pt x="20767" y="0"/>
                    </a:cubicBezTo>
                    <a:cubicBezTo>
                      <a:pt x="32223" y="0"/>
                      <a:pt x="41534" y="9270"/>
                      <a:pt x="41534" y="20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3938268" y="5196329"/>
                <a:ext cx="40643" cy="40643"/>
              </a:xfrm>
              <a:custGeom>
                <a:avLst/>
                <a:gdLst/>
                <a:ahLst/>
                <a:cxnLst/>
                <a:rect l="l" t="t" r="r" b="b"/>
                <a:pathLst>
                  <a:path w="40643" h="40643" extrusionOk="0">
                    <a:moveTo>
                      <a:pt x="40643" y="20321"/>
                    </a:moveTo>
                    <a:cubicBezTo>
                      <a:pt x="40643" y="31545"/>
                      <a:pt x="31545" y="40643"/>
                      <a:pt x="20322" y="40643"/>
                    </a:cubicBezTo>
                    <a:cubicBezTo>
                      <a:pt x="9098" y="40643"/>
                      <a:pt x="0" y="31545"/>
                      <a:pt x="0" y="20321"/>
                    </a:cubicBezTo>
                    <a:cubicBezTo>
                      <a:pt x="0" y="9098"/>
                      <a:pt x="9098" y="0"/>
                      <a:pt x="20322" y="0"/>
                    </a:cubicBezTo>
                    <a:cubicBezTo>
                      <a:pt x="31545" y="0"/>
                      <a:pt x="40643" y="9098"/>
                      <a:pt x="40643" y="203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3899568" y="5380073"/>
                <a:ext cx="14006" cy="14007"/>
              </a:xfrm>
              <a:custGeom>
                <a:avLst/>
                <a:gdLst/>
                <a:ahLst/>
                <a:cxnLst/>
                <a:rect l="l" t="t" r="r" b="b"/>
                <a:pathLst>
                  <a:path w="14006" h="14007" extrusionOk="0">
                    <a:moveTo>
                      <a:pt x="14006" y="7004"/>
                    </a:moveTo>
                    <a:cubicBezTo>
                      <a:pt x="14006" y="10890"/>
                      <a:pt x="10849" y="14007"/>
                      <a:pt x="7003" y="14007"/>
                    </a:cubicBezTo>
                    <a:cubicBezTo>
                      <a:pt x="3117" y="14007"/>
                      <a:pt x="0" y="10850"/>
                      <a:pt x="0" y="7004"/>
                    </a:cubicBezTo>
                    <a:cubicBezTo>
                      <a:pt x="0" y="3118"/>
                      <a:pt x="3158" y="0"/>
                      <a:pt x="7003" y="0"/>
                    </a:cubicBezTo>
                    <a:cubicBezTo>
                      <a:pt x="10849" y="-40"/>
                      <a:pt x="14006" y="3118"/>
                      <a:pt x="14006" y="7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4397528" y="5360400"/>
                <a:ext cx="33680" cy="33680"/>
              </a:xfrm>
              <a:custGeom>
                <a:avLst/>
                <a:gdLst/>
                <a:ahLst/>
                <a:cxnLst/>
                <a:rect l="l" t="t" r="r" b="b"/>
                <a:pathLst>
                  <a:path w="33680" h="33680" extrusionOk="0">
                    <a:moveTo>
                      <a:pt x="33680" y="16840"/>
                    </a:moveTo>
                    <a:cubicBezTo>
                      <a:pt x="33680" y="26151"/>
                      <a:pt x="26151" y="33681"/>
                      <a:pt x="16840" y="33681"/>
                    </a:cubicBezTo>
                    <a:cubicBezTo>
                      <a:pt x="7529" y="33681"/>
                      <a:pt x="0" y="26151"/>
                      <a:pt x="0" y="16840"/>
                    </a:cubicBezTo>
                    <a:cubicBezTo>
                      <a:pt x="0" y="7529"/>
                      <a:pt x="7529" y="0"/>
                      <a:pt x="16840" y="0"/>
                    </a:cubicBezTo>
                    <a:cubicBezTo>
                      <a:pt x="26151" y="0"/>
                      <a:pt x="33680" y="7529"/>
                      <a:pt x="33680" y="16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3978952" y="5394081"/>
                <a:ext cx="35947" cy="35947"/>
              </a:xfrm>
              <a:custGeom>
                <a:avLst/>
                <a:gdLst/>
                <a:ahLst/>
                <a:cxnLst/>
                <a:rect l="l" t="t" r="r" b="b"/>
                <a:pathLst>
                  <a:path w="35947" h="35947" extrusionOk="0">
                    <a:moveTo>
                      <a:pt x="35947" y="17973"/>
                    </a:moveTo>
                    <a:cubicBezTo>
                      <a:pt x="35947" y="27891"/>
                      <a:pt x="27892" y="35947"/>
                      <a:pt x="17974" y="35947"/>
                    </a:cubicBezTo>
                    <a:cubicBezTo>
                      <a:pt x="8056" y="35947"/>
                      <a:pt x="0" y="27891"/>
                      <a:pt x="0" y="17973"/>
                    </a:cubicBezTo>
                    <a:cubicBezTo>
                      <a:pt x="0" y="8056"/>
                      <a:pt x="8056" y="0"/>
                      <a:pt x="17974" y="0"/>
                    </a:cubicBezTo>
                    <a:cubicBezTo>
                      <a:pt x="27892" y="0"/>
                      <a:pt x="35947" y="8056"/>
                      <a:pt x="35947" y="17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4101731" y="5070554"/>
                <a:ext cx="26960" cy="26960"/>
              </a:xfrm>
              <a:custGeom>
                <a:avLst/>
                <a:gdLst/>
                <a:ahLst/>
                <a:cxnLst/>
                <a:rect l="l" t="t" r="r" b="b"/>
                <a:pathLst>
                  <a:path w="26960" h="26960" extrusionOk="0">
                    <a:moveTo>
                      <a:pt x="26961" y="13480"/>
                    </a:moveTo>
                    <a:cubicBezTo>
                      <a:pt x="26961" y="20929"/>
                      <a:pt x="20929" y="26960"/>
                      <a:pt x="13480" y="26960"/>
                    </a:cubicBezTo>
                    <a:cubicBezTo>
                      <a:pt x="6032" y="26960"/>
                      <a:pt x="0" y="20929"/>
                      <a:pt x="0" y="13480"/>
                    </a:cubicBezTo>
                    <a:cubicBezTo>
                      <a:pt x="0" y="6032"/>
                      <a:pt x="6032" y="0"/>
                      <a:pt x="13480" y="0"/>
                    </a:cubicBezTo>
                    <a:cubicBezTo>
                      <a:pt x="20929" y="0"/>
                      <a:pt x="26961" y="6072"/>
                      <a:pt x="26961" y="134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080600" y="5536979"/>
                <a:ext cx="48010" cy="4801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48010" extrusionOk="0">
                    <a:moveTo>
                      <a:pt x="48011" y="24006"/>
                    </a:moveTo>
                    <a:cubicBezTo>
                      <a:pt x="48011" y="37283"/>
                      <a:pt x="37243" y="48011"/>
                      <a:pt x="24005" y="48011"/>
                    </a:cubicBezTo>
                    <a:cubicBezTo>
                      <a:pt x="10728" y="48011"/>
                      <a:pt x="0" y="37243"/>
                      <a:pt x="0" y="24006"/>
                    </a:cubicBezTo>
                    <a:cubicBezTo>
                      <a:pt x="0" y="10728"/>
                      <a:pt x="10768" y="0"/>
                      <a:pt x="24005" y="0"/>
                    </a:cubicBezTo>
                    <a:cubicBezTo>
                      <a:pt x="37243" y="0"/>
                      <a:pt x="48011" y="10728"/>
                      <a:pt x="48011" y="240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4144884" y="5466056"/>
                <a:ext cx="2963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9632" extrusionOk="0">
                    <a:moveTo>
                      <a:pt x="0" y="14816"/>
                    </a:moveTo>
                    <a:cubicBezTo>
                      <a:pt x="0" y="6639"/>
                      <a:pt x="6639" y="0"/>
                      <a:pt x="14816" y="0"/>
                    </a:cubicBezTo>
                    <a:cubicBezTo>
                      <a:pt x="22993" y="0"/>
                      <a:pt x="29632" y="6639"/>
                      <a:pt x="29632" y="14816"/>
                    </a:cubicBezTo>
                    <a:cubicBezTo>
                      <a:pt x="29632" y="22994"/>
                      <a:pt x="22993" y="29633"/>
                      <a:pt x="14816" y="29633"/>
                    </a:cubicBezTo>
                    <a:cubicBezTo>
                      <a:pt x="6639" y="29633"/>
                      <a:pt x="0" y="22994"/>
                      <a:pt x="0" y="14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4274708" y="5480832"/>
                <a:ext cx="24045" cy="24046"/>
              </a:xfrm>
              <a:custGeom>
                <a:avLst/>
                <a:gdLst/>
                <a:ahLst/>
                <a:cxnLst/>
                <a:rect l="l" t="t" r="r" b="b"/>
                <a:pathLst>
                  <a:path w="24045" h="24046" extrusionOk="0">
                    <a:moveTo>
                      <a:pt x="24046" y="12023"/>
                    </a:moveTo>
                    <a:cubicBezTo>
                      <a:pt x="24046" y="18662"/>
                      <a:pt x="18662" y="24046"/>
                      <a:pt x="12023" y="24046"/>
                    </a:cubicBezTo>
                    <a:cubicBezTo>
                      <a:pt x="5384" y="24046"/>
                      <a:pt x="0" y="18662"/>
                      <a:pt x="0" y="12023"/>
                    </a:cubicBezTo>
                    <a:cubicBezTo>
                      <a:pt x="0" y="5384"/>
                      <a:pt x="5384" y="0"/>
                      <a:pt x="12023" y="0"/>
                    </a:cubicBezTo>
                    <a:cubicBezTo>
                      <a:pt x="18702" y="41"/>
                      <a:pt x="24046" y="5384"/>
                      <a:pt x="24046" y="120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4337211" y="5545804"/>
                <a:ext cx="30360" cy="30360"/>
              </a:xfrm>
              <a:custGeom>
                <a:avLst/>
                <a:gdLst/>
                <a:ahLst/>
                <a:cxnLst/>
                <a:rect l="l" t="t" r="r" b="b"/>
                <a:pathLst>
                  <a:path w="30360" h="30360" extrusionOk="0">
                    <a:moveTo>
                      <a:pt x="30361" y="15180"/>
                    </a:moveTo>
                    <a:cubicBezTo>
                      <a:pt x="30361" y="23560"/>
                      <a:pt x="23560" y="30361"/>
                      <a:pt x="15180" y="30361"/>
                    </a:cubicBezTo>
                    <a:cubicBezTo>
                      <a:pt x="6801" y="30361"/>
                      <a:pt x="0" y="23560"/>
                      <a:pt x="0" y="15180"/>
                    </a:cubicBezTo>
                    <a:cubicBezTo>
                      <a:pt x="0" y="6801"/>
                      <a:pt x="6801" y="0"/>
                      <a:pt x="15180" y="0"/>
                    </a:cubicBezTo>
                    <a:cubicBezTo>
                      <a:pt x="23560" y="0"/>
                      <a:pt x="30361" y="6801"/>
                      <a:pt x="30361" y="15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7" y="1134310"/>
            <a:ext cx="7386188" cy="352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5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368870" y="231351"/>
            <a:ext cx="8298499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Evaluation – Comparison model (De</a:t>
            </a:r>
            <a:r>
              <a:rPr lang="en-GB" dirty="0" smtClean="0"/>
              <a:t>c</a:t>
            </a:r>
            <a:r>
              <a:rPr lang="en" dirty="0" smtClean="0"/>
              <a:t>ision tree)</a:t>
            </a:r>
            <a:endParaRPr dirty="0"/>
          </a:p>
        </p:txBody>
      </p:sp>
      <p:grpSp>
        <p:nvGrpSpPr>
          <p:cNvPr id="537" name="Google Shape;537;p32"/>
          <p:cNvGrpSpPr/>
          <p:nvPr/>
        </p:nvGrpSpPr>
        <p:grpSpPr>
          <a:xfrm>
            <a:off x="7577950" y="2101224"/>
            <a:ext cx="1440550" cy="1440550"/>
            <a:chOff x="7647682" y="4368380"/>
            <a:chExt cx="1145203" cy="1145203"/>
          </a:xfrm>
        </p:grpSpPr>
        <p:grpSp>
          <p:nvGrpSpPr>
            <p:cNvPr id="538" name="Google Shape;538;p32"/>
            <p:cNvGrpSpPr/>
            <p:nvPr/>
          </p:nvGrpSpPr>
          <p:grpSpPr>
            <a:xfrm>
              <a:off x="7647682" y="4368380"/>
              <a:ext cx="1145203" cy="1145203"/>
              <a:chOff x="7647682" y="4368380"/>
              <a:chExt cx="1145203" cy="1145203"/>
            </a:xfrm>
          </p:grpSpPr>
          <p:sp>
            <p:nvSpPr>
              <p:cNvPr id="539" name="Google Shape;539;p32"/>
              <p:cNvSpPr/>
              <p:nvPr/>
            </p:nvSpPr>
            <p:spPr>
              <a:xfrm rot="-4040824">
                <a:off x="7782515" y="4503214"/>
                <a:ext cx="875535" cy="875535"/>
              </a:xfrm>
              <a:custGeom>
                <a:avLst/>
                <a:gdLst/>
                <a:ahLst/>
                <a:cxnLst/>
                <a:rect l="l" t="t" r="r" b="b"/>
                <a:pathLst>
                  <a:path w="875872" h="875872" extrusionOk="0">
                    <a:moveTo>
                      <a:pt x="875873" y="437936"/>
                    </a:moveTo>
                    <a:cubicBezTo>
                      <a:pt x="875873" y="679802"/>
                      <a:pt x="679802" y="875873"/>
                      <a:pt x="437936" y="875873"/>
                    </a:cubicBezTo>
                    <a:cubicBezTo>
                      <a:pt x="196070" y="875873"/>
                      <a:pt x="0" y="679802"/>
                      <a:pt x="0" y="437936"/>
                    </a:cubicBezTo>
                    <a:cubicBezTo>
                      <a:pt x="0" y="196071"/>
                      <a:pt x="196070" y="0"/>
                      <a:pt x="437936" y="0"/>
                    </a:cubicBezTo>
                    <a:cubicBezTo>
                      <a:pt x="679802" y="0"/>
                      <a:pt x="875873" y="196071"/>
                      <a:pt x="875873" y="437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 rot="-913046">
                <a:off x="7832446" y="4534575"/>
                <a:ext cx="689467" cy="689467"/>
              </a:xfrm>
              <a:custGeom>
                <a:avLst/>
                <a:gdLst/>
                <a:ahLst/>
                <a:cxnLst/>
                <a:rect l="l" t="t" r="r" b="b"/>
                <a:pathLst>
                  <a:path w="689422" h="689422" extrusionOk="0">
                    <a:moveTo>
                      <a:pt x="689423" y="344711"/>
                    </a:moveTo>
                    <a:cubicBezTo>
                      <a:pt x="689423" y="535090"/>
                      <a:pt x="535090" y="689423"/>
                      <a:pt x="344711" y="689423"/>
                    </a:cubicBezTo>
                    <a:cubicBezTo>
                      <a:pt x="154332" y="689423"/>
                      <a:pt x="0" y="535090"/>
                      <a:pt x="0" y="344711"/>
                    </a:cubicBezTo>
                    <a:cubicBezTo>
                      <a:pt x="0" y="154333"/>
                      <a:pt x="154332" y="0"/>
                      <a:pt x="344711" y="0"/>
                    </a:cubicBezTo>
                    <a:cubicBezTo>
                      <a:pt x="535090" y="0"/>
                      <a:pt x="689423" y="154332"/>
                      <a:pt x="689423" y="344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1" name="Google Shape;541;p32"/>
              <p:cNvGrpSpPr/>
              <p:nvPr/>
            </p:nvGrpSpPr>
            <p:grpSpPr>
              <a:xfrm>
                <a:off x="7891553" y="4649949"/>
                <a:ext cx="247609" cy="212589"/>
                <a:chOff x="7891553" y="4649949"/>
                <a:chExt cx="247609" cy="212589"/>
              </a:xfrm>
            </p:grpSpPr>
            <p:sp>
              <p:nvSpPr>
                <p:cNvPr id="542" name="Google Shape;542;p32"/>
                <p:cNvSpPr/>
                <p:nvPr/>
              </p:nvSpPr>
              <p:spPr>
                <a:xfrm>
                  <a:off x="7976598" y="4702371"/>
                  <a:ext cx="49263" cy="4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3" h="49270" extrusionOk="0">
                      <a:moveTo>
                        <a:pt x="49102" y="21826"/>
                      </a:moveTo>
                      <a:cubicBezTo>
                        <a:pt x="50641" y="35346"/>
                        <a:pt x="40966" y="47572"/>
                        <a:pt x="27445" y="49110"/>
                      </a:cubicBezTo>
                      <a:cubicBezTo>
                        <a:pt x="13924" y="50648"/>
                        <a:pt x="1699" y="40973"/>
                        <a:pt x="161" y="27453"/>
                      </a:cubicBezTo>
                      <a:cubicBezTo>
                        <a:pt x="-1378" y="13932"/>
                        <a:pt x="8298" y="1706"/>
                        <a:pt x="21818" y="168"/>
                      </a:cubicBezTo>
                      <a:cubicBezTo>
                        <a:pt x="35339" y="-1410"/>
                        <a:pt x="47524" y="8305"/>
                        <a:pt x="49102" y="218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32"/>
                <p:cNvSpPr/>
                <p:nvPr/>
              </p:nvSpPr>
              <p:spPr>
                <a:xfrm>
                  <a:off x="7891553" y="4766993"/>
                  <a:ext cx="45850" cy="4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42" extrusionOk="0">
                      <a:moveTo>
                        <a:pt x="154" y="25536"/>
                      </a:moveTo>
                      <a:cubicBezTo>
                        <a:pt x="-1303" y="12987"/>
                        <a:pt x="7724" y="1612"/>
                        <a:pt x="20314" y="154"/>
                      </a:cubicBezTo>
                      <a:cubicBezTo>
                        <a:pt x="32863" y="-1303"/>
                        <a:pt x="44238" y="7724"/>
                        <a:pt x="45696" y="20314"/>
                      </a:cubicBezTo>
                      <a:cubicBezTo>
                        <a:pt x="47153" y="32863"/>
                        <a:pt x="38126" y="44238"/>
                        <a:pt x="25536" y="45696"/>
                      </a:cubicBezTo>
                      <a:cubicBezTo>
                        <a:pt x="12947" y="47112"/>
                        <a:pt x="1612" y="38085"/>
                        <a:pt x="154" y="255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32"/>
                <p:cNvSpPr/>
                <p:nvPr/>
              </p:nvSpPr>
              <p:spPr>
                <a:xfrm>
                  <a:off x="7994578" y="4816704"/>
                  <a:ext cx="45809" cy="4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9" h="45834" extrusionOk="0">
                      <a:moveTo>
                        <a:pt x="154" y="25495"/>
                      </a:move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863" y="-1303"/>
                        <a:pt x="44238" y="7724"/>
                        <a:pt x="45655" y="20314"/>
                      </a:cubicBezTo>
                      <a:cubicBezTo>
                        <a:pt x="47112" y="32863"/>
                        <a:pt x="38085" y="44238"/>
                        <a:pt x="25496" y="45696"/>
                      </a:cubicBezTo>
                      <a:cubicBezTo>
                        <a:pt x="12946" y="47072"/>
                        <a:pt x="1612" y="38045"/>
                        <a:pt x="154" y="254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32"/>
                <p:cNvSpPr/>
                <p:nvPr/>
              </p:nvSpPr>
              <p:spPr>
                <a:xfrm>
                  <a:off x="8093312" y="4695220"/>
                  <a:ext cx="45850" cy="45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09" extrusionOk="0">
                      <a:moveTo>
                        <a:pt x="45696" y="20273"/>
                      </a:moveTo>
                      <a:cubicBezTo>
                        <a:pt x="47153" y="32823"/>
                        <a:pt x="38126" y="44198"/>
                        <a:pt x="25536" y="45655"/>
                      </a:cubicBezTo>
                      <a:cubicBezTo>
                        <a:pt x="12987" y="47113"/>
                        <a:pt x="1612" y="38085"/>
                        <a:pt x="154" y="25496"/>
                      </a:cubicBez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904" y="-1303"/>
                        <a:pt x="44238" y="7724"/>
                        <a:pt x="45696" y="202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32"/>
                <p:cNvSpPr/>
                <p:nvPr/>
              </p:nvSpPr>
              <p:spPr>
                <a:xfrm>
                  <a:off x="8088984" y="4811640"/>
                  <a:ext cx="33778" cy="33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33785" extrusionOk="0">
                      <a:moveTo>
                        <a:pt x="33669" y="14974"/>
                      </a:moveTo>
                      <a:cubicBezTo>
                        <a:pt x="34721" y="24244"/>
                        <a:pt x="28082" y="32623"/>
                        <a:pt x="18812" y="33676"/>
                      </a:cubicBezTo>
                      <a:cubicBezTo>
                        <a:pt x="9542" y="34729"/>
                        <a:pt x="1162" y="28090"/>
                        <a:pt x="110" y="18819"/>
                      </a:cubicBezTo>
                      <a:cubicBezTo>
                        <a:pt x="-943" y="9549"/>
                        <a:pt x="5696" y="1170"/>
                        <a:pt x="14967" y="117"/>
                      </a:cubicBezTo>
                      <a:cubicBezTo>
                        <a:pt x="24237" y="-976"/>
                        <a:pt x="32616" y="5704"/>
                        <a:pt x="33669" y="1497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32"/>
                <p:cNvSpPr/>
                <p:nvPr/>
              </p:nvSpPr>
              <p:spPr>
                <a:xfrm>
                  <a:off x="8051077" y="4649949"/>
                  <a:ext cx="25431" cy="2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1" h="25431" extrusionOk="0">
                      <a:moveTo>
                        <a:pt x="25346" y="11259"/>
                      </a:moveTo>
                      <a:cubicBezTo>
                        <a:pt x="26156" y="18221"/>
                        <a:pt x="21136" y="24536"/>
                        <a:pt x="14173" y="25346"/>
                      </a:cubicBezTo>
                      <a:cubicBezTo>
                        <a:pt x="7210" y="26156"/>
                        <a:pt x="896" y="21136"/>
                        <a:pt x="86" y="14173"/>
                      </a:cubicBezTo>
                      <a:cubicBezTo>
                        <a:pt x="-724" y="7210"/>
                        <a:pt x="4296" y="895"/>
                        <a:pt x="11259" y="86"/>
                      </a:cubicBezTo>
                      <a:cubicBezTo>
                        <a:pt x="18262" y="-724"/>
                        <a:pt x="24577" y="4296"/>
                        <a:pt x="25346" y="112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48" name="Google Shape;548;p32"/>
            <p:cNvSpPr/>
            <p:nvPr/>
          </p:nvSpPr>
          <p:spPr>
            <a:xfrm>
              <a:off x="8143775" y="4555912"/>
              <a:ext cx="86081" cy="36747"/>
            </a:xfrm>
            <a:custGeom>
              <a:avLst/>
              <a:gdLst/>
              <a:ahLst/>
              <a:cxnLst/>
              <a:rect l="l" t="t" r="r" b="b"/>
              <a:pathLst>
                <a:path w="86081" h="36747" extrusionOk="0">
                  <a:moveTo>
                    <a:pt x="86032" y="13444"/>
                  </a:moveTo>
                  <a:cubicBezTo>
                    <a:pt x="87166" y="23199"/>
                    <a:pt x="68827" y="33360"/>
                    <a:pt x="45065" y="36072"/>
                  </a:cubicBezTo>
                  <a:cubicBezTo>
                    <a:pt x="21303" y="38785"/>
                    <a:pt x="1183" y="33077"/>
                    <a:pt x="50" y="23321"/>
                  </a:cubicBezTo>
                  <a:cubicBezTo>
                    <a:pt x="-1084" y="13565"/>
                    <a:pt x="17254" y="3404"/>
                    <a:pt x="41017" y="692"/>
                  </a:cubicBezTo>
                  <a:cubicBezTo>
                    <a:pt x="64779" y="-2061"/>
                    <a:pt x="84939" y="3647"/>
                    <a:pt x="86032" y="13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33" y="993336"/>
            <a:ext cx="7470783" cy="3179983"/>
          </a:xfrm>
          <a:prstGeom prst="rect">
            <a:avLst/>
          </a:prstGeom>
        </p:spPr>
      </p:pic>
      <p:grpSp>
        <p:nvGrpSpPr>
          <p:cNvPr id="549" name="Google Shape;549;p32"/>
          <p:cNvGrpSpPr/>
          <p:nvPr/>
        </p:nvGrpSpPr>
        <p:grpSpPr>
          <a:xfrm>
            <a:off x="7577945" y="1557895"/>
            <a:ext cx="621816" cy="621728"/>
            <a:chOff x="3770595" y="4852320"/>
            <a:chExt cx="876661" cy="876661"/>
          </a:xfrm>
        </p:grpSpPr>
        <p:sp>
          <p:nvSpPr>
            <p:cNvPr id="550" name="Google Shape;550;p32"/>
            <p:cNvSpPr/>
            <p:nvPr/>
          </p:nvSpPr>
          <p:spPr>
            <a:xfrm>
              <a:off x="3770595" y="4852320"/>
              <a:ext cx="876661" cy="876661"/>
            </a:xfrm>
            <a:custGeom>
              <a:avLst/>
              <a:gdLst/>
              <a:ahLst/>
              <a:cxnLst/>
              <a:rect l="l" t="t" r="r" b="b"/>
              <a:pathLst>
                <a:path w="876661" h="876661" extrusionOk="0">
                  <a:moveTo>
                    <a:pt x="876662" y="438331"/>
                  </a:moveTo>
                  <a:cubicBezTo>
                    <a:pt x="876662" y="680415"/>
                    <a:pt x="680414" y="876662"/>
                    <a:pt x="438331" y="876662"/>
                  </a:cubicBezTo>
                  <a:cubicBezTo>
                    <a:pt x="196247" y="876662"/>
                    <a:pt x="0" y="680415"/>
                    <a:pt x="0" y="438331"/>
                  </a:cubicBezTo>
                  <a:cubicBezTo>
                    <a:pt x="0" y="196247"/>
                    <a:pt x="196247" y="0"/>
                    <a:pt x="438331" y="0"/>
                  </a:cubicBezTo>
                  <a:cubicBezTo>
                    <a:pt x="680415" y="0"/>
                    <a:pt x="876662" y="196247"/>
                    <a:pt x="876662" y="438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8204" y="4869929"/>
              <a:ext cx="841443" cy="841443"/>
            </a:xfrm>
            <a:custGeom>
              <a:avLst/>
              <a:gdLst/>
              <a:ahLst/>
              <a:cxnLst/>
              <a:rect l="l" t="t" r="r" b="b"/>
              <a:pathLst>
                <a:path w="841443" h="841443" extrusionOk="0">
                  <a:moveTo>
                    <a:pt x="841443" y="420722"/>
                  </a:moveTo>
                  <a:cubicBezTo>
                    <a:pt x="841443" y="653080"/>
                    <a:pt x="653080" y="841444"/>
                    <a:pt x="420722" y="841444"/>
                  </a:cubicBezTo>
                  <a:cubicBezTo>
                    <a:pt x="188364" y="841444"/>
                    <a:pt x="0" y="653080"/>
                    <a:pt x="0" y="420722"/>
                  </a:cubicBezTo>
                  <a:cubicBezTo>
                    <a:pt x="0" y="188364"/>
                    <a:pt x="188364" y="0"/>
                    <a:pt x="420722" y="0"/>
                  </a:cubicBezTo>
                  <a:cubicBezTo>
                    <a:pt x="653080" y="0"/>
                    <a:pt x="841443" y="188364"/>
                    <a:pt x="841443" y="420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32"/>
            <p:cNvGrpSpPr/>
            <p:nvPr/>
          </p:nvGrpSpPr>
          <p:grpSpPr>
            <a:xfrm>
              <a:off x="3838498" y="4920223"/>
              <a:ext cx="740895" cy="740855"/>
              <a:chOff x="3838498" y="4920223"/>
              <a:chExt cx="740895" cy="740855"/>
            </a:xfrm>
          </p:grpSpPr>
          <p:sp>
            <p:nvSpPr>
              <p:cNvPr id="553" name="Google Shape;553;p32"/>
              <p:cNvSpPr/>
              <p:nvPr/>
            </p:nvSpPr>
            <p:spPr>
              <a:xfrm>
                <a:off x="3967393" y="4920223"/>
                <a:ext cx="226392" cy="300676"/>
              </a:xfrm>
              <a:custGeom>
                <a:avLst/>
                <a:gdLst/>
                <a:ahLst/>
                <a:cxnLst/>
                <a:rect l="l" t="t" r="r" b="b"/>
                <a:pathLst>
                  <a:path w="226392" h="300676" extrusionOk="0">
                    <a:moveTo>
                      <a:pt x="200202" y="146"/>
                    </a:moveTo>
                    <a:cubicBezTo>
                      <a:pt x="128104" y="8120"/>
                      <a:pt x="62201" y="36619"/>
                      <a:pt x="8523" y="79732"/>
                    </a:cubicBezTo>
                    <a:cubicBezTo>
                      <a:pt x="-2245" y="88354"/>
                      <a:pt x="-2852" y="104587"/>
                      <a:pt x="6944" y="114343"/>
                    </a:cubicBezTo>
                    <a:lnTo>
                      <a:pt x="186357" y="293756"/>
                    </a:lnTo>
                    <a:cubicBezTo>
                      <a:pt x="201133" y="308532"/>
                      <a:pt x="226393" y="298088"/>
                      <a:pt x="226393" y="277159"/>
                    </a:cubicBezTo>
                    <a:lnTo>
                      <a:pt x="226393" y="23463"/>
                    </a:lnTo>
                    <a:cubicBezTo>
                      <a:pt x="226393" y="9456"/>
                      <a:pt x="214127" y="-1393"/>
                      <a:pt x="200202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4224106" y="4920256"/>
                <a:ext cx="226280" cy="300675"/>
              </a:xfrm>
              <a:custGeom>
                <a:avLst/>
                <a:gdLst/>
                <a:ahLst/>
                <a:cxnLst/>
                <a:rect l="l" t="t" r="r" b="b"/>
                <a:pathLst>
                  <a:path w="226280" h="300675" extrusionOk="0">
                    <a:moveTo>
                      <a:pt x="0" y="23470"/>
                    </a:moveTo>
                    <a:lnTo>
                      <a:pt x="0" y="277166"/>
                    </a:lnTo>
                    <a:cubicBezTo>
                      <a:pt x="0" y="298054"/>
                      <a:pt x="25260" y="308539"/>
                      <a:pt x="40036" y="293763"/>
                    </a:cubicBezTo>
                    <a:lnTo>
                      <a:pt x="219449" y="114351"/>
                    </a:lnTo>
                    <a:cubicBezTo>
                      <a:pt x="229448" y="104352"/>
                      <a:pt x="228274" y="88038"/>
                      <a:pt x="217222" y="79213"/>
                    </a:cubicBezTo>
                    <a:cubicBezTo>
                      <a:pt x="163625" y="36384"/>
                      <a:pt x="97965" y="8087"/>
                      <a:pt x="26151" y="153"/>
                    </a:cubicBezTo>
                    <a:cubicBezTo>
                      <a:pt x="12225" y="-1426"/>
                      <a:pt x="0" y="9423"/>
                      <a:pt x="0" y="234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838498" y="5305831"/>
                <a:ext cx="300696" cy="226305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05" extrusionOk="0">
                    <a:moveTo>
                      <a:pt x="277199" y="0"/>
                    </a:moveTo>
                    <a:lnTo>
                      <a:pt x="23503" y="0"/>
                    </a:lnTo>
                    <a:cubicBezTo>
                      <a:pt x="9456" y="0"/>
                      <a:pt x="-1393" y="12225"/>
                      <a:pt x="146" y="26191"/>
                    </a:cubicBezTo>
                    <a:cubicBezTo>
                      <a:pt x="8080" y="98005"/>
                      <a:pt x="36376" y="163666"/>
                      <a:pt x="79205" y="217263"/>
                    </a:cubicBezTo>
                    <a:cubicBezTo>
                      <a:pt x="88030" y="228314"/>
                      <a:pt x="104344" y="229448"/>
                      <a:pt x="114343" y="219489"/>
                    </a:cubicBezTo>
                    <a:lnTo>
                      <a:pt x="293756" y="40077"/>
                    </a:lnTo>
                    <a:cubicBezTo>
                      <a:pt x="308572" y="25260"/>
                      <a:pt x="298088" y="0"/>
                      <a:pt x="27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838498" y="5049189"/>
                <a:ext cx="300696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21" extrusionOk="0">
                    <a:moveTo>
                      <a:pt x="293756" y="186245"/>
                    </a:moveTo>
                    <a:lnTo>
                      <a:pt x="114343" y="6832"/>
                    </a:lnTo>
                    <a:cubicBezTo>
                      <a:pt x="104344" y="-3167"/>
                      <a:pt x="88030" y="-1993"/>
                      <a:pt x="79205" y="9058"/>
                    </a:cubicBezTo>
                    <a:cubicBezTo>
                      <a:pt x="36376" y="62656"/>
                      <a:pt x="8080" y="128316"/>
                      <a:pt x="146" y="200130"/>
                    </a:cubicBezTo>
                    <a:cubicBezTo>
                      <a:pt x="-1393" y="214056"/>
                      <a:pt x="9456" y="226321"/>
                      <a:pt x="23503" y="226321"/>
                    </a:cubicBezTo>
                    <a:lnTo>
                      <a:pt x="277199" y="226321"/>
                    </a:lnTo>
                    <a:cubicBezTo>
                      <a:pt x="298088" y="226281"/>
                      <a:pt x="308572" y="201021"/>
                      <a:pt x="293756" y="186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4278675" y="5305791"/>
                <a:ext cx="300678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78" h="226321" extrusionOk="0">
                    <a:moveTo>
                      <a:pt x="6922" y="40077"/>
                    </a:moveTo>
                    <a:lnTo>
                      <a:pt x="186335" y="219489"/>
                    </a:lnTo>
                    <a:cubicBezTo>
                      <a:pt x="196334" y="229488"/>
                      <a:pt x="212648" y="228314"/>
                      <a:pt x="221473" y="217263"/>
                    </a:cubicBezTo>
                    <a:cubicBezTo>
                      <a:pt x="264302" y="163666"/>
                      <a:pt x="292598" y="98005"/>
                      <a:pt x="300533" y="26191"/>
                    </a:cubicBezTo>
                    <a:cubicBezTo>
                      <a:pt x="302071" y="12266"/>
                      <a:pt x="291222" y="0"/>
                      <a:pt x="277175" y="0"/>
                    </a:cubicBezTo>
                    <a:lnTo>
                      <a:pt x="23479" y="0"/>
                    </a:lnTo>
                    <a:cubicBezTo>
                      <a:pt x="2591" y="41"/>
                      <a:pt x="-7854" y="25301"/>
                      <a:pt x="6922" y="40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4278689" y="5049077"/>
                <a:ext cx="300704" cy="226392"/>
              </a:xfrm>
              <a:custGeom>
                <a:avLst/>
                <a:gdLst/>
                <a:ahLst/>
                <a:cxnLst/>
                <a:rect l="l" t="t" r="r" b="b"/>
                <a:pathLst>
                  <a:path w="300704" h="226392" extrusionOk="0">
                    <a:moveTo>
                      <a:pt x="23506" y="226393"/>
                    </a:moveTo>
                    <a:lnTo>
                      <a:pt x="277201" y="226393"/>
                    </a:lnTo>
                    <a:cubicBezTo>
                      <a:pt x="291249" y="226393"/>
                      <a:pt x="302098" y="214168"/>
                      <a:pt x="300559" y="200201"/>
                    </a:cubicBezTo>
                    <a:cubicBezTo>
                      <a:pt x="292584" y="128104"/>
                      <a:pt x="264086" y="62201"/>
                      <a:pt x="220973" y="8523"/>
                    </a:cubicBezTo>
                    <a:cubicBezTo>
                      <a:pt x="212310" y="-2245"/>
                      <a:pt x="196118" y="-2852"/>
                      <a:pt x="186362" y="6944"/>
                    </a:cubicBezTo>
                    <a:lnTo>
                      <a:pt x="6949" y="186357"/>
                    </a:lnTo>
                    <a:cubicBezTo>
                      <a:pt x="-7867" y="201133"/>
                      <a:pt x="2577" y="226393"/>
                      <a:pt x="23506" y="226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224106" y="5360400"/>
                <a:ext cx="226305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05" h="300678" extrusionOk="0">
                    <a:moveTo>
                      <a:pt x="0" y="23479"/>
                    </a:moveTo>
                    <a:lnTo>
                      <a:pt x="0" y="277175"/>
                    </a:lnTo>
                    <a:cubicBezTo>
                      <a:pt x="0" y="291222"/>
                      <a:pt x="12225" y="302071"/>
                      <a:pt x="26191" y="300533"/>
                    </a:cubicBezTo>
                    <a:cubicBezTo>
                      <a:pt x="98005" y="292598"/>
                      <a:pt x="163666" y="264302"/>
                      <a:pt x="217263" y="221473"/>
                    </a:cubicBezTo>
                    <a:cubicBezTo>
                      <a:pt x="228314" y="212648"/>
                      <a:pt x="229448" y="196334"/>
                      <a:pt x="219489" y="186335"/>
                    </a:cubicBezTo>
                    <a:lnTo>
                      <a:pt x="40076" y="6922"/>
                    </a:lnTo>
                    <a:cubicBezTo>
                      <a:pt x="25260" y="-7854"/>
                      <a:pt x="0" y="2591"/>
                      <a:pt x="0" y="23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3967464" y="5360400"/>
                <a:ext cx="226321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21" h="300678" extrusionOk="0">
                    <a:moveTo>
                      <a:pt x="186245" y="6922"/>
                    </a:moveTo>
                    <a:lnTo>
                      <a:pt x="6832" y="186335"/>
                    </a:lnTo>
                    <a:cubicBezTo>
                      <a:pt x="-3167" y="196334"/>
                      <a:pt x="-1993" y="212648"/>
                      <a:pt x="9058" y="221473"/>
                    </a:cubicBezTo>
                    <a:cubicBezTo>
                      <a:pt x="62656" y="264302"/>
                      <a:pt x="128316" y="292598"/>
                      <a:pt x="200130" y="300533"/>
                    </a:cubicBezTo>
                    <a:cubicBezTo>
                      <a:pt x="214056" y="302071"/>
                      <a:pt x="226321" y="291222"/>
                      <a:pt x="226321" y="277175"/>
                    </a:cubicBezTo>
                    <a:lnTo>
                      <a:pt x="226321" y="23479"/>
                    </a:lnTo>
                    <a:cubicBezTo>
                      <a:pt x="226321" y="2591"/>
                      <a:pt x="201021" y="-7854"/>
                      <a:pt x="186245" y="69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" name="Google Shape;561;p32"/>
            <p:cNvGrpSpPr/>
            <p:nvPr/>
          </p:nvGrpSpPr>
          <p:grpSpPr>
            <a:xfrm>
              <a:off x="3899568" y="5008942"/>
              <a:ext cx="600984" cy="576047"/>
              <a:chOff x="3899568" y="5008942"/>
              <a:chExt cx="600984" cy="576047"/>
            </a:xfrm>
          </p:grpSpPr>
          <p:sp>
            <p:nvSpPr>
              <p:cNvPr id="562" name="Google Shape;562;p32"/>
              <p:cNvSpPr/>
              <p:nvPr/>
            </p:nvSpPr>
            <p:spPr>
              <a:xfrm>
                <a:off x="4464524" y="5097515"/>
                <a:ext cx="36028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36028" h="36028" extrusionOk="0">
                    <a:moveTo>
                      <a:pt x="36028" y="18014"/>
                    </a:moveTo>
                    <a:cubicBezTo>
                      <a:pt x="36028" y="27973"/>
                      <a:pt x="27973" y="36028"/>
                      <a:pt x="18014" y="36028"/>
                    </a:cubicBezTo>
                    <a:cubicBezTo>
                      <a:pt x="8056" y="36028"/>
                      <a:pt x="0" y="27973"/>
                      <a:pt x="0" y="18014"/>
                    </a:cubicBezTo>
                    <a:cubicBezTo>
                      <a:pt x="0" y="8056"/>
                      <a:pt x="8056" y="0"/>
                      <a:pt x="18014" y="0"/>
                    </a:cubicBezTo>
                    <a:cubicBezTo>
                      <a:pt x="27973" y="0"/>
                      <a:pt x="36028" y="8096"/>
                      <a:pt x="36028" y="180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4450396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7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7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4381457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6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6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278675" y="5008942"/>
                <a:ext cx="40157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40157" h="40157" extrusionOk="0">
                    <a:moveTo>
                      <a:pt x="40157" y="20079"/>
                    </a:moveTo>
                    <a:cubicBezTo>
                      <a:pt x="40157" y="31168"/>
                      <a:pt x="31168" y="40157"/>
                      <a:pt x="20079" y="40157"/>
                    </a:cubicBezTo>
                    <a:cubicBezTo>
                      <a:pt x="8989" y="40157"/>
                      <a:pt x="0" y="31168"/>
                      <a:pt x="0" y="20079"/>
                    </a:cubicBezTo>
                    <a:cubicBezTo>
                      <a:pt x="0" y="8990"/>
                      <a:pt x="8989" y="0"/>
                      <a:pt x="20079" y="0"/>
                    </a:cubicBezTo>
                    <a:cubicBezTo>
                      <a:pt x="31168" y="0"/>
                      <a:pt x="40157" y="8989"/>
                      <a:pt x="40157" y="20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4243011" y="5097555"/>
                <a:ext cx="1797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7973" h="17973" extrusionOk="0">
                    <a:moveTo>
                      <a:pt x="17974" y="8987"/>
                    </a:moveTo>
                    <a:cubicBezTo>
                      <a:pt x="17974" y="13966"/>
                      <a:pt x="13926" y="17974"/>
                      <a:pt x="8987" y="17974"/>
                    </a:cubicBezTo>
                    <a:cubicBezTo>
                      <a:pt x="4008" y="17974"/>
                      <a:pt x="0" y="13926"/>
                      <a:pt x="0" y="8987"/>
                    </a:cubicBezTo>
                    <a:cubicBezTo>
                      <a:pt x="0" y="4048"/>
                      <a:pt x="4048" y="0"/>
                      <a:pt x="8987" y="0"/>
                    </a:cubicBezTo>
                    <a:cubicBezTo>
                      <a:pt x="13926" y="-40"/>
                      <a:pt x="17974" y="4008"/>
                      <a:pt x="17974" y="89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4060197" y="5029020"/>
                <a:ext cx="41533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41533" h="41533" extrusionOk="0">
                    <a:moveTo>
                      <a:pt x="41534" y="20767"/>
                    </a:moveTo>
                    <a:cubicBezTo>
                      <a:pt x="41534" y="32263"/>
                      <a:pt x="32223" y="41534"/>
                      <a:pt x="20767" y="41534"/>
                    </a:cubicBezTo>
                    <a:cubicBezTo>
                      <a:pt x="9270" y="41534"/>
                      <a:pt x="0" y="32223"/>
                      <a:pt x="0" y="20767"/>
                    </a:cubicBezTo>
                    <a:cubicBezTo>
                      <a:pt x="0" y="9270"/>
                      <a:pt x="9311" y="0"/>
                      <a:pt x="20767" y="0"/>
                    </a:cubicBezTo>
                    <a:cubicBezTo>
                      <a:pt x="32223" y="0"/>
                      <a:pt x="41534" y="9270"/>
                      <a:pt x="41534" y="20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3938268" y="5196329"/>
                <a:ext cx="40643" cy="40643"/>
              </a:xfrm>
              <a:custGeom>
                <a:avLst/>
                <a:gdLst/>
                <a:ahLst/>
                <a:cxnLst/>
                <a:rect l="l" t="t" r="r" b="b"/>
                <a:pathLst>
                  <a:path w="40643" h="40643" extrusionOk="0">
                    <a:moveTo>
                      <a:pt x="40643" y="20321"/>
                    </a:moveTo>
                    <a:cubicBezTo>
                      <a:pt x="40643" y="31545"/>
                      <a:pt x="31545" y="40643"/>
                      <a:pt x="20322" y="40643"/>
                    </a:cubicBezTo>
                    <a:cubicBezTo>
                      <a:pt x="9098" y="40643"/>
                      <a:pt x="0" y="31545"/>
                      <a:pt x="0" y="20321"/>
                    </a:cubicBezTo>
                    <a:cubicBezTo>
                      <a:pt x="0" y="9098"/>
                      <a:pt x="9098" y="0"/>
                      <a:pt x="20322" y="0"/>
                    </a:cubicBezTo>
                    <a:cubicBezTo>
                      <a:pt x="31545" y="0"/>
                      <a:pt x="40643" y="9098"/>
                      <a:pt x="40643" y="203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3899568" y="5380073"/>
                <a:ext cx="14006" cy="14007"/>
              </a:xfrm>
              <a:custGeom>
                <a:avLst/>
                <a:gdLst/>
                <a:ahLst/>
                <a:cxnLst/>
                <a:rect l="l" t="t" r="r" b="b"/>
                <a:pathLst>
                  <a:path w="14006" h="14007" extrusionOk="0">
                    <a:moveTo>
                      <a:pt x="14006" y="7004"/>
                    </a:moveTo>
                    <a:cubicBezTo>
                      <a:pt x="14006" y="10890"/>
                      <a:pt x="10849" y="14007"/>
                      <a:pt x="7003" y="14007"/>
                    </a:cubicBezTo>
                    <a:cubicBezTo>
                      <a:pt x="3117" y="14007"/>
                      <a:pt x="0" y="10850"/>
                      <a:pt x="0" y="7004"/>
                    </a:cubicBezTo>
                    <a:cubicBezTo>
                      <a:pt x="0" y="3118"/>
                      <a:pt x="3158" y="0"/>
                      <a:pt x="7003" y="0"/>
                    </a:cubicBezTo>
                    <a:cubicBezTo>
                      <a:pt x="10849" y="-40"/>
                      <a:pt x="14006" y="3118"/>
                      <a:pt x="14006" y="7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4397528" y="5360400"/>
                <a:ext cx="33680" cy="33680"/>
              </a:xfrm>
              <a:custGeom>
                <a:avLst/>
                <a:gdLst/>
                <a:ahLst/>
                <a:cxnLst/>
                <a:rect l="l" t="t" r="r" b="b"/>
                <a:pathLst>
                  <a:path w="33680" h="33680" extrusionOk="0">
                    <a:moveTo>
                      <a:pt x="33680" y="16840"/>
                    </a:moveTo>
                    <a:cubicBezTo>
                      <a:pt x="33680" y="26151"/>
                      <a:pt x="26151" y="33681"/>
                      <a:pt x="16840" y="33681"/>
                    </a:cubicBezTo>
                    <a:cubicBezTo>
                      <a:pt x="7529" y="33681"/>
                      <a:pt x="0" y="26151"/>
                      <a:pt x="0" y="16840"/>
                    </a:cubicBezTo>
                    <a:cubicBezTo>
                      <a:pt x="0" y="7529"/>
                      <a:pt x="7529" y="0"/>
                      <a:pt x="16840" y="0"/>
                    </a:cubicBezTo>
                    <a:cubicBezTo>
                      <a:pt x="26151" y="0"/>
                      <a:pt x="33680" y="7529"/>
                      <a:pt x="33680" y="16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3978952" y="5394081"/>
                <a:ext cx="35947" cy="35947"/>
              </a:xfrm>
              <a:custGeom>
                <a:avLst/>
                <a:gdLst/>
                <a:ahLst/>
                <a:cxnLst/>
                <a:rect l="l" t="t" r="r" b="b"/>
                <a:pathLst>
                  <a:path w="35947" h="35947" extrusionOk="0">
                    <a:moveTo>
                      <a:pt x="35947" y="17973"/>
                    </a:moveTo>
                    <a:cubicBezTo>
                      <a:pt x="35947" y="27891"/>
                      <a:pt x="27892" y="35947"/>
                      <a:pt x="17974" y="35947"/>
                    </a:cubicBezTo>
                    <a:cubicBezTo>
                      <a:pt x="8056" y="35947"/>
                      <a:pt x="0" y="27891"/>
                      <a:pt x="0" y="17973"/>
                    </a:cubicBezTo>
                    <a:cubicBezTo>
                      <a:pt x="0" y="8056"/>
                      <a:pt x="8056" y="0"/>
                      <a:pt x="17974" y="0"/>
                    </a:cubicBezTo>
                    <a:cubicBezTo>
                      <a:pt x="27892" y="0"/>
                      <a:pt x="35947" y="8056"/>
                      <a:pt x="35947" y="17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4101731" y="5070554"/>
                <a:ext cx="26960" cy="26960"/>
              </a:xfrm>
              <a:custGeom>
                <a:avLst/>
                <a:gdLst/>
                <a:ahLst/>
                <a:cxnLst/>
                <a:rect l="l" t="t" r="r" b="b"/>
                <a:pathLst>
                  <a:path w="26960" h="26960" extrusionOk="0">
                    <a:moveTo>
                      <a:pt x="26961" y="13480"/>
                    </a:moveTo>
                    <a:cubicBezTo>
                      <a:pt x="26961" y="20929"/>
                      <a:pt x="20929" y="26960"/>
                      <a:pt x="13480" y="26960"/>
                    </a:cubicBezTo>
                    <a:cubicBezTo>
                      <a:pt x="6032" y="26960"/>
                      <a:pt x="0" y="20929"/>
                      <a:pt x="0" y="13480"/>
                    </a:cubicBezTo>
                    <a:cubicBezTo>
                      <a:pt x="0" y="6032"/>
                      <a:pt x="6032" y="0"/>
                      <a:pt x="13480" y="0"/>
                    </a:cubicBezTo>
                    <a:cubicBezTo>
                      <a:pt x="20929" y="0"/>
                      <a:pt x="26961" y="6072"/>
                      <a:pt x="26961" y="134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080600" y="5536979"/>
                <a:ext cx="48010" cy="4801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48010" extrusionOk="0">
                    <a:moveTo>
                      <a:pt x="48011" y="24006"/>
                    </a:moveTo>
                    <a:cubicBezTo>
                      <a:pt x="48011" y="37283"/>
                      <a:pt x="37243" y="48011"/>
                      <a:pt x="24005" y="48011"/>
                    </a:cubicBezTo>
                    <a:cubicBezTo>
                      <a:pt x="10728" y="48011"/>
                      <a:pt x="0" y="37243"/>
                      <a:pt x="0" y="24006"/>
                    </a:cubicBezTo>
                    <a:cubicBezTo>
                      <a:pt x="0" y="10728"/>
                      <a:pt x="10768" y="0"/>
                      <a:pt x="24005" y="0"/>
                    </a:cubicBezTo>
                    <a:cubicBezTo>
                      <a:pt x="37243" y="0"/>
                      <a:pt x="48011" y="10728"/>
                      <a:pt x="48011" y="240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4144884" y="5466056"/>
                <a:ext cx="2963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9632" extrusionOk="0">
                    <a:moveTo>
                      <a:pt x="0" y="14816"/>
                    </a:moveTo>
                    <a:cubicBezTo>
                      <a:pt x="0" y="6639"/>
                      <a:pt x="6639" y="0"/>
                      <a:pt x="14816" y="0"/>
                    </a:cubicBezTo>
                    <a:cubicBezTo>
                      <a:pt x="22993" y="0"/>
                      <a:pt x="29632" y="6639"/>
                      <a:pt x="29632" y="14816"/>
                    </a:cubicBezTo>
                    <a:cubicBezTo>
                      <a:pt x="29632" y="22994"/>
                      <a:pt x="22993" y="29633"/>
                      <a:pt x="14816" y="29633"/>
                    </a:cubicBezTo>
                    <a:cubicBezTo>
                      <a:pt x="6639" y="29633"/>
                      <a:pt x="0" y="22994"/>
                      <a:pt x="0" y="14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4274708" y="5480832"/>
                <a:ext cx="24045" cy="24046"/>
              </a:xfrm>
              <a:custGeom>
                <a:avLst/>
                <a:gdLst/>
                <a:ahLst/>
                <a:cxnLst/>
                <a:rect l="l" t="t" r="r" b="b"/>
                <a:pathLst>
                  <a:path w="24045" h="24046" extrusionOk="0">
                    <a:moveTo>
                      <a:pt x="24046" y="12023"/>
                    </a:moveTo>
                    <a:cubicBezTo>
                      <a:pt x="24046" y="18662"/>
                      <a:pt x="18662" y="24046"/>
                      <a:pt x="12023" y="24046"/>
                    </a:cubicBezTo>
                    <a:cubicBezTo>
                      <a:pt x="5384" y="24046"/>
                      <a:pt x="0" y="18662"/>
                      <a:pt x="0" y="12023"/>
                    </a:cubicBezTo>
                    <a:cubicBezTo>
                      <a:pt x="0" y="5384"/>
                      <a:pt x="5384" y="0"/>
                      <a:pt x="12023" y="0"/>
                    </a:cubicBezTo>
                    <a:cubicBezTo>
                      <a:pt x="18702" y="41"/>
                      <a:pt x="24046" y="5384"/>
                      <a:pt x="24046" y="120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4337211" y="5545804"/>
                <a:ext cx="30360" cy="30360"/>
              </a:xfrm>
              <a:custGeom>
                <a:avLst/>
                <a:gdLst/>
                <a:ahLst/>
                <a:cxnLst/>
                <a:rect l="l" t="t" r="r" b="b"/>
                <a:pathLst>
                  <a:path w="30360" h="30360" extrusionOk="0">
                    <a:moveTo>
                      <a:pt x="30361" y="15180"/>
                    </a:moveTo>
                    <a:cubicBezTo>
                      <a:pt x="30361" y="23560"/>
                      <a:pt x="23560" y="30361"/>
                      <a:pt x="15180" y="30361"/>
                    </a:cubicBezTo>
                    <a:cubicBezTo>
                      <a:pt x="6801" y="30361"/>
                      <a:pt x="0" y="23560"/>
                      <a:pt x="0" y="15180"/>
                    </a:cubicBezTo>
                    <a:cubicBezTo>
                      <a:pt x="0" y="6801"/>
                      <a:pt x="6801" y="0"/>
                      <a:pt x="15180" y="0"/>
                    </a:cubicBezTo>
                    <a:cubicBezTo>
                      <a:pt x="23560" y="0"/>
                      <a:pt x="30361" y="6801"/>
                      <a:pt x="30361" y="15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073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720000" y="362900"/>
            <a:ext cx="7704000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lvl="0"/>
            <a:r>
              <a:rPr lang="en-GB" b="0" dirty="0"/>
              <a:t>System Integration</a:t>
            </a:r>
            <a:endParaRPr dirty="0"/>
          </a:p>
        </p:txBody>
      </p:sp>
      <p:grpSp>
        <p:nvGrpSpPr>
          <p:cNvPr id="537" name="Google Shape;537;p32"/>
          <p:cNvGrpSpPr/>
          <p:nvPr/>
        </p:nvGrpSpPr>
        <p:grpSpPr>
          <a:xfrm>
            <a:off x="7431323" y="3957173"/>
            <a:ext cx="1440550" cy="1440550"/>
            <a:chOff x="7647682" y="4368380"/>
            <a:chExt cx="1145203" cy="1145203"/>
          </a:xfrm>
        </p:grpSpPr>
        <p:grpSp>
          <p:nvGrpSpPr>
            <p:cNvPr id="538" name="Google Shape;538;p32"/>
            <p:cNvGrpSpPr/>
            <p:nvPr/>
          </p:nvGrpSpPr>
          <p:grpSpPr>
            <a:xfrm>
              <a:off x="7647682" y="4368380"/>
              <a:ext cx="1145203" cy="1145203"/>
              <a:chOff x="7647682" y="4368380"/>
              <a:chExt cx="1145203" cy="1145203"/>
            </a:xfrm>
          </p:grpSpPr>
          <p:sp>
            <p:nvSpPr>
              <p:cNvPr id="539" name="Google Shape;539;p32"/>
              <p:cNvSpPr/>
              <p:nvPr/>
            </p:nvSpPr>
            <p:spPr>
              <a:xfrm rot="-4040824">
                <a:off x="7782515" y="4503214"/>
                <a:ext cx="875535" cy="875535"/>
              </a:xfrm>
              <a:custGeom>
                <a:avLst/>
                <a:gdLst/>
                <a:ahLst/>
                <a:cxnLst/>
                <a:rect l="l" t="t" r="r" b="b"/>
                <a:pathLst>
                  <a:path w="875872" h="875872" extrusionOk="0">
                    <a:moveTo>
                      <a:pt x="875873" y="437936"/>
                    </a:moveTo>
                    <a:cubicBezTo>
                      <a:pt x="875873" y="679802"/>
                      <a:pt x="679802" y="875873"/>
                      <a:pt x="437936" y="875873"/>
                    </a:cubicBezTo>
                    <a:cubicBezTo>
                      <a:pt x="196070" y="875873"/>
                      <a:pt x="0" y="679802"/>
                      <a:pt x="0" y="437936"/>
                    </a:cubicBezTo>
                    <a:cubicBezTo>
                      <a:pt x="0" y="196071"/>
                      <a:pt x="196070" y="0"/>
                      <a:pt x="437936" y="0"/>
                    </a:cubicBezTo>
                    <a:cubicBezTo>
                      <a:pt x="679802" y="0"/>
                      <a:pt x="875873" y="196071"/>
                      <a:pt x="875873" y="437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 rot="-913046">
                <a:off x="7832446" y="4534575"/>
                <a:ext cx="689467" cy="689467"/>
              </a:xfrm>
              <a:custGeom>
                <a:avLst/>
                <a:gdLst/>
                <a:ahLst/>
                <a:cxnLst/>
                <a:rect l="l" t="t" r="r" b="b"/>
                <a:pathLst>
                  <a:path w="689422" h="689422" extrusionOk="0">
                    <a:moveTo>
                      <a:pt x="689423" y="344711"/>
                    </a:moveTo>
                    <a:cubicBezTo>
                      <a:pt x="689423" y="535090"/>
                      <a:pt x="535090" y="689423"/>
                      <a:pt x="344711" y="689423"/>
                    </a:cubicBezTo>
                    <a:cubicBezTo>
                      <a:pt x="154332" y="689423"/>
                      <a:pt x="0" y="535090"/>
                      <a:pt x="0" y="344711"/>
                    </a:cubicBezTo>
                    <a:cubicBezTo>
                      <a:pt x="0" y="154333"/>
                      <a:pt x="154332" y="0"/>
                      <a:pt x="344711" y="0"/>
                    </a:cubicBezTo>
                    <a:cubicBezTo>
                      <a:pt x="535090" y="0"/>
                      <a:pt x="689423" y="154332"/>
                      <a:pt x="689423" y="344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1" name="Google Shape;541;p32"/>
              <p:cNvGrpSpPr/>
              <p:nvPr/>
            </p:nvGrpSpPr>
            <p:grpSpPr>
              <a:xfrm>
                <a:off x="7891553" y="4649949"/>
                <a:ext cx="247609" cy="212589"/>
                <a:chOff x="7891553" y="4649949"/>
                <a:chExt cx="247609" cy="212589"/>
              </a:xfrm>
            </p:grpSpPr>
            <p:sp>
              <p:nvSpPr>
                <p:cNvPr id="542" name="Google Shape;542;p32"/>
                <p:cNvSpPr/>
                <p:nvPr/>
              </p:nvSpPr>
              <p:spPr>
                <a:xfrm>
                  <a:off x="7976598" y="4702371"/>
                  <a:ext cx="49263" cy="4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3" h="49270" extrusionOk="0">
                      <a:moveTo>
                        <a:pt x="49102" y="21826"/>
                      </a:moveTo>
                      <a:cubicBezTo>
                        <a:pt x="50641" y="35346"/>
                        <a:pt x="40966" y="47572"/>
                        <a:pt x="27445" y="49110"/>
                      </a:cubicBezTo>
                      <a:cubicBezTo>
                        <a:pt x="13924" y="50648"/>
                        <a:pt x="1699" y="40973"/>
                        <a:pt x="161" y="27453"/>
                      </a:cubicBezTo>
                      <a:cubicBezTo>
                        <a:pt x="-1378" y="13932"/>
                        <a:pt x="8298" y="1706"/>
                        <a:pt x="21818" y="168"/>
                      </a:cubicBezTo>
                      <a:cubicBezTo>
                        <a:pt x="35339" y="-1410"/>
                        <a:pt x="47524" y="8305"/>
                        <a:pt x="49102" y="218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32"/>
                <p:cNvSpPr/>
                <p:nvPr/>
              </p:nvSpPr>
              <p:spPr>
                <a:xfrm>
                  <a:off x="7891553" y="4766993"/>
                  <a:ext cx="45850" cy="4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42" extrusionOk="0">
                      <a:moveTo>
                        <a:pt x="154" y="25536"/>
                      </a:moveTo>
                      <a:cubicBezTo>
                        <a:pt x="-1303" y="12987"/>
                        <a:pt x="7724" y="1612"/>
                        <a:pt x="20314" y="154"/>
                      </a:cubicBezTo>
                      <a:cubicBezTo>
                        <a:pt x="32863" y="-1303"/>
                        <a:pt x="44238" y="7724"/>
                        <a:pt x="45696" y="20314"/>
                      </a:cubicBezTo>
                      <a:cubicBezTo>
                        <a:pt x="47153" y="32863"/>
                        <a:pt x="38126" y="44238"/>
                        <a:pt x="25536" y="45696"/>
                      </a:cubicBezTo>
                      <a:cubicBezTo>
                        <a:pt x="12947" y="47112"/>
                        <a:pt x="1612" y="38085"/>
                        <a:pt x="154" y="255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32"/>
                <p:cNvSpPr/>
                <p:nvPr/>
              </p:nvSpPr>
              <p:spPr>
                <a:xfrm>
                  <a:off x="7994578" y="4816704"/>
                  <a:ext cx="45809" cy="4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9" h="45834" extrusionOk="0">
                      <a:moveTo>
                        <a:pt x="154" y="25495"/>
                      </a:move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863" y="-1303"/>
                        <a:pt x="44238" y="7724"/>
                        <a:pt x="45655" y="20314"/>
                      </a:cubicBezTo>
                      <a:cubicBezTo>
                        <a:pt x="47112" y="32863"/>
                        <a:pt x="38085" y="44238"/>
                        <a:pt x="25496" y="45696"/>
                      </a:cubicBezTo>
                      <a:cubicBezTo>
                        <a:pt x="12946" y="47072"/>
                        <a:pt x="1612" y="38045"/>
                        <a:pt x="154" y="254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32"/>
                <p:cNvSpPr/>
                <p:nvPr/>
              </p:nvSpPr>
              <p:spPr>
                <a:xfrm>
                  <a:off x="8093312" y="4695220"/>
                  <a:ext cx="45850" cy="45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09" extrusionOk="0">
                      <a:moveTo>
                        <a:pt x="45696" y="20273"/>
                      </a:moveTo>
                      <a:cubicBezTo>
                        <a:pt x="47153" y="32823"/>
                        <a:pt x="38126" y="44198"/>
                        <a:pt x="25536" y="45655"/>
                      </a:cubicBezTo>
                      <a:cubicBezTo>
                        <a:pt x="12987" y="47113"/>
                        <a:pt x="1612" y="38085"/>
                        <a:pt x="154" y="25496"/>
                      </a:cubicBez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904" y="-1303"/>
                        <a:pt x="44238" y="7724"/>
                        <a:pt x="45696" y="202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32"/>
                <p:cNvSpPr/>
                <p:nvPr/>
              </p:nvSpPr>
              <p:spPr>
                <a:xfrm>
                  <a:off x="8088984" y="4811640"/>
                  <a:ext cx="33778" cy="33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33785" extrusionOk="0">
                      <a:moveTo>
                        <a:pt x="33669" y="14974"/>
                      </a:moveTo>
                      <a:cubicBezTo>
                        <a:pt x="34721" y="24244"/>
                        <a:pt x="28082" y="32623"/>
                        <a:pt x="18812" y="33676"/>
                      </a:cubicBezTo>
                      <a:cubicBezTo>
                        <a:pt x="9542" y="34729"/>
                        <a:pt x="1162" y="28090"/>
                        <a:pt x="110" y="18819"/>
                      </a:cubicBezTo>
                      <a:cubicBezTo>
                        <a:pt x="-943" y="9549"/>
                        <a:pt x="5696" y="1170"/>
                        <a:pt x="14967" y="117"/>
                      </a:cubicBezTo>
                      <a:cubicBezTo>
                        <a:pt x="24237" y="-976"/>
                        <a:pt x="32616" y="5704"/>
                        <a:pt x="33669" y="1497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32"/>
                <p:cNvSpPr/>
                <p:nvPr/>
              </p:nvSpPr>
              <p:spPr>
                <a:xfrm>
                  <a:off x="8051077" y="4649949"/>
                  <a:ext cx="25431" cy="2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1" h="25431" extrusionOk="0">
                      <a:moveTo>
                        <a:pt x="25346" y="11259"/>
                      </a:moveTo>
                      <a:cubicBezTo>
                        <a:pt x="26156" y="18221"/>
                        <a:pt x="21136" y="24536"/>
                        <a:pt x="14173" y="25346"/>
                      </a:cubicBezTo>
                      <a:cubicBezTo>
                        <a:pt x="7210" y="26156"/>
                        <a:pt x="896" y="21136"/>
                        <a:pt x="86" y="14173"/>
                      </a:cubicBezTo>
                      <a:cubicBezTo>
                        <a:pt x="-724" y="7210"/>
                        <a:pt x="4296" y="895"/>
                        <a:pt x="11259" y="86"/>
                      </a:cubicBezTo>
                      <a:cubicBezTo>
                        <a:pt x="18262" y="-724"/>
                        <a:pt x="24577" y="4296"/>
                        <a:pt x="25346" y="112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48" name="Google Shape;548;p32"/>
            <p:cNvSpPr/>
            <p:nvPr/>
          </p:nvSpPr>
          <p:spPr>
            <a:xfrm>
              <a:off x="8143775" y="4555912"/>
              <a:ext cx="86081" cy="36747"/>
            </a:xfrm>
            <a:custGeom>
              <a:avLst/>
              <a:gdLst/>
              <a:ahLst/>
              <a:cxnLst/>
              <a:rect l="l" t="t" r="r" b="b"/>
              <a:pathLst>
                <a:path w="86081" h="36747" extrusionOk="0">
                  <a:moveTo>
                    <a:pt x="86032" y="13444"/>
                  </a:moveTo>
                  <a:cubicBezTo>
                    <a:pt x="87166" y="23199"/>
                    <a:pt x="68827" y="33360"/>
                    <a:pt x="45065" y="36072"/>
                  </a:cubicBezTo>
                  <a:cubicBezTo>
                    <a:pt x="21303" y="38785"/>
                    <a:pt x="1183" y="33077"/>
                    <a:pt x="50" y="23321"/>
                  </a:cubicBezTo>
                  <a:cubicBezTo>
                    <a:pt x="-1084" y="13565"/>
                    <a:pt x="17254" y="3404"/>
                    <a:pt x="41017" y="692"/>
                  </a:cubicBezTo>
                  <a:cubicBezTo>
                    <a:pt x="64779" y="-2061"/>
                    <a:pt x="84939" y="3647"/>
                    <a:pt x="86032" y="13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9" name="Google Shape;549;p32"/>
          <p:cNvGrpSpPr/>
          <p:nvPr/>
        </p:nvGrpSpPr>
        <p:grpSpPr>
          <a:xfrm>
            <a:off x="7163353" y="4535998"/>
            <a:ext cx="621816" cy="621728"/>
            <a:chOff x="3770595" y="4852320"/>
            <a:chExt cx="876661" cy="876661"/>
          </a:xfrm>
        </p:grpSpPr>
        <p:sp>
          <p:nvSpPr>
            <p:cNvPr id="550" name="Google Shape;550;p32"/>
            <p:cNvSpPr/>
            <p:nvPr/>
          </p:nvSpPr>
          <p:spPr>
            <a:xfrm>
              <a:off x="3770595" y="4852320"/>
              <a:ext cx="876661" cy="876661"/>
            </a:xfrm>
            <a:custGeom>
              <a:avLst/>
              <a:gdLst/>
              <a:ahLst/>
              <a:cxnLst/>
              <a:rect l="l" t="t" r="r" b="b"/>
              <a:pathLst>
                <a:path w="876661" h="876661" extrusionOk="0">
                  <a:moveTo>
                    <a:pt x="876662" y="438331"/>
                  </a:moveTo>
                  <a:cubicBezTo>
                    <a:pt x="876662" y="680415"/>
                    <a:pt x="680414" y="876662"/>
                    <a:pt x="438331" y="876662"/>
                  </a:cubicBezTo>
                  <a:cubicBezTo>
                    <a:pt x="196247" y="876662"/>
                    <a:pt x="0" y="680415"/>
                    <a:pt x="0" y="438331"/>
                  </a:cubicBezTo>
                  <a:cubicBezTo>
                    <a:pt x="0" y="196247"/>
                    <a:pt x="196247" y="0"/>
                    <a:pt x="438331" y="0"/>
                  </a:cubicBezTo>
                  <a:cubicBezTo>
                    <a:pt x="680415" y="0"/>
                    <a:pt x="876662" y="196247"/>
                    <a:pt x="876662" y="438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8204" y="4869929"/>
              <a:ext cx="841443" cy="841443"/>
            </a:xfrm>
            <a:custGeom>
              <a:avLst/>
              <a:gdLst/>
              <a:ahLst/>
              <a:cxnLst/>
              <a:rect l="l" t="t" r="r" b="b"/>
              <a:pathLst>
                <a:path w="841443" h="841443" extrusionOk="0">
                  <a:moveTo>
                    <a:pt x="841443" y="420722"/>
                  </a:moveTo>
                  <a:cubicBezTo>
                    <a:pt x="841443" y="653080"/>
                    <a:pt x="653080" y="841444"/>
                    <a:pt x="420722" y="841444"/>
                  </a:cubicBezTo>
                  <a:cubicBezTo>
                    <a:pt x="188364" y="841444"/>
                    <a:pt x="0" y="653080"/>
                    <a:pt x="0" y="420722"/>
                  </a:cubicBezTo>
                  <a:cubicBezTo>
                    <a:pt x="0" y="188364"/>
                    <a:pt x="188364" y="0"/>
                    <a:pt x="420722" y="0"/>
                  </a:cubicBezTo>
                  <a:cubicBezTo>
                    <a:pt x="653080" y="0"/>
                    <a:pt x="841443" y="188364"/>
                    <a:pt x="841443" y="420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32"/>
            <p:cNvGrpSpPr/>
            <p:nvPr/>
          </p:nvGrpSpPr>
          <p:grpSpPr>
            <a:xfrm>
              <a:off x="3838498" y="4920223"/>
              <a:ext cx="740895" cy="740855"/>
              <a:chOff x="3838498" y="4920223"/>
              <a:chExt cx="740895" cy="740855"/>
            </a:xfrm>
          </p:grpSpPr>
          <p:sp>
            <p:nvSpPr>
              <p:cNvPr id="553" name="Google Shape;553;p32"/>
              <p:cNvSpPr/>
              <p:nvPr/>
            </p:nvSpPr>
            <p:spPr>
              <a:xfrm>
                <a:off x="3967393" y="4920223"/>
                <a:ext cx="226392" cy="300676"/>
              </a:xfrm>
              <a:custGeom>
                <a:avLst/>
                <a:gdLst/>
                <a:ahLst/>
                <a:cxnLst/>
                <a:rect l="l" t="t" r="r" b="b"/>
                <a:pathLst>
                  <a:path w="226392" h="300676" extrusionOk="0">
                    <a:moveTo>
                      <a:pt x="200202" y="146"/>
                    </a:moveTo>
                    <a:cubicBezTo>
                      <a:pt x="128104" y="8120"/>
                      <a:pt x="62201" y="36619"/>
                      <a:pt x="8523" y="79732"/>
                    </a:cubicBezTo>
                    <a:cubicBezTo>
                      <a:pt x="-2245" y="88354"/>
                      <a:pt x="-2852" y="104587"/>
                      <a:pt x="6944" y="114343"/>
                    </a:cubicBezTo>
                    <a:lnTo>
                      <a:pt x="186357" y="293756"/>
                    </a:lnTo>
                    <a:cubicBezTo>
                      <a:pt x="201133" y="308532"/>
                      <a:pt x="226393" y="298088"/>
                      <a:pt x="226393" y="277159"/>
                    </a:cubicBezTo>
                    <a:lnTo>
                      <a:pt x="226393" y="23463"/>
                    </a:lnTo>
                    <a:cubicBezTo>
                      <a:pt x="226393" y="9456"/>
                      <a:pt x="214127" y="-1393"/>
                      <a:pt x="200202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4224106" y="4920256"/>
                <a:ext cx="226280" cy="300675"/>
              </a:xfrm>
              <a:custGeom>
                <a:avLst/>
                <a:gdLst/>
                <a:ahLst/>
                <a:cxnLst/>
                <a:rect l="l" t="t" r="r" b="b"/>
                <a:pathLst>
                  <a:path w="226280" h="300675" extrusionOk="0">
                    <a:moveTo>
                      <a:pt x="0" y="23470"/>
                    </a:moveTo>
                    <a:lnTo>
                      <a:pt x="0" y="277166"/>
                    </a:lnTo>
                    <a:cubicBezTo>
                      <a:pt x="0" y="298054"/>
                      <a:pt x="25260" y="308539"/>
                      <a:pt x="40036" y="293763"/>
                    </a:cubicBezTo>
                    <a:lnTo>
                      <a:pt x="219449" y="114351"/>
                    </a:lnTo>
                    <a:cubicBezTo>
                      <a:pt x="229448" y="104352"/>
                      <a:pt x="228274" y="88038"/>
                      <a:pt x="217222" y="79213"/>
                    </a:cubicBezTo>
                    <a:cubicBezTo>
                      <a:pt x="163625" y="36384"/>
                      <a:pt x="97965" y="8087"/>
                      <a:pt x="26151" y="153"/>
                    </a:cubicBezTo>
                    <a:cubicBezTo>
                      <a:pt x="12225" y="-1426"/>
                      <a:pt x="0" y="9423"/>
                      <a:pt x="0" y="234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838498" y="5305831"/>
                <a:ext cx="300696" cy="226305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05" extrusionOk="0">
                    <a:moveTo>
                      <a:pt x="277199" y="0"/>
                    </a:moveTo>
                    <a:lnTo>
                      <a:pt x="23503" y="0"/>
                    </a:lnTo>
                    <a:cubicBezTo>
                      <a:pt x="9456" y="0"/>
                      <a:pt x="-1393" y="12225"/>
                      <a:pt x="146" y="26191"/>
                    </a:cubicBezTo>
                    <a:cubicBezTo>
                      <a:pt x="8080" y="98005"/>
                      <a:pt x="36376" y="163666"/>
                      <a:pt x="79205" y="217263"/>
                    </a:cubicBezTo>
                    <a:cubicBezTo>
                      <a:pt x="88030" y="228314"/>
                      <a:pt x="104344" y="229448"/>
                      <a:pt x="114343" y="219489"/>
                    </a:cubicBezTo>
                    <a:lnTo>
                      <a:pt x="293756" y="40077"/>
                    </a:lnTo>
                    <a:cubicBezTo>
                      <a:pt x="308572" y="25260"/>
                      <a:pt x="298088" y="0"/>
                      <a:pt x="27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838498" y="5049189"/>
                <a:ext cx="300696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21" extrusionOk="0">
                    <a:moveTo>
                      <a:pt x="293756" y="186245"/>
                    </a:moveTo>
                    <a:lnTo>
                      <a:pt x="114343" y="6832"/>
                    </a:lnTo>
                    <a:cubicBezTo>
                      <a:pt x="104344" y="-3167"/>
                      <a:pt x="88030" y="-1993"/>
                      <a:pt x="79205" y="9058"/>
                    </a:cubicBezTo>
                    <a:cubicBezTo>
                      <a:pt x="36376" y="62656"/>
                      <a:pt x="8080" y="128316"/>
                      <a:pt x="146" y="200130"/>
                    </a:cubicBezTo>
                    <a:cubicBezTo>
                      <a:pt x="-1393" y="214056"/>
                      <a:pt x="9456" y="226321"/>
                      <a:pt x="23503" y="226321"/>
                    </a:cubicBezTo>
                    <a:lnTo>
                      <a:pt x="277199" y="226321"/>
                    </a:lnTo>
                    <a:cubicBezTo>
                      <a:pt x="298088" y="226281"/>
                      <a:pt x="308572" y="201021"/>
                      <a:pt x="293756" y="186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4278675" y="5305791"/>
                <a:ext cx="300678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78" h="226321" extrusionOk="0">
                    <a:moveTo>
                      <a:pt x="6922" y="40077"/>
                    </a:moveTo>
                    <a:lnTo>
                      <a:pt x="186335" y="219489"/>
                    </a:lnTo>
                    <a:cubicBezTo>
                      <a:pt x="196334" y="229488"/>
                      <a:pt x="212648" y="228314"/>
                      <a:pt x="221473" y="217263"/>
                    </a:cubicBezTo>
                    <a:cubicBezTo>
                      <a:pt x="264302" y="163666"/>
                      <a:pt x="292598" y="98005"/>
                      <a:pt x="300533" y="26191"/>
                    </a:cubicBezTo>
                    <a:cubicBezTo>
                      <a:pt x="302071" y="12266"/>
                      <a:pt x="291222" y="0"/>
                      <a:pt x="277175" y="0"/>
                    </a:cubicBezTo>
                    <a:lnTo>
                      <a:pt x="23479" y="0"/>
                    </a:lnTo>
                    <a:cubicBezTo>
                      <a:pt x="2591" y="41"/>
                      <a:pt x="-7854" y="25301"/>
                      <a:pt x="6922" y="40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4278689" y="5049077"/>
                <a:ext cx="300704" cy="226392"/>
              </a:xfrm>
              <a:custGeom>
                <a:avLst/>
                <a:gdLst/>
                <a:ahLst/>
                <a:cxnLst/>
                <a:rect l="l" t="t" r="r" b="b"/>
                <a:pathLst>
                  <a:path w="300704" h="226392" extrusionOk="0">
                    <a:moveTo>
                      <a:pt x="23506" y="226393"/>
                    </a:moveTo>
                    <a:lnTo>
                      <a:pt x="277201" y="226393"/>
                    </a:lnTo>
                    <a:cubicBezTo>
                      <a:pt x="291249" y="226393"/>
                      <a:pt x="302098" y="214168"/>
                      <a:pt x="300559" y="200201"/>
                    </a:cubicBezTo>
                    <a:cubicBezTo>
                      <a:pt x="292584" y="128104"/>
                      <a:pt x="264086" y="62201"/>
                      <a:pt x="220973" y="8523"/>
                    </a:cubicBezTo>
                    <a:cubicBezTo>
                      <a:pt x="212310" y="-2245"/>
                      <a:pt x="196118" y="-2852"/>
                      <a:pt x="186362" y="6944"/>
                    </a:cubicBezTo>
                    <a:lnTo>
                      <a:pt x="6949" y="186357"/>
                    </a:lnTo>
                    <a:cubicBezTo>
                      <a:pt x="-7867" y="201133"/>
                      <a:pt x="2577" y="226393"/>
                      <a:pt x="23506" y="226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224106" y="5360400"/>
                <a:ext cx="226305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05" h="300678" extrusionOk="0">
                    <a:moveTo>
                      <a:pt x="0" y="23479"/>
                    </a:moveTo>
                    <a:lnTo>
                      <a:pt x="0" y="277175"/>
                    </a:lnTo>
                    <a:cubicBezTo>
                      <a:pt x="0" y="291222"/>
                      <a:pt x="12225" y="302071"/>
                      <a:pt x="26191" y="300533"/>
                    </a:cubicBezTo>
                    <a:cubicBezTo>
                      <a:pt x="98005" y="292598"/>
                      <a:pt x="163666" y="264302"/>
                      <a:pt x="217263" y="221473"/>
                    </a:cubicBezTo>
                    <a:cubicBezTo>
                      <a:pt x="228314" y="212648"/>
                      <a:pt x="229448" y="196334"/>
                      <a:pt x="219489" y="186335"/>
                    </a:cubicBezTo>
                    <a:lnTo>
                      <a:pt x="40076" y="6922"/>
                    </a:lnTo>
                    <a:cubicBezTo>
                      <a:pt x="25260" y="-7854"/>
                      <a:pt x="0" y="2591"/>
                      <a:pt x="0" y="23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3967464" y="5360400"/>
                <a:ext cx="226321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21" h="300678" extrusionOk="0">
                    <a:moveTo>
                      <a:pt x="186245" y="6922"/>
                    </a:moveTo>
                    <a:lnTo>
                      <a:pt x="6832" y="186335"/>
                    </a:lnTo>
                    <a:cubicBezTo>
                      <a:pt x="-3167" y="196334"/>
                      <a:pt x="-1993" y="212648"/>
                      <a:pt x="9058" y="221473"/>
                    </a:cubicBezTo>
                    <a:cubicBezTo>
                      <a:pt x="62656" y="264302"/>
                      <a:pt x="128316" y="292598"/>
                      <a:pt x="200130" y="300533"/>
                    </a:cubicBezTo>
                    <a:cubicBezTo>
                      <a:pt x="214056" y="302071"/>
                      <a:pt x="226321" y="291222"/>
                      <a:pt x="226321" y="277175"/>
                    </a:cubicBezTo>
                    <a:lnTo>
                      <a:pt x="226321" y="23479"/>
                    </a:lnTo>
                    <a:cubicBezTo>
                      <a:pt x="226321" y="2591"/>
                      <a:pt x="201021" y="-7854"/>
                      <a:pt x="186245" y="69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" name="Google Shape;561;p32"/>
            <p:cNvGrpSpPr/>
            <p:nvPr/>
          </p:nvGrpSpPr>
          <p:grpSpPr>
            <a:xfrm>
              <a:off x="3899568" y="5008942"/>
              <a:ext cx="600984" cy="576047"/>
              <a:chOff x="3899568" y="5008942"/>
              <a:chExt cx="600984" cy="576047"/>
            </a:xfrm>
          </p:grpSpPr>
          <p:sp>
            <p:nvSpPr>
              <p:cNvPr id="562" name="Google Shape;562;p32"/>
              <p:cNvSpPr/>
              <p:nvPr/>
            </p:nvSpPr>
            <p:spPr>
              <a:xfrm>
                <a:off x="4464524" y="5097515"/>
                <a:ext cx="36028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36028" h="36028" extrusionOk="0">
                    <a:moveTo>
                      <a:pt x="36028" y="18014"/>
                    </a:moveTo>
                    <a:cubicBezTo>
                      <a:pt x="36028" y="27973"/>
                      <a:pt x="27973" y="36028"/>
                      <a:pt x="18014" y="36028"/>
                    </a:cubicBezTo>
                    <a:cubicBezTo>
                      <a:pt x="8056" y="36028"/>
                      <a:pt x="0" y="27973"/>
                      <a:pt x="0" y="18014"/>
                    </a:cubicBezTo>
                    <a:cubicBezTo>
                      <a:pt x="0" y="8056"/>
                      <a:pt x="8056" y="0"/>
                      <a:pt x="18014" y="0"/>
                    </a:cubicBezTo>
                    <a:cubicBezTo>
                      <a:pt x="27973" y="0"/>
                      <a:pt x="36028" y="8096"/>
                      <a:pt x="36028" y="180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4450396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7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7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4381457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6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6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278675" y="5008942"/>
                <a:ext cx="40157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40157" h="40157" extrusionOk="0">
                    <a:moveTo>
                      <a:pt x="40157" y="20079"/>
                    </a:moveTo>
                    <a:cubicBezTo>
                      <a:pt x="40157" y="31168"/>
                      <a:pt x="31168" y="40157"/>
                      <a:pt x="20079" y="40157"/>
                    </a:cubicBezTo>
                    <a:cubicBezTo>
                      <a:pt x="8989" y="40157"/>
                      <a:pt x="0" y="31168"/>
                      <a:pt x="0" y="20079"/>
                    </a:cubicBezTo>
                    <a:cubicBezTo>
                      <a:pt x="0" y="8990"/>
                      <a:pt x="8989" y="0"/>
                      <a:pt x="20079" y="0"/>
                    </a:cubicBezTo>
                    <a:cubicBezTo>
                      <a:pt x="31168" y="0"/>
                      <a:pt x="40157" y="8989"/>
                      <a:pt x="40157" y="20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4243011" y="5097555"/>
                <a:ext cx="1797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7973" h="17973" extrusionOk="0">
                    <a:moveTo>
                      <a:pt x="17974" y="8987"/>
                    </a:moveTo>
                    <a:cubicBezTo>
                      <a:pt x="17974" y="13966"/>
                      <a:pt x="13926" y="17974"/>
                      <a:pt x="8987" y="17974"/>
                    </a:cubicBezTo>
                    <a:cubicBezTo>
                      <a:pt x="4008" y="17974"/>
                      <a:pt x="0" y="13926"/>
                      <a:pt x="0" y="8987"/>
                    </a:cubicBezTo>
                    <a:cubicBezTo>
                      <a:pt x="0" y="4048"/>
                      <a:pt x="4048" y="0"/>
                      <a:pt x="8987" y="0"/>
                    </a:cubicBezTo>
                    <a:cubicBezTo>
                      <a:pt x="13926" y="-40"/>
                      <a:pt x="17974" y="4008"/>
                      <a:pt x="17974" y="89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4060197" y="5029020"/>
                <a:ext cx="41533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41533" h="41533" extrusionOk="0">
                    <a:moveTo>
                      <a:pt x="41534" y="20767"/>
                    </a:moveTo>
                    <a:cubicBezTo>
                      <a:pt x="41534" y="32263"/>
                      <a:pt x="32223" y="41534"/>
                      <a:pt x="20767" y="41534"/>
                    </a:cubicBezTo>
                    <a:cubicBezTo>
                      <a:pt x="9270" y="41534"/>
                      <a:pt x="0" y="32223"/>
                      <a:pt x="0" y="20767"/>
                    </a:cubicBezTo>
                    <a:cubicBezTo>
                      <a:pt x="0" y="9270"/>
                      <a:pt x="9311" y="0"/>
                      <a:pt x="20767" y="0"/>
                    </a:cubicBezTo>
                    <a:cubicBezTo>
                      <a:pt x="32223" y="0"/>
                      <a:pt x="41534" y="9270"/>
                      <a:pt x="41534" y="20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3938268" y="5196329"/>
                <a:ext cx="40643" cy="40643"/>
              </a:xfrm>
              <a:custGeom>
                <a:avLst/>
                <a:gdLst/>
                <a:ahLst/>
                <a:cxnLst/>
                <a:rect l="l" t="t" r="r" b="b"/>
                <a:pathLst>
                  <a:path w="40643" h="40643" extrusionOk="0">
                    <a:moveTo>
                      <a:pt x="40643" y="20321"/>
                    </a:moveTo>
                    <a:cubicBezTo>
                      <a:pt x="40643" y="31545"/>
                      <a:pt x="31545" y="40643"/>
                      <a:pt x="20322" y="40643"/>
                    </a:cubicBezTo>
                    <a:cubicBezTo>
                      <a:pt x="9098" y="40643"/>
                      <a:pt x="0" y="31545"/>
                      <a:pt x="0" y="20321"/>
                    </a:cubicBezTo>
                    <a:cubicBezTo>
                      <a:pt x="0" y="9098"/>
                      <a:pt x="9098" y="0"/>
                      <a:pt x="20322" y="0"/>
                    </a:cubicBezTo>
                    <a:cubicBezTo>
                      <a:pt x="31545" y="0"/>
                      <a:pt x="40643" y="9098"/>
                      <a:pt x="40643" y="203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3899568" y="5380073"/>
                <a:ext cx="14006" cy="14007"/>
              </a:xfrm>
              <a:custGeom>
                <a:avLst/>
                <a:gdLst/>
                <a:ahLst/>
                <a:cxnLst/>
                <a:rect l="l" t="t" r="r" b="b"/>
                <a:pathLst>
                  <a:path w="14006" h="14007" extrusionOk="0">
                    <a:moveTo>
                      <a:pt x="14006" y="7004"/>
                    </a:moveTo>
                    <a:cubicBezTo>
                      <a:pt x="14006" y="10890"/>
                      <a:pt x="10849" y="14007"/>
                      <a:pt x="7003" y="14007"/>
                    </a:cubicBezTo>
                    <a:cubicBezTo>
                      <a:pt x="3117" y="14007"/>
                      <a:pt x="0" y="10850"/>
                      <a:pt x="0" y="7004"/>
                    </a:cubicBezTo>
                    <a:cubicBezTo>
                      <a:pt x="0" y="3118"/>
                      <a:pt x="3158" y="0"/>
                      <a:pt x="7003" y="0"/>
                    </a:cubicBezTo>
                    <a:cubicBezTo>
                      <a:pt x="10849" y="-40"/>
                      <a:pt x="14006" y="3118"/>
                      <a:pt x="14006" y="7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4397528" y="5360400"/>
                <a:ext cx="33680" cy="33680"/>
              </a:xfrm>
              <a:custGeom>
                <a:avLst/>
                <a:gdLst/>
                <a:ahLst/>
                <a:cxnLst/>
                <a:rect l="l" t="t" r="r" b="b"/>
                <a:pathLst>
                  <a:path w="33680" h="33680" extrusionOk="0">
                    <a:moveTo>
                      <a:pt x="33680" y="16840"/>
                    </a:moveTo>
                    <a:cubicBezTo>
                      <a:pt x="33680" y="26151"/>
                      <a:pt x="26151" y="33681"/>
                      <a:pt x="16840" y="33681"/>
                    </a:cubicBezTo>
                    <a:cubicBezTo>
                      <a:pt x="7529" y="33681"/>
                      <a:pt x="0" y="26151"/>
                      <a:pt x="0" y="16840"/>
                    </a:cubicBezTo>
                    <a:cubicBezTo>
                      <a:pt x="0" y="7529"/>
                      <a:pt x="7529" y="0"/>
                      <a:pt x="16840" y="0"/>
                    </a:cubicBezTo>
                    <a:cubicBezTo>
                      <a:pt x="26151" y="0"/>
                      <a:pt x="33680" y="7529"/>
                      <a:pt x="33680" y="16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3978952" y="5394081"/>
                <a:ext cx="35947" cy="35947"/>
              </a:xfrm>
              <a:custGeom>
                <a:avLst/>
                <a:gdLst/>
                <a:ahLst/>
                <a:cxnLst/>
                <a:rect l="l" t="t" r="r" b="b"/>
                <a:pathLst>
                  <a:path w="35947" h="35947" extrusionOk="0">
                    <a:moveTo>
                      <a:pt x="35947" y="17973"/>
                    </a:moveTo>
                    <a:cubicBezTo>
                      <a:pt x="35947" y="27891"/>
                      <a:pt x="27892" y="35947"/>
                      <a:pt x="17974" y="35947"/>
                    </a:cubicBezTo>
                    <a:cubicBezTo>
                      <a:pt x="8056" y="35947"/>
                      <a:pt x="0" y="27891"/>
                      <a:pt x="0" y="17973"/>
                    </a:cubicBezTo>
                    <a:cubicBezTo>
                      <a:pt x="0" y="8056"/>
                      <a:pt x="8056" y="0"/>
                      <a:pt x="17974" y="0"/>
                    </a:cubicBezTo>
                    <a:cubicBezTo>
                      <a:pt x="27892" y="0"/>
                      <a:pt x="35947" y="8056"/>
                      <a:pt x="35947" y="17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4101731" y="5070554"/>
                <a:ext cx="26960" cy="26960"/>
              </a:xfrm>
              <a:custGeom>
                <a:avLst/>
                <a:gdLst/>
                <a:ahLst/>
                <a:cxnLst/>
                <a:rect l="l" t="t" r="r" b="b"/>
                <a:pathLst>
                  <a:path w="26960" h="26960" extrusionOk="0">
                    <a:moveTo>
                      <a:pt x="26961" y="13480"/>
                    </a:moveTo>
                    <a:cubicBezTo>
                      <a:pt x="26961" y="20929"/>
                      <a:pt x="20929" y="26960"/>
                      <a:pt x="13480" y="26960"/>
                    </a:cubicBezTo>
                    <a:cubicBezTo>
                      <a:pt x="6032" y="26960"/>
                      <a:pt x="0" y="20929"/>
                      <a:pt x="0" y="13480"/>
                    </a:cubicBezTo>
                    <a:cubicBezTo>
                      <a:pt x="0" y="6032"/>
                      <a:pt x="6032" y="0"/>
                      <a:pt x="13480" y="0"/>
                    </a:cubicBezTo>
                    <a:cubicBezTo>
                      <a:pt x="20929" y="0"/>
                      <a:pt x="26961" y="6072"/>
                      <a:pt x="26961" y="134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080600" y="5536979"/>
                <a:ext cx="48010" cy="4801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48010" extrusionOk="0">
                    <a:moveTo>
                      <a:pt x="48011" y="24006"/>
                    </a:moveTo>
                    <a:cubicBezTo>
                      <a:pt x="48011" y="37283"/>
                      <a:pt x="37243" y="48011"/>
                      <a:pt x="24005" y="48011"/>
                    </a:cubicBezTo>
                    <a:cubicBezTo>
                      <a:pt x="10728" y="48011"/>
                      <a:pt x="0" y="37243"/>
                      <a:pt x="0" y="24006"/>
                    </a:cubicBezTo>
                    <a:cubicBezTo>
                      <a:pt x="0" y="10728"/>
                      <a:pt x="10768" y="0"/>
                      <a:pt x="24005" y="0"/>
                    </a:cubicBezTo>
                    <a:cubicBezTo>
                      <a:pt x="37243" y="0"/>
                      <a:pt x="48011" y="10728"/>
                      <a:pt x="48011" y="240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4144884" y="5466056"/>
                <a:ext cx="2963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9632" extrusionOk="0">
                    <a:moveTo>
                      <a:pt x="0" y="14816"/>
                    </a:moveTo>
                    <a:cubicBezTo>
                      <a:pt x="0" y="6639"/>
                      <a:pt x="6639" y="0"/>
                      <a:pt x="14816" y="0"/>
                    </a:cubicBezTo>
                    <a:cubicBezTo>
                      <a:pt x="22993" y="0"/>
                      <a:pt x="29632" y="6639"/>
                      <a:pt x="29632" y="14816"/>
                    </a:cubicBezTo>
                    <a:cubicBezTo>
                      <a:pt x="29632" y="22994"/>
                      <a:pt x="22993" y="29633"/>
                      <a:pt x="14816" y="29633"/>
                    </a:cubicBezTo>
                    <a:cubicBezTo>
                      <a:pt x="6639" y="29633"/>
                      <a:pt x="0" y="22994"/>
                      <a:pt x="0" y="14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4274708" y="5480832"/>
                <a:ext cx="24045" cy="24046"/>
              </a:xfrm>
              <a:custGeom>
                <a:avLst/>
                <a:gdLst/>
                <a:ahLst/>
                <a:cxnLst/>
                <a:rect l="l" t="t" r="r" b="b"/>
                <a:pathLst>
                  <a:path w="24045" h="24046" extrusionOk="0">
                    <a:moveTo>
                      <a:pt x="24046" y="12023"/>
                    </a:moveTo>
                    <a:cubicBezTo>
                      <a:pt x="24046" y="18662"/>
                      <a:pt x="18662" y="24046"/>
                      <a:pt x="12023" y="24046"/>
                    </a:cubicBezTo>
                    <a:cubicBezTo>
                      <a:pt x="5384" y="24046"/>
                      <a:pt x="0" y="18662"/>
                      <a:pt x="0" y="12023"/>
                    </a:cubicBezTo>
                    <a:cubicBezTo>
                      <a:pt x="0" y="5384"/>
                      <a:pt x="5384" y="0"/>
                      <a:pt x="12023" y="0"/>
                    </a:cubicBezTo>
                    <a:cubicBezTo>
                      <a:pt x="18702" y="41"/>
                      <a:pt x="24046" y="5384"/>
                      <a:pt x="24046" y="120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4337211" y="5545804"/>
                <a:ext cx="30360" cy="30360"/>
              </a:xfrm>
              <a:custGeom>
                <a:avLst/>
                <a:gdLst/>
                <a:ahLst/>
                <a:cxnLst/>
                <a:rect l="l" t="t" r="r" b="b"/>
                <a:pathLst>
                  <a:path w="30360" h="30360" extrusionOk="0">
                    <a:moveTo>
                      <a:pt x="30361" y="15180"/>
                    </a:moveTo>
                    <a:cubicBezTo>
                      <a:pt x="30361" y="23560"/>
                      <a:pt x="23560" y="30361"/>
                      <a:pt x="15180" y="30361"/>
                    </a:cubicBezTo>
                    <a:cubicBezTo>
                      <a:pt x="6801" y="30361"/>
                      <a:pt x="0" y="23560"/>
                      <a:pt x="0" y="15180"/>
                    </a:cubicBezTo>
                    <a:cubicBezTo>
                      <a:pt x="0" y="6801"/>
                      <a:pt x="6801" y="0"/>
                      <a:pt x="15180" y="0"/>
                    </a:cubicBezTo>
                    <a:cubicBezTo>
                      <a:pt x="23560" y="0"/>
                      <a:pt x="30361" y="6801"/>
                      <a:pt x="30361" y="15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0" y="1195715"/>
            <a:ext cx="5296172" cy="29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24785"/>
      </p:ext>
    </p:extLst>
  </p:cSld>
  <p:clrMapOvr>
    <a:masterClrMapping/>
  </p:clrMapOvr>
</p:sld>
</file>

<file path=ppt/theme/theme1.xml><?xml version="1.0" encoding="utf-8"?>
<a:theme xmlns:a="http://schemas.openxmlformats.org/drawingml/2006/main" name="Fruit and Vegetable Wholesale Supplier by Slidesgo">
  <a:themeElements>
    <a:clrScheme name="Simple Light">
      <a:dk1>
        <a:srgbClr val="191919"/>
      </a:dk1>
      <a:lt1>
        <a:srgbClr val="F0DEA5"/>
      </a:lt1>
      <a:dk2>
        <a:srgbClr val="FFFFFF"/>
      </a:dk2>
      <a:lt2>
        <a:srgbClr val="FEFAE0"/>
      </a:lt2>
      <a:accent1>
        <a:srgbClr val="E28B36"/>
      </a:accent1>
      <a:accent2>
        <a:srgbClr val="DE5847"/>
      </a:accent2>
      <a:accent3>
        <a:srgbClr val="AA294B"/>
      </a:accent3>
      <a:accent4>
        <a:srgbClr val="DBAAEF"/>
      </a:accent4>
      <a:accent5>
        <a:srgbClr val="569693"/>
      </a:accent5>
      <a:accent6>
        <a:srgbClr val="375F77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157</Words>
  <Application>Microsoft Office PowerPoint</Application>
  <PresentationFormat>On-screen Show (16:9)</PresentationFormat>
  <Paragraphs>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Barlow</vt:lpstr>
      <vt:lpstr>Open Sans</vt:lpstr>
      <vt:lpstr>Calibri</vt:lpstr>
      <vt:lpstr>BenchNine</vt:lpstr>
      <vt:lpstr>Raleway</vt:lpstr>
      <vt:lpstr>Fruit and Vegetable Wholesale Supplier by Slidesgo</vt:lpstr>
      <vt:lpstr>Fruit Quality Classifier using Machine Learning</vt:lpstr>
      <vt:lpstr>Introduction</vt:lpstr>
      <vt:lpstr>Data description</vt:lpstr>
      <vt:lpstr>Data preprocessing</vt:lpstr>
      <vt:lpstr>Model Training and Validation</vt:lpstr>
      <vt:lpstr>Evaluation (Sigmoid, Polyonimal, RBF )</vt:lpstr>
      <vt:lpstr>Evaluation – Comparison model (KNN)</vt:lpstr>
      <vt:lpstr>Evaluation – Comparison model (Decision tree)</vt:lpstr>
      <vt:lpstr>System Integration</vt:lpstr>
      <vt:lpstr>System Integration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Quality Classifier using Machine Learning</dc:title>
  <dc:creator>Administrator</dc:creator>
  <cp:lastModifiedBy>Microsoft account</cp:lastModifiedBy>
  <cp:revision>16</cp:revision>
  <dcterms:modified xsi:type="dcterms:W3CDTF">2024-02-18T16:19:38Z</dcterms:modified>
</cp:coreProperties>
</file>