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3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Lato" panose="020B0604020202020204" charset="0"/>
      <p:regular r:id="rId12"/>
      <p:bold r:id="rId13"/>
      <p:italic r:id="rId14"/>
      <p:boldItalic r:id="rId15"/>
    </p:embeddedFont>
    <p:embeddedFont>
      <p:font typeface="Raleway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a3c8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a3c8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a3c89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a3c89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6fa3c89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6fa3c89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6fa3c898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c6fa3c898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Tokenized </a:t>
            </a:r>
            <a:br>
              <a:rPr lang="en" dirty="0"/>
            </a:br>
            <a:r>
              <a:rPr lang="en" dirty="0"/>
              <a:t>Asset Donation</a:t>
            </a:r>
            <a:endParaRPr dirty="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Built with </a:t>
            </a:r>
            <a:r>
              <a:rPr lang="en-GB" b="1" dirty="0"/>
              <a:t>Solidity</a:t>
            </a:r>
            <a:r>
              <a:rPr lang="en-GB" dirty="0"/>
              <a:t>, </a:t>
            </a:r>
            <a:r>
              <a:rPr lang="en-GB" b="1" dirty="0"/>
              <a:t>Hardhat</a:t>
            </a:r>
            <a:r>
              <a:rPr lang="en-GB" dirty="0"/>
              <a:t>, and </a:t>
            </a:r>
            <a:r>
              <a:rPr lang="en-GB" b="1" dirty="0"/>
              <a:t>Angular</a:t>
            </a:r>
            <a:r>
              <a:rPr lang="en-GB" dirty="0"/>
              <a:t> for </a:t>
            </a:r>
            <a:r>
              <a:rPr lang="en-GB" dirty="0" err="1"/>
              <a:t>MarketMake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Motivation</a:t>
            </a:r>
            <a:endParaRPr dirty="0"/>
          </a:p>
        </p:txBody>
      </p:sp>
      <p:sp>
        <p:nvSpPr>
          <p:cNvPr id="85" name="Google Shape;85;p1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</a:rPr>
              <a:t>A new system for charitable donation</a:t>
            </a:r>
          </a:p>
          <a:p>
            <a:pPr marL="457200" marR="0" lvl="0" indent="-330200" algn="l" defTabSz="914400" rtl="0" eaLnBrk="1" fontAlgn="auto" latinLnBrk="0" hangingPunct="1">
              <a:lnSpc>
                <a:spcPct val="115000"/>
              </a:lnSpc>
              <a:spcBef>
                <a:spcPts val="1600"/>
              </a:spcBef>
              <a:spcAft>
                <a:spcPts val="1200"/>
              </a:spcAft>
              <a:buClr>
                <a:srgbClr val="000000"/>
              </a:buClr>
              <a:buSzPts val="1600"/>
              <a:buFont typeface="Lato"/>
              <a:buChar char="●"/>
              <a:tabLst/>
              <a:defRPr/>
            </a:pPr>
            <a:r>
              <a:rPr lang="en-GB" sz="1600" dirty="0">
                <a:solidFill>
                  <a:srgbClr val="000000"/>
                </a:solidFill>
              </a:rPr>
              <a:t>Earning interest and donating continuously is currently not possible.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sym typeface="Lato"/>
            </a:endParaRPr>
          </a:p>
          <a:p>
            <a:pPr marL="0" indent="0">
              <a:buNone/>
            </a:pPr>
            <a:endParaRPr lang="en" sz="2100" b="1" dirty="0">
              <a:solidFill>
                <a:schemeClr val="dk1"/>
              </a:solidFill>
            </a:endParaRPr>
          </a:p>
        </p:txBody>
      </p:sp>
      <p:sp>
        <p:nvSpPr>
          <p:cNvPr id="86" name="Google Shape;86;p1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-GB" sz="2100" b="1" dirty="0">
                <a:solidFill>
                  <a:schemeClr val="dk1"/>
                </a:solidFill>
              </a:rPr>
              <a:t>Community </a:t>
            </a:r>
            <a:br>
              <a:rPr lang="en-GB" sz="2100" b="1" dirty="0">
                <a:solidFill>
                  <a:schemeClr val="dk1"/>
                </a:solidFill>
              </a:rPr>
            </a:br>
            <a:r>
              <a:rPr lang="en-GB" sz="2100" b="1" dirty="0">
                <a:solidFill>
                  <a:schemeClr val="dk1"/>
                </a:solidFill>
              </a:rPr>
              <a:t>involvement</a:t>
            </a:r>
            <a:endParaRPr sz="2100" b="1"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ncouraging savers to get more involved with socially beneficial projects.</a:t>
            </a:r>
            <a:endParaRPr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does the project work?</a:t>
            </a:r>
            <a:endParaRPr dirty="0"/>
          </a:p>
        </p:txBody>
      </p:sp>
      <p:sp>
        <p:nvSpPr>
          <p:cNvPr id="92" name="Google Shape;92;p16"/>
          <p:cNvSpPr txBox="1">
            <a:spLocks noGrp="1"/>
          </p:cNvSpPr>
          <p:nvPr>
            <p:ph type="body" idx="1"/>
          </p:nvPr>
        </p:nvSpPr>
        <p:spPr>
          <a:xfrm>
            <a:off x="2400250" y="1211350"/>
            <a:ext cx="6037726" cy="19298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30200">
              <a:spcBef>
                <a:spcPts val="1200"/>
              </a:spcBef>
              <a:spcAft>
                <a:spcPts val="1200"/>
              </a:spcAft>
              <a:buSzPts val="1600"/>
            </a:pPr>
            <a:r>
              <a:rPr lang="en-GB" sz="1600" dirty="0"/>
              <a:t>Users donate ETH</a:t>
            </a:r>
          </a:p>
          <a:p>
            <a:pPr indent="-330200">
              <a:spcBef>
                <a:spcPts val="1200"/>
              </a:spcBef>
              <a:spcAft>
                <a:spcPts val="1200"/>
              </a:spcAft>
              <a:buSzPts val="1600"/>
            </a:pPr>
            <a:r>
              <a:rPr lang="en" sz="1600" dirty="0"/>
              <a:t>The smart contract deposits to AAVE, and holds aTokens</a:t>
            </a:r>
          </a:p>
          <a:p>
            <a:pPr marL="457200" lvl="0" indent="-330200" algn="l" rtl="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 dirty="0"/>
              <a:t>A percentage of earned interest is sent to giveth.io</a:t>
            </a:r>
            <a:endParaRPr sz="1600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52639A2-541A-463F-8317-B2A298380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680" y="3028437"/>
            <a:ext cx="4896783" cy="16225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does the contract work?</a:t>
            </a:r>
            <a:endParaRPr dirty="0"/>
          </a:p>
        </p:txBody>
      </p:sp>
      <p:sp>
        <p:nvSpPr>
          <p:cNvPr id="99" name="Google Shape;99;p17"/>
          <p:cNvSpPr txBox="1">
            <a:spLocks noGrp="1"/>
          </p:cNvSpPr>
          <p:nvPr>
            <p:ph type="body" idx="1"/>
          </p:nvPr>
        </p:nvSpPr>
        <p:spPr>
          <a:xfrm>
            <a:off x="2400302" y="1602675"/>
            <a:ext cx="6321547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GB" sz="1600" dirty="0"/>
              <a:t>Tracking user balances with CRUD-like operations.</a:t>
            </a:r>
            <a:endParaRPr sz="1600" dirty="0"/>
          </a:p>
          <a:p>
            <a:pPr marL="457200" lvl="0" indent="-330200" algn="l" rtl="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 dirty="0"/>
              <a:t>Balances are updated when a deposit, withdraw, or give event occurs.</a:t>
            </a:r>
          </a:p>
          <a:p>
            <a:pPr marL="457200" lvl="0" indent="-330200" algn="l" rtl="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 dirty="0"/>
              <a:t>A scaling factor ensures individual user balances, interest donated, and saved interest are calculated.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>
            <a:spLocks noGrp="1"/>
          </p:cNvSpPr>
          <p:nvPr>
            <p:ph type="title"/>
          </p:nvPr>
        </p:nvSpPr>
        <p:spPr>
          <a:xfrm>
            <a:off x="2400250" y="542332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Next steps</a:t>
            </a:r>
            <a:endParaRPr dirty="0"/>
          </a:p>
        </p:txBody>
      </p:sp>
      <p:sp>
        <p:nvSpPr>
          <p:cNvPr id="145" name="Google Shape;145;p20"/>
          <p:cNvSpPr txBox="1">
            <a:spLocks noGrp="1"/>
          </p:cNvSpPr>
          <p:nvPr>
            <p:ph type="body" idx="1"/>
          </p:nvPr>
        </p:nvSpPr>
        <p:spPr>
          <a:xfrm>
            <a:off x="2400250" y="1357573"/>
            <a:ext cx="6321600" cy="33562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</a:rPr>
              <a:t>Continuous giving</a:t>
            </a:r>
            <a:endParaRPr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Currently giving events are triggered manually. This is something we would want to do continuously.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</a:rPr>
              <a:t>Project choice</a:t>
            </a:r>
            <a:endParaRPr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Enabling users to choose which projects or protocols they want to donate to.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</a:rPr>
              <a:t>Adding more assets</a:t>
            </a:r>
            <a:endParaRPr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Including tokenizing real world assets.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</a:rPr>
              <a:t>Other networks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Such as Matic could reduce fees, enabling more donation to reach projects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180</Words>
  <Application>Microsoft Office PowerPoint</Application>
  <PresentationFormat>On-screen Show (16:9)</PresentationFormat>
  <Paragraphs>25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Lato</vt:lpstr>
      <vt:lpstr>Raleway</vt:lpstr>
      <vt:lpstr>Arial</vt:lpstr>
      <vt:lpstr>Calibri</vt:lpstr>
      <vt:lpstr>Swiss</vt:lpstr>
      <vt:lpstr>Tokenized  Asset Donation</vt:lpstr>
      <vt:lpstr>Motivation</vt:lpstr>
      <vt:lpstr>How does the project work?</vt:lpstr>
      <vt:lpstr>How does the contract work?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Tokenized  Asset Donation</dc:title>
  <cp:lastModifiedBy>Harry Shuttleworth</cp:lastModifiedBy>
  <cp:revision>4</cp:revision>
  <dcterms:modified xsi:type="dcterms:W3CDTF">2021-02-07T19:08:12Z</dcterms:modified>
</cp:coreProperties>
</file>