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27139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33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8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9316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3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19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3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8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85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11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639F0E-31C0-4690-B83B-FAB2970043B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224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244AF-E190-496E-A0FA-CEDE3E21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Курсовая работа по Нечеткой логике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57B27-5115-413B-81BA-5EBBAE08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12438" cy="4671732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Лысенко Данила Сергеевич</a:t>
            </a:r>
          </a:p>
          <a:p>
            <a:pPr marL="0" indent="0" algn="r">
              <a:buNone/>
            </a:pPr>
            <a:r>
              <a:rPr lang="ru-RU" dirty="0"/>
              <a:t>Группа</a:t>
            </a:r>
            <a:r>
              <a:rPr lang="en-US" dirty="0"/>
              <a:t>: P311</a:t>
            </a:r>
            <a:r>
              <a:rPr lang="ru-RU" dirty="0"/>
              <a:t>0</a:t>
            </a:r>
          </a:p>
          <a:p>
            <a:pPr marL="0" indent="0" algn="r">
              <a:buNone/>
            </a:pPr>
            <a:r>
              <a:rPr lang="ru-RU" dirty="0"/>
              <a:t>Преподаватель</a:t>
            </a:r>
            <a:r>
              <a:rPr lang="en-US" dirty="0"/>
              <a:t>:</a:t>
            </a:r>
            <a:r>
              <a:rPr lang="ru-RU" dirty="0"/>
              <a:t> Поляков Владимир Иванович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Университет ИТМО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202</a:t>
            </a:r>
            <a:r>
              <a:rPr lang="ru-RU" dirty="0"/>
              <a:t>1г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84C502-5C69-4AD4-BCB2-A0718669E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249" y="210261"/>
            <a:ext cx="9144000" cy="165576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Во время выполнения работы был использован пакет инструментов </a:t>
            </a:r>
            <a:r>
              <a:rPr lang="en-US" dirty="0">
                <a:solidFill>
                  <a:schemeClr val="tx1"/>
                </a:solidFill>
              </a:rPr>
              <a:t>fuzzy logic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en-US" dirty="0" err="1">
                <a:solidFill>
                  <a:schemeClr val="tx1"/>
                </a:solidFill>
              </a:rPr>
              <a:t>MatLab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32B4F-BEF8-47AA-8D40-BED670E543B9}"/>
              </a:ext>
            </a:extLst>
          </p:cNvPr>
          <p:cNvSpPr txBox="1"/>
          <p:nvPr/>
        </p:nvSpPr>
        <p:spPr>
          <a:xfrm>
            <a:off x="689249" y="1161083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зависимости заработной платы от опыта работы и наличия софт-скиллов.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A18C1-0CF6-4FE5-8CF4-0018A5B5D3DC}"/>
              </a:ext>
            </a:extLst>
          </p:cNvPr>
          <p:cNvSpPr txBox="1"/>
          <p:nvPr/>
        </p:nvSpPr>
        <p:spPr>
          <a:xfrm>
            <a:off x="3263626" y="3647390"/>
            <a:ext cx="588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Входные данные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17102-A276-440F-9E7E-108E059B01EC}"/>
              </a:ext>
            </a:extLst>
          </p:cNvPr>
          <p:cNvSpPr txBox="1"/>
          <p:nvPr/>
        </p:nvSpPr>
        <p:spPr>
          <a:xfrm>
            <a:off x="9286875" y="364739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75DB61-A864-4971-A153-932E0504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67" y="1541273"/>
            <a:ext cx="9575801" cy="21157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9B736B-7442-4D1D-9931-3960B111D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92" y="4178489"/>
            <a:ext cx="3962400" cy="22764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7356A44-2785-43EE-A4E7-D7216B249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243" y="4159439"/>
            <a:ext cx="3857625" cy="22955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2A3370E-B0C6-4E4F-A9C0-7969D2B60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212" y="4119907"/>
            <a:ext cx="4000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2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DB004-9EE7-422F-815E-593943F2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Правила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76ADD-059D-40A0-BC35-0C68ECC3EFE4}"/>
              </a:ext>
            </a:extLst>
          </p:cNvPr>
          <p:cNvSpPr txBox="1"/>
          <p:nvPr/>
        </p:nvSpPr>
        <p:spPr>
          <a:xfrm>
            <a:off x="4527550" y="2814556"/>
            <a:ext cx="567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График зависимости</a:t>
            </a:r>
          </a:p>
          <a:p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2E465B-BC37-449A-813A-2E32FC7B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02" y="580149"/>
            <a:ext cx="8464874" cy="23128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B750D4-3F4C-44C4-95CE-DE967975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28" y="3291609"/>
            <a:ext cx="8116598" cy="32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2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A5605-CA62-44FE-A655-1191C484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41" y="558"/>
            <a:ext cx="9390518" cy="10326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 работы при разных значениях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9C46E1-5381-4E0A-B34D-1D68E937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1" y="585479"/>
            <a:ext cx="3972638" cy="30464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382A91-82F1-4CFD-AE9B-EDF0F0AB6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1" y="3655823"/>
            <a:ext cx="3972638" cy="301001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625276-913F-447F-90C4-BE68E6553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603" y="766201"/>
            <a:ext cx="3775325" cy="286569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F46C36C-1E01-46B2-A299-87DD06DDF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602" y="3589392"/>
            <a:ext cx="3775326" cy="288297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2D94EA9-F5A8-4DDA-8FB1-97335A088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589" y="2222977"/>
            <a:ext cx="3558309" cy="27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3551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35</TotalTime>
  <Words>59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-apple-system</vt:lpstr>
      <vt:lpstr>Franklin Gothic Book</vt:lpstr>
      <vt:lpstr>Уголки</vt:lpstr>
      <vt:lpstr>Курсовая работа по Нечеткой логике</vt:lpstr>
      <vt:lpstr>Презентация PowerPoint</vt:lpstr>
      <vt:lpstr>Правила</vt:lpstr>
      <vt:lpstr>Результат работы при разных значениях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Чупанов Аликылыч Алибекович</dc:creator>
  <cp:lastModifiedBy>Лысенко Данила Сергеевич</cp:lastModifiedBy>
  <cp:revision>5</cp:revision>
  <dcterms:created xsi:type="dcterms:W3CDTF">2020-05-19T20:50:08Z</dcterms:created>
  <dcterms:modified xsi:type="dcterms:W3CDTF">2021-05-23T12:31:23Z</dcterms:modified>
</cp:coreProperties>
</file>