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8TOc6ABTGWqifbXlZaeSaazoW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ightweight_Directory_Access_Protocol" TargetMode="External"/><Relationship Id="rId4" Type="http://schemas.openxmlformats.org/officeDocument/2006/relationships/hyperlink" Target="https://en.wikipedia.org/wiki/LDAP_Data_Interchange_Format" TargetMode="External"/><Relationship Id="rId5" Type="http://schemas.openxmlformats.org/officeDocument/2006/relationships/hyperlink" Target="https://directory.apache.org/apacheds/basic-ug/2.2.1-simple-search.html" TargetMode="External"/><Relationship Id="rId6" Type="http://schemas.openxmlformats.org/officeDocument/2006/relationships/hyperlink" Target="https://directory.apache.org/ldapstud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051560" y="1684092"/>
            <a:ext cx="7426320" cy="14138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Narrow"/>
              <a:buNone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Narrow"/>
              <a:buNone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Lightweight Directory Access Protocol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73935" y="2963701"/>
            <a:ext cx="7785463" cy="190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b="0" baseline="30000" i="0" lang="en-IN" sz="3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IN" sz="3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Aarju Dixit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IN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Research Scholar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IN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Department of Computer Science and Engineering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IN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Indian Institute of Technology Jodhpur, Rajasthan, India 342030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340066" y="5656425"/>
            <a:ext cx="445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CSL4030 Data Engineering Lab </a:t>
            </a:r>
            <a:r>
              <a:rPr b="1" lang="en-IN" sz="200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October 11</a:t>
            </a:r>
            <a:r>
              <a:rPr b="1" baseline="30000" i="0" lang="en-IN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</a:t>
            </a:r>
            <a:r>
              <a:rPr b="1" i="0" lang="en-IN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446" y="167381"/>
            <a:ext cx="1146439" cy="126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1" lang="en-I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3, 4 Results </a:t>
            </a:r>
            <a:r>
              <a:rPr b="1"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155448" y="1481328"/>
            <a:ext cx="8842248" cy="529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EntryCursor cursor = connection.search("ou=people,dc=example,dc=com", "(objectClass=*)", SearchScope.SUBTREE);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while (cursor.next())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Entry entry = cursor.get();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// Process the LDAP entry here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System.out.println(entry.getDn().getName());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cursor.close();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} catch (Exception e)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e.printStackTrace();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In this example, we're querying all entries under the base DN "ou=people,dc=example,dc=com" and printing their DNs.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You can modify the filter (objectClass=*) and base DN to match your specific query requirements.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finally block in the connection setup code.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200">
                <a:latin typeface="Times New Roman"/>
                <a:ea typeface="Times New Roman"/>
                <a:cs typeface="Times New Roman"/>
                <a:sym typeface="Times New Roman"/>
              </a:rPr>
              <a:t>Make sure to replace "ldap.example.com", "cn=admin,dc=example,dc=com", and "password" with your LDAP server's hostname, bind DN, and password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1" lang="en-I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[1]. </a:t>
            </a:r>
            <a:r>
              <a:rPr lang="en-I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https://en.wikipedia.org/wiki/Lightweight_Directory_Access_Protocol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[2]. </a:t>
            </a:r>
            <a:r>
              <a:rPr lang="en-I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https://en.wikipedia.org/wiki/LDAP_Data_Interchange_Format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[3]. </a:t>
            </a:r>
            <a:r>
              <a:rPr lang="en-I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https://directory.apache.org/apacheds/basic-ug/2.2.1-simple-search.html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[4]. </a:t>
            </a:r>
            <a:r>
              <a:rPr lang="en-I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https://directory.apache.org/ldapstudio/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23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Lightweight Directory Access Protocol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</a:t>
            </a: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LDAP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I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809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4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Lightweight Directory Access Protocol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 (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LDAP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) is an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open-source,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vendor-neutral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industry standard application protoco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l for accessing and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maintaining distributed directory information services 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over an Internet Protocol(IP) network.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aseline="3000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Directory services play an important role in developing intranet and internet applications by allowing the sharing of information about users, systems, networks, services, and applications throughout the network. 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Directory services may provide any organized set of records, often with a hierarchical structure, such as a corporate email directory.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Similarly, a 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telephone directory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 is a list of subscribers with an address and a phone number.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A common use of LDAP is to provide a central place to store usernames and passwords. This allows many different applications and services to connect to the LDAP server to validate users.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4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LDAP is based on a simpler subset of the standards contained within the X.500 standard. Because of this relationship,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LDAP is sometimes called X.500-lite.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b="1" lang="en-I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Interchange Format in LDIF</a:t>
            </a: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Data Interchange Format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(LDIF) is a standard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for representing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LDAP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updates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LDIF files are used to: 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Add, modify, delete, and rename directory records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Update, add, modify, delete, and rename directory records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Store actions to perform on objects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LDIF files define one record for each object.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br>
              <a:rPr lang="en-IN" sz="1600"/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2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8010525" y="6056350"/>
            <a:ext cx="3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None/>
            </a:pPr>
            <a:br>
              <a:rPr b="1" lang="en-I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LDIF fields</a:t>
            </a:r>
            <a:r>
              <a:rPr b="1"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br>
              <a:rPr b="1"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76200" y="1524000"/>
            <a:ext cx="8991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dn distinguished name: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This refers to the name that uniquely identifies an entry in the directory.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dc domain component: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This refers to each component of the domain.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Ex: www.mydomain.com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would be written as  DC=www, DC=mydomain, DC=com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ou organizational unit: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This refers to the organizational unit (or sometimes the user group) that the user is part of.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If the user is part of more than one group, you may specify as such</a:t>
            </a:r>
            <a:endParaRPr/>
          </a:p>
          <a:p>
            <a:pPr indent="-3429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Ex: OU= Lawyer, OU= Judge. </a:t>
            </a:r>
            <a:endParaRPr/>
          </a:p>
          <a:p>
            <a:pPr indent="-3429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cu common name: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This refers to the individual object (person's name; meeting room; recipe name; job title; etc.) for whom/which you are querying.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b="1" lang="en-I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LDIF</a:t>
            </a: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57200" y="1524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This is an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of a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simple directory entry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several attributes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, represented as a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record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in LDIF: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dn: cn=The Postmaster, dc=example, dc=com objectClass: organizationalRole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cn: The Postmaster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the "-" character between each attribute change is required. Also note that each directory entry ends with a "-" followed by a blank line. The final "-" is required by Microsoft's LDIFDE tool, but not needed by most ldif implementations.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20"/>
              <a:buNone/>
            </a:pPr>
            <a:r>
              <a:rPr lang="en-IN"/>
              <a:t> </a:t>
            </a:r>
            <a:r>
              <a:rPr b="1" lang="en-I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LDIF record that modifies multiple single-valued attributes for two different directory entries</a:t>
            </a:r>
            <a:r>
              <a:rPr b="1"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46304" y="1499616"/>
            <a:ext cx="8814816" cy="523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 dn: CN=John Smith,OU=Legal,DC=example,DC=com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 changetype: modify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 replace: employeeID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 employeeID: 1234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–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replace: employeeNumber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employeeNumber: 98722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-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replace: extensionAttribute6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extensionAttribute6: JSmith98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-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dn: CN=Jane Smith,OU=Accounting,DC=example,DC=com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changetype: modify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replace: employeeID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 employeeID: 5678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-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replace: employeeNumber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employeeNumber: 76543 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-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replace: extensionAttribute6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28801"/>
              <a:buNone/>
            </a:pPr>
            <a:r>
              <a:rPr lang="en-IN" sz="4300">
                <a:latin typeface="Times New Roman"/>
                <a:ea typeface="Times New Roman"/>
                <a:cs typeface="Times New Roman"/>
                <a:sym typeface="Times New Roman"/>
              </a:rPr>
              <a:t>     extensionAttribute6: JSmith14</a:t>
            </a:r>
            <a:br>
              <a:rPr lang="en-IN"/>
            </a:br>
            <a:endParaRPr/>
          </a:p>
        </p:txBody>
      </p:sp>
      <p:sp>
        <p:nvSpPr>
          <p:cNvPr id="133" name="Google Shape;1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/>
          <p:nvPr/>
        </p:nvSpPr>
        <p:spPr>
          <a:xfrm>
            <a:off x="457200" y="1219200"/>
            <a:ext cx="8153400" cy="86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I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878167" y="2467094"/>
            <a:ext cx="2007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Introducing JSON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b="1" lang="en-I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Steps regarding LDAP Query Search[3]</a:t>
            </a:r>
            <a:endParaRPr b="1" sz="5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6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 search in LDAP requires a few parameters 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 server on which we will send the request.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 port for this server.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 base DN, the location where to start the search from.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 filter to select the entries to be returned.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The user doing the search.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 password if the user is not already bound.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 scope, defining the depth we should look for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The list of attributes to return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IN" sz="3200"/>
              <a:t> </a:t>
            </a:r>
            <a:r>
              <a:rPr b="1" lang="en-IN" sz="3200">
                <a:solidFill>
                  <a:schemeClr val="lt1"/>
                </a:solidFill>
              </a:rPr>
              <a:t>H</a:t>
            </a:r>
            <a:r>
              <a:rPr b="1" lang="en-I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 to query an LDAP directory system using a standard API, such as the Apache LDAP API </a:t>
            </a: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347475" y="1493350"/>
            <a:ext cx="8339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Querying an LDAP (Lightweight Directory Access Protocol) directory system using a standard API, such as the Apache LDAP API, involves several steps.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Apache LDAP API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is a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Java library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that 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provides a convenient way to interact with LDAP servers.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Here's a step-by-step guide on how to query an LDAP directory using this API: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Prerequisites: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Java Development Kit (JDK) installed on your system.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Apache LDAP API library added to your project's classpath. You can download it from the Apache Directory website.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Step 1: Create an LDAP Connection: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You'll need to establish a connection to the LDAP server.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Step 2: Perform LDAP Queries: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Now that you have a connection to the LDAP server, you can perform LDAP queries.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Step 3: Handle Results: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Inside the loop where you iterate over the query results, you can access and process the LDAP entry attributes as needed.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Step 4: Close the Connection: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Don't forget to close the LDAP connection when you're done with your queries.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1" lang="en-I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1, 2 Implementation </a:t>
            </a:r>
            <a:r>
              <a:rPr b="1"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128016" y="1481328"/>
            <a:ext cx="8851392" cy="512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import org.apache.directory.api.ldap.model.cursor.EntryCursor;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import org.apache.directory.api.ldap.model.entry.Entry;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import org.apache.directory.ldap.client.api.LdapConnection;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import org.apache.directory.ldap.client.api.LdapNetworkConnection;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public class LDAPQueryExample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LdapConnection connection = new LdapNetworkConnection("ldap.example.com", 389);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try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    connection.bind("cn=admin,dc=example,dc=com", "password"); // Replace with your LDAP bind credentials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    // Perform LDAP queries here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} catch (Exception e)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    e.printStackTrace();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} finally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    connection.close();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11/10/2023</a:t>
            </a:r>
            <a:endParaRPr/>
          </a:p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