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0" r:id="rId7"/>
    <p:sldId id="261" r:id="rId8"/>
    <p:sldId id="262" r:id="rId9"/>
    <p:sldId id="263" r:id="rId10"/>
    <p:sldId id="274" r:id="rId11"/>
    <p:sldId id="264"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79206-B800-41E1-B407-177864CCB09C}" v="140" dt="2023-08-29T15:55:40.268"/>
    <p1510:client id="{CA36028F-6C15-4E0F-9F27-ABB396537B79}" v="152" dt="2023-08-23T05:07:51.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2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ju Dixit (P23CS0001)" clId="Web-{CA36028F-6C15-4E0F-9F27-ABB396537B79}"/>
    <pc:docChg chg="modSld">
      <pc:chgData name="Aarju Dixit (P23CS0001)" userId="" providerId="" clId="Web-{CA36028F-6C15-4E0F-9F27-ABB396537B79}" dt="2023-08-23T05:07:51.853" v="147" actId="20577"/>
      <pc:docMkLst>
        <pc:docMk/>
      </pc:docMkLst>
      <pc:sldChg chg="addSp delSp modSp">
        <pc:chgData name="Aarju Dixit (P23CS0001)" userId="" providerId="" clId="Web-{CA36028F-6C15-4E0F-9F27-ABB396537B79}" dt="2023-08-23T04:50:58.278" v="39" actId="14100"/>
        <pc:sldMkLst>
          <pc:docMk/>
          <pc:sldMk cId="2028247558" sldId="256"/>
        </pc:sldMkLst>
        <pc:spChg chg="del">
          <ac:chgData name="Aarju Dixit (P23CS0001)" userId="" providerId="" clId="Web-{CA36028F-6C15-4E0F-9F27-ABB396537B79}" dt="2023-08-23T04:48:30.055" v="1"/>
          <ac:spMkLst>
            <pc:docMk/>
            <pc:sldMk cId="2028247558" sldId="256"/>
            <ac:spMk id="2" creationId="{00000000-0000-0000-0000-000000000000}"/>
          </ac:spMkLst>
        </pc:spChg>
        <pc:spChg chg="del">
          <ac:chgData name="Aarju Dixit (P23CS0001)" userId="" providerId="" clId="Web-{CA36028F-6C15-4E0F-9F27-ABB396537B79}" dt="2023-08-23T04:48:30.055" v="0"/>
          <ac:spMkLst>
            <pc:docMk/>
            <pc:sldMk cId="2028247558" sldId="256"/>
            <ac:spMk id="3" creationId="{00000000-0000-0000-0000-000000000000}"/>
          </ac:spMkLst>
        </pc:spChg>
        <pc:spChg chg="add del mod">
          <ac:chgData name="Aarju Dixit (P23CS0001)" userId="" providerId="" clId="Web-{CA36028F-6C15-4E0F-9F27-ABB396537B79}" dt="2023-08-23T04:50:39.465" v="37"/>
          <ac:spMkLst>
            <pc:docMk/>
            <pc:sldMk cId="2028247558" sldId="256"/>
            <ac:spMk id="5" creationId="{E0A691F9-E9AA-D74D-0475-30CC0F45A503}"/>
          </ac:spMkLst>
        </pc:spChg>
        <pc:spChg chg="add del mod">
          <ac:chgData name="Aarju Dixit (P23CS0001)" userId="" providerId="" clId="Web-{CA36028F-6C15-4E0F-9F27-ABB396537B79}" dt="2023-08-23T04:50:28.605" v="35"/>
          <ac:spMkLst>
            <pc:docMk/>
            <pc:sldMk cId="2028247558" sldId="256"/>
            <ac:spMk id="7" creationId="{7522DE66-977C-23C1-B6C7-0950D4A092BE}"/>
          </ac:spMkLst>
        </pc:spChg>
        <pc:spChg chg="add mod">
          <ac:chgData name="Aarju Dixit (P23CS0001)" userId="" providerId="" clId="Web-{CA36028F-6C15-4E0F-9F27-ABB396537B79}" dt="2023-08-23T04:49:03.041" v="9" actId="20577"/>
          <ac:spMkLst>
            <pc:docMk/>
            <pc:sldMk cId="2028247558" sldId="256"/>
            <ac:spMk id="8" creationId="{EEEEE2A8-CB9B-CD12-024F-FBE9D375A50D}"/>
          </ac:spMkLst>
        </pc:spChg>
        <pc:spChg chg="add del mod">
          <ac:chgData name="Aarju Dixit (P23CS0001)" userId="" providerId="" clId="Web-{CA36028F-6C15-4E0F-9F27-ABB396537B79}" dt="2023-08-23T04:50:47.668" v="38" actId="1076"/>
          <ac:spMkLst>
            <pc:docMk/>
            <pc:sldMk cId="2028247558" sldId="256"/>
            <ac:spMk id="9" creationId="{A78FE5A9-5DC7-7B8D-66F0-9A1CE741DB01}"/>
          </ac:spMkLst>
        </pc:spChg>
        <pc:spChg chg="add mod">
          <ac:chgData name="Aarju Dixit (P23CS0001)" userId="" providerId="" clId="Web-{CA36028F-6C15-4E0F-9F27-ABB396537B79}" dt="2023-08-23T04:49:44.510" v="29" actId="20577"/>
          <ac:spMkLst>
            <pc:docMk/>
            <pc:sldMk cId="2028247558" sldId="256"/>
            <ac:spMk id="10" creationId="{21569757-9FC8-6FA3-31E0-69ED8A4EB7D5}"/>
          </ac:spMkLst>
        </pc:spChg>
        <pc:picChg chg="add mod">
          <ac:chgData name="Aarju Dixit (P23CS0001)" userId="" providerId="" clId="Web-{CA36028F-6C15-4E0F-9F27-ABB396537B79}" dt="2023-08-23T04:50:58.278" v="39" actId="14100"/>
          <ac:picMkLst>
            <pc:docMk/>
            <pc:sldMk cId="2028247558" sldId="256"/>
            <ac:picMk id="11" creationId="{6AA565E0-08D9-21C8-ABB5-7C3B211AB0C7}"/>
          </ac:picMkLst>
        </pc:picChg>
      </pc:sldChg>
      <pc:sldChg chg="addSp delSp modSp">
        <pc:chgData name="Aarju Dixit (P23CS0001)" userId="" providerId="" clId="Web-{CA36028F-6C15-4E0F-9F27-ABB396537B79}" dt="2023-08-23T05:03:46.924" v="118" actId="20577"/>
        <pc:sldMkLst>
          <pc:docMk/>
          <pc:sldMk cId="3311085774" sldId="257"/>
        </pc:sldMkLst>
        <pc:spChg chg="mod">
          <ac:chgData name="Aarju Dixit (P23CS0001)" userId="" providerId="" clId="Web-{CA36028F-6C15-4E0F-9F27-ABB396537B79}" dt="2023-08-23T04:53:05.422" v="49" actId="14100"/>
          <ac:spMkLst>
            <pc:docMk/>
            <pc:sldMk cId="3311085774" sldId="257"/>
            <ac:spMk id="2" creationId="{00000000-0000-0000-0000-000000000000}"/>
          </ac:spMkLst>
        </pc:spChg>
        <pc:spChg chg="mod">
          <ac:chgData name="Aarju Dixit (P23CS0001)" userId="" providerId="" clId="Web-{CA36028F-6C15-4E0F-9F27-ABB396537B79}" dt="2023-08-23T05:03:46.924" v="118" actId="20577"/>
          <ac:spMkLst>
            <pc:docMk/>
            <pc:sldMk cId="3311085774" sldId="257"/>
            <ac:spMk id="3" creationId="{00000000-0000-0000-0000-000000000000}"/>
          </ac:spMkLst>
        </pc:spChg>
        <pc:spChg chg="add del">
          <ac:chgData name="Aarju Dixit (P23CS0001)" userId="" providerId="" clId="Web-{CA36028F-6C15-4E0F-9F27-ABB396537B79}" dt="2023-08-23T04:51:53.186" v="41"/>
          <ac:spMkLst>
            <pc:docMk/>
            <pc:sldMk cId="3311085774" sldId="257"/>
            <ac:spMk id="4" creationId="{EEEEE2A8-CB9B-CD12-024F-FBE9D375A50D}"/>
          </ac:spMkLst>
        </pc:spChg>
        <pc:spChg chg="add del">
          <ac:chgData name="Aarju Dixit (P23CS0001)" userId="" providerId="" clId="Web-{CA36028F-6C15-4E0F-9F27-ABB396537B79}" dt="2023-08-23T04:51:53.186" v="41"/>
          <ac:spMkLst>
            <pc:docMk/>
            <pc:sldMk cId="3311085774" sldId="257"/>
            <ac:spMk id="5" creationId="{A78FE5A9-5DC7-7B8D-66F0-9A1CE741DB01}"/>
          </ac:spMkLst>
        </pc:spChg>
        <pc:spChg chg="add del">
          <ac:chgData name="Aarju Dixit (P23CS0001)" userId="" providerId="" clId="Web-{CA36028F-6C15-4E0F-9F27-ABB396537B79}" dt="2023-08-23T04:51:53.186" v="41"/>
          <ac:spMkLst>
            <pc:docMk/>
            <pc:sldMk cId="3311085774" sldId="257"/>
            <ac:spMk id="6" creationId="{21569757-9FC8-6FA3-31E0-69ED8A4EB7D5}"/>
          </ac:spMkLst>
        </pc:spChg>
        <pc:picChg chg="add del">
          <ac:chgData name="Aarju Dixit (P23CS0001)" userId="" providerId="" clId="Web-{CA36028F-6C15-4E0F-9F27-ABB396537B79}" dt="2023-08-23T04:51:53.186" v="41"/>
          <ac:picMkLst>
            <pc:docMk/>
            <pc:sldMk cId="3311085774" sldId="257"/>
            <ac:picMk id="7" creationId="{6AA565E0-08D9-21C8-ABB5-7C3B211AB0C7}"/>
          </ac:picMkLst>
        </pc:picChg>
      </pc:sldChg>
      <pc:sldChg chg="modSp">
        <pc:chgData name="Aarju Dixit (P23CS0001)" userId="" providerId="" clId="Web-{CA36028F-6C15-4E0F-9F27-ABB396537B79}" dt="2023-08-23T05:04:06.752" v="121" actId="20577"/>
        <pc:sldMkLst>
          <pc:docMk/>
          <pc:sldMk cId="3382794057" sldId="258"/>
        </pc:sldMkLst>
        <pc:spChg chg="mod">
          <ac:chgData name="Aarju Dixit (P23CS0001)" userId="" providerId="" clId="Web-{CA36028F-6C15-4E0F-9F27-ABB396537B79}" dt="2023-08-23T04:53:46.439" v="53" actId="14100"/>
          <ac:spMkLst>
            <pc:docMk/>
            <pc:sldMk cId="3382794057" sldId="258"/>
            <ac:spMk id="2" creationId="{00000000-0000-0000-0000-000000000000}"/>
          </ac:spMkLst>
        </pc:spChg>
        <pc:spChg chg="mod">
          <ac:chgData name="Aarju Dixit (P23CS0001)" userId="" providerId="" clId="Web-{CA36028F-6C15-4E0F-9F27-ABB396537B79}" dt="2023-08-23T05:04:06.752" v="121" actId="20577"/>
          <ac:spMkLst>
            <pc:docMk/>
            <pc:sldMk cId="3382794057" sldId="258"/>
            <ac:spMk id="3" creationId="{00000000-0000-0000-0000-000000000000}"/>
          </ac:spMkLst>
        </pc:spChg>
      </pc:sldChg>
      <pc:sldChg chg="modSp">
        <pc:chgData name="Aarju Dixit (P23CS0001)" userId="" providerId="" clId="Web-{CA36028F-6C15-4E0F-9F27-ABB396537B79}" dt="2023-08-23T05:04:34.144" v="122" actId="20577"/>
        <pc:sldMkLst>
          <pc:docMk/>
          <pc:sldMk cId="3356057413" sldId="259"/>
        </pc:sldMkLst>
        <pc:spChg chg="mod">
          <ac:chgData name="Aarju Dixit (P23CS0001)" userId="" providerId="" clId="Web-{CA36028F-6C15-4E0F-9F27-ABB396537B79}" dt="2023-08-23T04:54:23.049" v="57" actId="14100"/>
          <ac:spMkLst>
            <pc:docMk/>
            <pc:sldMk cId="3356057413" sldId="259"/>
            <ac:spMk id="2" creationId="{00000000-0000-0000-0000-000000000000}"/>
          </ac:spMkLst>
        </pc:spChg>
        <pc:spChg chg="mod">
          <ac:chgData name="Aarju Dixit (P23CS0001)" userId="" providerId="" clId="Web-{CA36028F-6C15-4E0F-9F27-ABB396537B79}" dt="2023-08-23T05:04:34.144" v="122" actId="20577"/>
          <ac:spMkLst>
            <pc:docMk/>
            <pc:sldMk cId="3356057413" sldId="259"/>
            <ac:spMk id="3" creationId="{00000000-0000-0000-0000-000000000000}"/>
          </ac:spMkLst>
        </pc:spChg>
      </pc:sldChg>
      <pc:sldChg chg="modSp">
        <pc:chgData name="Aarju Dixit (P23CS0001)" userId="" providerId="" clId="Web-{CA36028F-6C15-4E0F-9F27-ABB396537B79}" dt="2023-08-23T04:54:47.362" v="61" actId="14100"/>
        <pc:sldMkLst>
          <pc:docMk/>
          <pc:sldMk cId="2694930363" sldId="260"/>
        </pc:sldMkLst>
        <pc:spChg chg="mod">
          <ac:chgData name="Aarju Dixit (P23CS0001)" userId="" providerId="" clId="Web-{CA36028F-6C15-4E0F-9F27-ABB396537B79}" dt="2023-08-23T04:54:47.362" v="61" actId="14100"/>
          <ac:spMkLst>
            <pc:docMk/>
            <pc:sldMk cId="2694930363" sldId="260"/>
            <ac:spMk id="2" creationId="{00000000-0000-0000-0000-000000000000}"/>
          </ac:spMkLst>
        </pc:spChg>
      </pc:sldChg>
      <pc:sldChg chg="modSp">
        <pc:chgData name="Aarju Dixit (P23CS0001)" userId="" providerId="" clId="Web-{CA36028F-6C15-4E0F-9F27-ABB396537B79}" dt="2023-08-23T05:05:34.864" v="130" actId="20577"/>
        <pc:sldMkLst>
          <pc:docMk/>
          <pc:sldMk cId="828043918" sldId="261"/>
        </pc:sldMkLst>
        <pc:spChg chg="mod">
          <ac:chgData name="Aarju Dixit (P23CS0001)" userId="" providerId="" clId="Web-{CA36028F-6C15-4E0F-9F27-ABB396537B79}" dt="2023-08-23T04:55:07.254" v="65" actId="14100"/>
          <ac:spMkLst>
            <pc:docMk/>
            <pc:sldMk cId="828043918" sldId="261"/>
            <ac:spMk id="2" creationId="{00000000-0000-0000-0000-000000000000}"/>
          </ac:spMkLst>
        </pc:spChg>
        <pc:spChg chg="mod">
          <ac:chgData name="Aarju Dixit (P23CS0001)" userId="" providerId="" clId="Web-{CA36028F-6C15-4E0F-9F27-ABB396537B79}" dt="2023-08-23T05:05:34.864" v="130" actId="20577"/>
          <ac:spMkLst>
            <pc:docMk/>
            <pc:sldMk cId="828043918" sldId="261"/>
            <ac:spMk id="3" creationId="{00000000-0000-0000-0000-000000000000}"/>
          </ac:spMkLst>
        </pc:spChg>
        <pc:picChg chg="mod">
          <ac:chgData name="Aarju Dixit (P23CS0001)" userId="" providerId="" clId="Web-{CA36028F-6C15-4E0F-9F27-ABB396537B79}" dt="2023-08-23T05:05:22.817" v="128" actId="1076"/>
          <ac:picMkLst>
            <pc:docMk/>
            <pc:sldMk cId="828043918" sldId="261"/>
            <ac:picMk id="2050" creationId="{00000000-0000-0000-0000-000000000000}"/>
          </ac:picMkLst>
        </pc:picChg>
      </pc:sldChg>
      <pc:sldChg chg="modSp">
        <pc:chgData name="Aarju Dixit (P23CS0001)" userId="" providerId="" clId="Web-{CA36028F-6C15-4E0F-9F27-ABB396537B79}" dt="2023-08-23T04:55:27.223" v="69"/>
        <pc:sldMkLst>
          <pc:docMk/>
          <pc:sldMk cId="1673164358" sldId="262"/>
        </pc:sldMkLst>
        <pc:spChg chg="mod">
          <ac:chgData name="Aarju Dixit (P23CS0001)" userId="" providerId="" clId="Web-{CA36028F-6C15-4E0F-9F27-ABB396537B79}" dt="2023-08-23T04:55:27.223" v="69"/>
          <ac:spMkLst>
            <pc:docMk/>
            <pc:sldMk cId="1673164358" sldId="262"/>
            <ac:spMk id="2" creationId="{00000000-0000-0000-0000-000000000000}"/>
          </ac:spMkLst>
        </pc:spChg>
      </pc:sldChg>
      <pc:sldChg chg="modSp">
        <pc:chgData name="Aarju Dixit (P23CS0001)" userId="" providerId="" clId="Web-{CA36028F-6C15-4E0F-9F27-ABB396537B79}" dt="2023-08-23T05:06:53.711" v="137" actId="14100"/>
        <pc:sldMkLst>
          <pc:docMk/>
          <pc:sldMk cId="968368531" sldId="263"/>
        </pc:sldMkLst>
        <pc:spChg chg="mod">
          <ac:chgData name="Aarju Dixit (P23CS0001)" userId="" providerId="" clId="Web-{CA36028F-6C15-4E0F-9F27-ABB396537B79}" dt="2023-08-23T04:55:44.755" v="73"/>
          <ac:spMkLst>
            <pc:docMk/>
            <pc:sldMk cId="968368531" sldId="263"/>
            <ac:spMk id="2" creationId="{00000000-0000-0000-0000-000000000000}"/>
          </ac:spMkLst>
        </pc:spChg>
        <pc:spChg chg="mod">
          <ac:chgData name="Aarju Dixit (P23CS0001)" userId="" providerId="" clId="Web-{CA36028F-6C15-4E0F-9F27-ABB396537B79}" dt="2023-08-23T05:06:40.633" v="136" actId="20577"/>
          <ac:spMkLst>
            <pc:docMk/>
            <pc:sldMk cId="968368531" sldId="263"/>
            <ac:spMk id="3" creationId="{00000000-0000-0000-0000-000000000000}"/>
          </ac:spMkLst>
        </pc:spChg>
        <pc:picChg chg="mod">
          <ac:chgData name="Aarju Dixit (P23CS0001)" userId="" providerId="" clId="Web-{CA36028F-6C15-4E0F-9F27-ABB396537B79}" dt="2023-08-23T05:06:53.711" v="137" actId="14100"/>
          <ac:picMkLst>
            <pc:docMk/>
            <pc:sldMk cId="968368531" sldId="263"/>
            <ac:picMk id="1026" creationId="{00000000-0000-0000-0000-000000000000}"/>
          </ac:picMkLst>
        </pc:picChg>
      </pc:sldChg>
      <pc:sldChg chg="modSp">
        <pc:chgData name="Aarju Dixit (P23CS0001)" userId="" providerId="" clId="Web-{CA36028F-6C15-4E0F-9F27-ABB396537B79}" dt="2023-08-23T04:56:20.927" v="81" actId="20577"/>
        <pc:sldMkLst>
          <pc:docMk/>
          <pc:sldMk cId="3487135882" sldId="264"/>
        </pc:sldMkLst>
        <pc:spChg chg="mod">
          <ac:chgData name="Aarju Dixit (P23CS0001)" userId="" providerId="" clId="Web-{CA36028F-6C15-4E0F-9F27-ABB396537B79}" dt="2023-08-23T04:56:20.927" v="81" actId="20577"/>
          <ac:spMkLst>
            <pc:docMk/>
            <pc:sldMk cId="3487135882" sldId="264"/>
            <ac:spMk id="2" creationId="{00000000-0000-0000-0000-000000000000}"/>
          </ac:spMkLst>
        </pc:spChg>
      </pc:sldChg>
      <pc:sldChg chg="modSp">
        <pc:chgData name="Aarju Dixit (P23CS0001)" userId="" providerId="" clId="Web-{CA36028F-6C15-4E0F-9F27-ABB396537B79}" dt="2023-08-23T05:07:51.853" v="147" actId="20577"/>
        <pc:sldMkLst>
          <pc:docMk/>
          <pc:sldMk cId="3056641407" sldId="265"/>
        </pc:sldMkLst>
        <pc:spChg chg="mod">
          <ac:chgData name="Aarju Dixit (P23CS0001)" userId="" providerId="" clId="Web-{CA36028F-6C15-4E0F-9F27-ABB396537B79}" dt="2023-08-23T04:56:39.459" v="85" actId="14100"/>
          <ac:spMkLst>
            <pc:docMk/>
            <pc:sldMk cId="3056641407" sldId="265"/>
            <ac:spMk id="2" creationId="{00000000-0000-0000-0000-000000000000}"/>
          </ac:spMkLst>
        </pc:spChg>
        <pc:spChg chg="mod">
          <ac:chgData name="Aarju Dixit (P23CS0001)" userId="" providerId="" clId="Web-{CA36028F-6C15-4E0F-9F27-ABB396537B79}" dt="2023-08-23T05:07:51.853" v="147" actId="20577"/>
          <ac:spMkLst>
            <pc:docMk/>
            <pc:sldMk cId="3056641407" sldId="265"/>
            <ac:spMk id="3" creationId="{00000000-0000-0000-0000-000000000000}"/>
          </ac:spMkLst>
        </pc:spChg>
        <pc:picChg chg="mod">
          <ac:chgData name="Aarju Dixit (P23CS0001)" userId="" providerId="" clId="Web-{CA36028F-6C15-4E0F-9F27-ABB396537B79}" dt="2023-08-23T05:07:38.931" v="142" actId="1076"/>
          <ac:picMkLst>
            <pc:docMk/>
            <pc:sldMk cId="3056641407" sldId="265"/>
            <ac:picMk id="3074" creationId="{00000000-0000-0000-0000-000000000000}"/>
          </ac:picMkLst>
        </pc:picChg>
      </pc:sldChg>
      <pc:sldChg chg="modSp">
        <pc:chgData name="Aarju Dixit (P23CS0001)" userId="" providerId="" clId="Web-{CA36028F-6C15-4E0F-9F27-ABB396537B79}" dt="2023-08-23T04:57:02.757" v="89" actId="20577"/>
        <pc:sldMkLst>
          <pc:docMk/>
          <pc:sldMk cId="2323935573" sldId="266"/>
        </pc:sldMkLst>
        <pc:spChg chg="mod">
          <ac:chgData name="Aarju Dixit (P23CS0001)" userId="" providerId="" clId="Web-{CA36028F-6C15-4E0F-9F27-ABB396537B79}" dt="2023-08-23T04:57:02.757" v="89" actId="20577"/>
          <ac:spMkLst>
            <pc:docMk/>
            <pc:sldMk cId="2323935573" sldId="266"/>
            <ac:spMk id="2" creationId="{00000000-0000-0000-0000-000000000000}"/>
          </ac:spMkLst>
        </pc:spChg>
      </pc:sldChg>
      <pc:sldChg chg="modSp">
        <pc:chgData name="Aarju Dixit (P23CS0001)" userId="" providerId="" clId="Web-{CA36028F-6C15-4E0F-9F27-ABB396537B79}" dt="2023-08-23T04:57:24.570" v="93" actId="14100"/>
        <pc:sldMkLst>
          <pc:docMk/>
          <pc:sldMk cId="3151342737" sldId="267"/>
        </pc:sldMkLst>
        <pc:spChg chg="mod">
          <ac:chgData name="Aarju Dixit (P23CS0001)" userId="" providerId="" clId="Web-{CA36028F-6C15-4E0F-9F27-ABB396537B79}" dt="2023-08-23T04:57:24.570" v="93" actId="14100"/>
          <ac:spMkLst>
            <pc:docMk/>
            <pc:sldMk cId="3151342737" sldId="267"/>
            <ac:spMk id="2" creationId="{00000000-0000-0000-0000-000000000000}"/>
          </ac:spMkLst>
        </pc:spChg>
      </pc:sldChg>
      <pc:sldChg chg="modSp">
        <pc:chgData name="Aarju Dixit (P23CS0001)" userId="" providerId="" clId="Web-{CA36028F-6C15-4E0F-9F27-ABB396537B79}" dt="2023-08-23T04:57:49.930" v="101" actId="20577"/>
        <pc:sldMkLst>
          <pc:docMk/>
          <pc:sldMk cId="2686975020" sldId="268"/>
        </pc:sldMkLst>
        <pc:spChg chg="mod">
          <ac:chgData name="Aarju Dixit (P23CS0001)" userId="" providerId="" clId="Web-{CA36028F-6C15-4E0F-9F27-ABB396537B79}" dt="2023-08-23T04:57:40.820" v="97" actId="14100"/>
          <ac:spMkLst>
            <pc:docMk/>
            <pc:sldMk cId="2686975020" sldId="268"/>
            <ac:spMk id="2" creationId="{00000000-0000-0000-0000-000000000000}"/>
          </ac:spMkLst>
        </pc:spChg>
        <pc:spChg chg="mod">
          <ac:chgData name="Aarju Dixit (P23CS0001)" userId="" providerId="" clId="Web-{CA36028F-6C15-4E0F-9F27-ABB396537B79}" dt="2023-08-23T04:57:49.930" v="101" actId="20577"/>
          <ac:spMkLst>
            <pc:docMk/>
            <pc:sldMk cId="2686975020" sldId="268"/>
            <ac:spMk id="3" creationId="{00000000-0000-0000-0000-000000000000}"/>
          </ac:spMkLst>
        </pc:spChg>
      </pc:sldChg>
      <pc:sldChg chg="modSp">
        <pc:chgData name="Aarju Dixit (P23CS0001)" userId="" providerId="" clId="Web-{CA36028F-6C15-4E0F-9F27-ABB396537B79}" dt="2023-08-23T04:58:09.712" v="106" actId="14100"/>
        <pc:sldMkLst>
          <pc:docMk/>
          <pc:sldMk cId="933543026" sldId="269"/>
        </pc:sldMkLst>
        <pc:spChg chg="mod">
          <ac:chgData name="Aarju Dixit (P23CS0001)" userId="" providerId="" clId="Web-{CA36028F-6C15-4E0F-9F27-ABB396537B79}" dt="2023-08-23T04:58:09.712" v="106" actId="14100"/>
          <ac:spMkLst>
            <pc:docMk/>
            <pc:sldMk cId="933543026" sldId="269"/>
            <ac:spMk id="2" creationId="{00000000-0000-0000-0000-000000000000}"/>
          </ac:spMkLst>
        </pc:spChg>
      </pc:sldChg>
      <pc:sldChg chg="modSp">
        <pc:chgData name="Aarju Dixit (P23CS0001)" userId="" providerId="" clId="Web-{CA36028F-6C15-4E0F-9F27-ABB396537B79}" dt="2023-08-23T04:58:30.993" v="110" actId="14100"/>
        <pc:sldMkLst>
          <pc:docMk/>
          <pc:sldMk cId="1334835685" sldId="270"/>
        </pc:sldMkLst>
        <pc:spChg chg="mod">
          <ac:chgData name="Aarju Dixit (P23CS0001)" userId="" providerId="" clId="Web-{CA36028F-6C15-4E0F-9F27-ABB396537B79}" dt="2023-08-23T04:58:30.993" v="110" actId="14100"/>
          <ac:spMkLst>
            <pc:docMk/>
            <pc:sldMk cId="1334835685" sldId="270"/>
            <ac:spMk id="2" creationId="{00000000-0000-0000-0000-000000000000}"/>
          </ac:spMkLst>
        </pc:spChg>
      </pc:sldChg>
      <pc:sldChg chg="modSp">
        <pc:chgData name="Aarju Dixit (P23CS0001)" userId="" providerId="" clId="Web-{CA36028F-6C15-4E0F-9F27-ABB396537B79}" dt="2023-08-23T04:58:54.885" v="114" actId="20577"/>
        <pc:sldMkLst>
          <pc:docMk/>
          <pc:sldMk cId="56489816" sldId="271"/>
        </pc:sldMkLst>
        <pc:spChg chg="mod">
          <ac:chgData name="Aarju Dixit (P23CS0001)" userId="" providerId="" clId="Web-{CA36028F-6C15-4E0F-9F27-ABB396537B79}" dt="2023-08-23T04:58:54.885" v="114" actId="20577"/>
          <ac:spMkLst>
            <pc:docMk/>
            <pc:sldMk cId="56489816" sldId="271"/>
            <ac:spMk id="2" creationId="{00000000-0000-0000-0000-000000000000}"/>
          </ac:spMkLst>
        </pc:spChg>
      </pc:sldChg>
    </pc:docChg>
  </pc:docChgLst>
  <pc:docChgLst>
    <pc:chgData name="Aarju Dixit (P23CS0001)" clId="Web-{BAD79206-B800-41E1-B407-177864CCB09C}"/>
    <pc:docChg chg="addSld delSld modSld">
      <pc:chgData name="Aarju Dixit (P23CS0001)" userId="" providerId="" clId="Web-{BAD79206-B800-41E1-B407-177864CCB09C}" dt="2023-08-29T15:55:36.752" v="136" actId="20577"/>
      <pc:docMkLst>
        <pc:docMk/>
      </pc:docMkLst>
      <pc:sldChg chg="modSp">
        <pc:chgData name="Aarju Dixit (P23CS0001)" userId="" providerId="" clId="Web-{BAD79206-B800-41E1-B407-177864CCB09C}" dt="2023-08-29T15:36:18.103" v="130" actId="20577"/>
        <pc:sldMkLst>
          <pc:docMk/>
          <pc:sldMk cId="3311085774" sldId="257"/>
        </pc:sldMkLst>
        <pc:spChg chg="mod">
          <ac:chgData name="Aarju Dixit (P23CS0001)" userId="" providerId="" clId="Web-{BAD79206-B800-41E1-B407-177864CCB09C}" dt="2023-08-29T15:36:18.103" v="130" actId="20577"/>
          <ac:spMkLst>
            <pc:docMk/>
            <pc:sldMk cId="3311085774" sldId="257"/>
            <ac:spMk id="3" creationId="{00000000-0000-0000-0000-000000000000}"/>
          </ac:spMkLst>
        </pc:spChg>
      </pc:sldChg>
      <pc:sldChg chg="modSp">
        <pc:chgData name="Aarju Dixit (P23CS0001)" userId="" providerId="" clId="Web-{BAD79206-B800-41E1-B407-177864CCB09C}" dt="2023-08-29T13:59:43.474" v="7" actId="20577"/>
        <pc:sldMkLst>
          <pc:docMk/>
          <pc:sldMk cId="3382794057" sldId="258"/>
        </pc:sldMkLst>
        <pc:spChg chg="mod">
          <ac:chgData name="Aarju Dixit (P23CS0001)" userId="" providerId="" clId="Web-{BAD79206-B800-41E1-B407-177864CCB09C}" dt="2023-08-29T13:59:43.474" v="7" actId="20577"/>
          <ac:spMkLst>
            <pc:docMk/>
            <pc:sldMk cId="3382794057" sldId="258"/>
            <ac:spMk id="3" creationId="{00000000-0000-0000-0000-000000000000}"/>
          </ac:spMkLst>
        </pc:spChg>
      </pc:sldChg>
      <pc:sldChg chg="modSp">
        <pc:chgData name="Aarju Dixit (P23CS0001)" userId="" providerId="" clId="Web-{BAD79206-B800-41E1-B407-177864CCB09C}" dt="2023-08-29T15:55:36.752" v="136" actId="20577"/>
        <pc:sldMkLst>
          <pc:docMk/>
          <pc:sldMk cId="968368531" sldId="263"/>
        </pc:sldMkLst>
        <pc:spChg chg="mod">
          <ac:chgData name="Aarju Dixit (P23CS0001)" userId="" providerId="" clId="Web-{BAD79206-B800-41E1-B407-177864CCB09C}" dt="2023-08-29T15:55:36.752" v="136" actId="20577"/>
          <ac:spMkLst>
            <pc:docMk/>
            <pc:sldMk cId="968368531" sldId="263"/>
            <ac:spMk id="2" creationId="{00000000-0000-0000-0000-000000000000}"/>
          </ac:spMkLst>
        </pc:spChg>
      </pc:sldChg>
      <pc:sldChg chg="del">
        <pc:chgData name="Aarju Dixit (P23CS0001)" userId="" providerId="" clId="Web-{BAD79206-B800-41E1-B407-177864CCB09C}" dt="2023-08-29T13:59:09.426" v="0"/>
        <pc:sldMkLst>
          <pc:docMk/>
          <pc:sldMk cId="3056641407" sldId="265"/>
        </pc:sldMkLst>
      </pc:sldChg>
      <pc:sldChg chg="del">
        <pc:chgData name="Aarju Dixit (P23CS0001)" userId="" providerId="" clId="Web-{BAD79206-B800-41E1-B407-177864CCB09C}" dt="2023-08-29T13:59:13.176" v="1"/>
        <pc:sldMkLst>
          <pc:docMk/>
          <pc:sldMk cId="2323935573" sldId="266"/>
        </pc:sldMkLst>
      </pc:sldChg>
      <pc:sldChg chg="del">
        <pc:chgData name="Aarju Dixit (P23CS0001)" userId="" providerId="" clId="Web-{BAD79206-B800-41E1-B407-177864CCB09C}" dt="2023-08-29T13:59:15.692" v="2"/>
        <pc:sldMkLst>
          <pc:docMk/>
          <pc:sldMk cId="3151342737" sldId="267"/>
        </pc:sldMkLst>
      </pc:sldChg>
      <pc:sldChg chg="del">
        <pc:chgData name="Aarju Dixit (P23CS0001)" userId="" providerId="" clId="Web-{BAD79206-B800-41E1-B407-177864CCB09C}" dt="2023-08-29T13:59:18.567" v="3"/>
        <pc:sldMkLst>
          <pc:docMk/>
          <pc:sldMk cId="2686975020" sldId="268"/>
        </pc:sldMkLst>
      </pc:sldChg>
      <pc:sldChg chg="del">
        <pc:chgData name="Aarju Dixit (P23CS0001)" userId="" providerId="" clId="Web-{BAD79206-B800-41E1-B407-177864CCB09C}" dt="2023-08-29T13:59:21.051" v="4"/>
        <pc:sldMkLst>
          <pc:docMk/>
          <pc:sldMk cId="933543026" sldId="269"/>
        </pc:sldMkLst>
      </pc:sldChg>
      <pc:sldChg chg="del">
        <pc:chgData name="Aarju Dixit (P23CS0001)" userId="" providerId="" clId="Web-{BAD79206-B800-41E1-B407-177864CCB09C}" dt="2023-08-29T13:59:23.723" v="5"/>
        <pc:sldMkLst>
          <pc:docMk/>
          <pc:sldMk cId="1334835685" sldId="270"/>
        </pc:sldMkLst>
      </pc:sldChg>
      <pc:sldChg chg="modSp new del">
        <pc:chgData name="Aarju Dixit (P23CS0001)" userId="" providerId="" clId="Web-{BAD79206-B800-41E1-B407-177864CCB09C}" dt="2023-08-29T15:53:45.467" v="135"/>
        <pc:sldMkLst>
          <pc:docMk/>
          <pc:sldMk cId="2630254591" sldId="275"/>
        </pc:sldMkLst>
        <pc:spChg chg="mod">
          <ac:chgData name="Aarju Dixit (P23CS0001)" userId="" providerId="" clId="Web-{BAD79206-B800-41E1-B407-177864CCB09C}" dt="2023-08-29T15:53:32.404" v="134"/>
          <ac:spMkLst>
            <pc:docMk/>
            <pc:sldMk cId="2630254591" sldId="275"/>
            <ac:spMk id="2" creationId="{13D8AC2E-4F07-249F-9B14-3686ACBA86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23A9C5-55B0-4B8D-B11F-44243102D54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967844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3A9C5-55B0-4B8D-B11F-44243102D54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96829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3A9C5-55B0-4B8D-B11F-44243102D54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175434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3A9C5-55B0-4B8D-B11F-44243102D54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1672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A9C5-55B0-4B8D-B11F-44243102D549}"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15069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23A9C5-55B0-4B8D-B11F-44243102D549}"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52227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23A9C5-55B0-4B8D-B11F-44243102D549}"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153674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23A9C5-55B0-4B8D-B11F-44243102D549}"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224495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3A9C5-55B0-4B8D-B11F-44243102D549}"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396589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3A9C5-55B0-4B8D-B11F-44243102D549}"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403166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3A9C5-55B0-4B8D-B11F-44243102D549}"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6CE3D-3122-4265-AFB9-FD26E9337838}" type="slidenum">
              <a:rPr lang="en-IN" smtClean="0"/>
              <a:t>‹#›</a:t>
            </a:fld>
            <a:endParaRPr lang="en-IN"/>
          </a:p>
        </p:txBody>
      </p:sp>
    </p:spTree>
    <p:extLst>
      <p:ext uri="{BB962C8B-B14F-4D97-AF65-F5344CB8AC3E}">
        <p14:creationId xmlns:p14="http://schemas.microsoft.com/office/powerpoint/2010/main" val="320681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3A9C5-55B0-4B8D-B11F-44243102D549}" type="datetimeFigureOut">
              <a:rPr lang="en-IN" smtClean="0"/>
              <a:t>29-08-2023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6CE3D-3122-4265-AFB9-FD26E9337838}" type="slidenum">
              <a:rPr lang="en-IN" smtClean="0"/>
              <a:t>‹#›</a:t>
            </a:fld>
            <a:endParaRPr lang="en-IN"/>
          </a:p>
        </p:txBody>
      </p:sp>
    </p:spTree>
    <p:extLst>
      <p:ext uri="{BB962C8B-B14F-4D97-AF65-F5344CB8AC3E}">
        <p14:creationId xmlns:p14="http://schemas.microsoft.com/office/powerpoint/2010/main" val="1407649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ql-transactions/" TargetMode="External"/><Relationship Id="rId2" Type="http://schemas.openxmlformats.org/officeDocument/2006/relationships/hyperlink" Target="https://www.tutorialspoint.com/sql/sql-transactions.htm%20%5b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ACI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8;p13">
            <a:extLst>
              <a:ext uri="{FF2B5EF4-FFF2-40B4-BE49-F238E27FC236}">
                <a16:creationId xmlns:a16="http://schemas.microsoft.com/office/drawing/2014/main" id="{EEEEE2A8-CB9B-CD12-024F-FBE9D375A50D}"/>
              </a:ext>
            </a:extLst>
          </p:cNvPr>
          <p:cNvSpPr txBox="1">
            <a:spLocks noGrp="1"/>
          </p:cNvSpPr>
          <p:nvPr/>
        </p:nvSpPr>
        <p:spPr>
          <a:xfrm>
            <a:off x="176771" y="628729"/>
            <a:ext cx="8779790" cy="1909242"/>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Arial Narrow"/>
              <a:buNone/>
              <a:defRPr sz="4500" b="1"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buSzPts val="3600"/>
            </a:pPr>
            <a:r>
              <a:rPr lang="en-US" sz="3600" b="0" dirty="0"/>
              <a:t>#SQL: Transactions</a:t>
            </a:r>
            <a:endParaRPr sz="2800" b="0" dirty="0"/>
          </a:p>
        </p:txBody>
      </p:sp>
      <p:sp>
        <p:nvSpPr>
          <p:cNvPr id="9" name="Google Shape;89;p13">
            <a:extLst>
              <a:ext uri="{FF2B5EF4-FFF2-40B4-BE49-F238E27FC236}">
                <a16:creationId xmlns:a16="http://schemas.microsoft.com/office/drawing/2014/main" id="{A78FE5A9-5DC7-7B8D-66F0-9A1CE741DB01}"/>
              </a:ext>
            </a:extLst>
          </p:cNvPr>
          <p:cNvSpPr txBox="1">
            <a:spLocks noGrp="1"/>
          </p:cNvSpPr>
          <p:nvPr/>
        </p:nvSpPr>
        <p:spPr>
          <a:xfrm>
            <a:off x="673935" y="2963701"/>
            <a:ext cx="7785463" cy="190924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Arial Narrow"/>
                <a:ea typeface="Arial Narrow"/>
                <a:cs typeface="Arial Narrow"/>
                <a:sym typeface="Arial Narrow"/>
              </a:defRPr>
            </a:lvl1pPr>
            <a:lvl2pPr marL="914400" marR="0" lvl="1" indent="-342900"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Narrow"/>
                <a:ea typeface="Arial Narrow"/>
                <a:cs typeface="Arial Narrow"/>
                <a:sym typeface="Arial Narrow"/>
              </a:defRPr>
            </a:lvl2pPr>
            <a:lvl3pPr marL="1371600" marR="0" lvl="2" indent="-323850"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Narrow"/>
                <a:ea typeface="Arial Narrow"/>
                <a:cs typeface="Arial Narrow"/>
                <a:sym typeface="Arial Narrow"/>
              </a:defRPr>
            </a:lvl3pPr>
            <a:lvl4pPr marL="1828800" marR="0" lvl="3"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Narrow"/>
                <a:ea typeface="Arial Narrow"/>
                <a:cs typeface="Arial Narrow"/>
                <a:sym typeface="Arial Narrow"/>
              </a:defRPr>
            </a:lvl4pPr>
            <a:lvl5pPr marL="2286000" marR="0" lvl="4"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Narrow"/>
                <a:ea typeface="Arial Narrow"/>
                <a:cs typeface="Arial Narrow"/>
                <a:sym typeface="Arial Narrow"/>
              </a:defRPr>
            </a:lvl5pPr>
            <a:lvl6pPr marL="2743200" marR="0" lvl="5"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L="3200400" marR="0" lvl="6"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L="3657600" marR="0" lvl="7"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L="4114800" marR="0" lvl="8" indent="-31432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pPr marL="0" indent="0">
              <a:spcBef>
                <a:spcPts val="0"/>
              </a:spcBef>
              <a:buSzPts val="3200"/>
            </a:pPr>
            <a:br>
              <a:rPr lang="en-US" sz="3200" baseline="30000" dirty="0"/>
            </a:br>
            <a:r>
              <a:rPr lang="en-US" sz="3000" dirty="0"/>
              <a:t>Aarju Dixit</a:t>
            </a:r>
            <a:br>
              <a:rPr lang="en-US" sz="2400" dirty="0"/>
            </a:br>
            <a:r>
              <a:rPr lang="en-US" sz="2400" dirty="0"/>
              <a:t>Research Scholar</a:t>
            </a:r>
            <a:br>
              <a:rPr lang="en-US" sz="2400" dirty="0"/>
            </a:br>
            <a:r>
              <a:rPr lang="en-US" sz="2400" dirty="0"/>
              <a:t>Department of Computer Science and Engineering</a:t>
            </a:r>
            <a:br>
              <a:rPr lang="en-US" sz="2400" dirty="0"/>
            </a:br>
            <a:r>
              <a:rPr lang="en-US" sz="2400" dirty="0"/>
              <a:t>Indian Institute of Technology Jodhpur, Rajasthan, India 342030</a:t>
            </a:r>
            <a:endParaRPr dirty="0">
              <a:latin typeface="Arial Narrow"/>
              <a:ea typeface="Arial Narrow"/>
              <a:cs typeface="Arial Narrow"/>
              <a:sym typeface="Arial Narrow"/>
            </a:endParaRPr>
          </a:p>
        </p:txBody>
      </p:sp>
      <p:sp>
        <p:nvSpPr>
          <p:cNvPr id="10" name="Google Shape;92;p13">
            <a:extLst>
              <a:ext uri="{FF2B5EF4-FFF2-40B4-BE49-F238E27FC236}">
                <a16:creationId xmlns:a16="http://schemas.microsoft.com/office/drawing/2014/main" id="{21569757-9FC8-6FA3-31E0-69ED8A4EB7D5}"/>
              </a:ext>
            </a:extLst>
          </p:cNvPr>
          <p:cNvSpPr txBox="1"/>
          <p:nvPr/>
        </p:nvSpPr>
        <p:spPr>
          <a:xfrm>
            <a:off x="2417270" y="5656425"/>
            <a:ext cx="4453200" cy="70784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000"/>
            </a:pPr>
            <a:r>
              <a:rPr lang="en-US" sz="2000" b="1" dirty="0">
                <a:solidFill>
                  <a:srgbClr val="C00000"/>
                </a:solidFill>
                <a:latin typeface="Arial Narrow"/>
                <a:ea typeface="Arial Narrow"/>
                <a:cs typeface="Arial Narrow"/>
                <a:sym typeface="Arial Narrow"/>
              </a:rPr>
              <a:t>CSL4030 Data Engineering Lab - 5</a:t>
            </a:r>
            <a:endParaRPr dirty="0"/>
          </a:p>
          <a:p>
            <a:pPr algn="ctr">
              <a:buSzPts val="2000"/>
            </a:pPr>
            <a:r>
              <a:rPr lang="en-US" sz="2000" b="1" dirty="0">
                <a:solidFill>
                  <a:srgbClr val="C00000"/>
                </a:solidFill>
                <a:latin typeface="Arial Narrow"/>
                <a:ea typeface="Arial Narrow"/>
                <a:cs typeface="Arial Narrow"/>
                <a:sym typeface="Arial Narrow"/>
              </a:rPr>
              <a:t>August 30</a:t>
            </a:r>
            <a:r>
              <a:rPr lang="en-US" sz="2000" b="1" baseline="30000" dirty="0">
                <a:solidFill>
                  <a:srgbClr val="C00000"/>
                </a:solidFill>
                <a:latin typeface="Arial Narrow"/>
                <a:ea typeface="Arial Narrow"/>
                <a:cs typeface="Arial Narrow"/>
                <a:sym typeface="Arial Narrow"/>
              </a:rPr>
              <a:t>th</a:t>
            </a:r>
            <a:r>
              <a:rPr lang="en-US" sz="2000" b="1" dirty="0">
                <a:solidFill>
                  <a:srgbClr val="C00000"/>
                </a:solidFill>
                <a:latin typeface="Arial Narrow"/>
                <a:ea typeface="Arial Narrow"/>
                <a:cs typeface="Arial Narrow"/>
                <a:sym typeface="Arial Narrow"/>
              </a:rPr>
              <a:t>  2023</a:t>
            </a:r>
            <a:endParaRPr dirty="0"/>
          </a:p>
        </p:txBody>
      </p:sp>
      <p:pic>
        <p:nvPicPr>
          <p:cNvPr id="11" name="Picture 10">
            <a:extLst>
              <a:ext uri="{FF2B5EF4-FFF2-40B4-BE49-F238E27FC236}">
                <a16:creationId xmlns:a16="http://schemas.microsoft.com/office/drawing/2014/main" id="{6AA565E0-08D9-21C8-ABB5-7C3B211AB0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242" y="121661"/>
            <a:ext cx="1146439" cy="1260680"/>
          </a:xfrm>
          <a:prstGeom prst="rect">
            <a:avLst/>
          </a:prstGeom>
        </p:spPr>
      </p:pic>
    </p:spTree>
    <p:extLst>
      <p:ext uri="{BB962C8B-B14F-4D97-AF65-F5344CB8AC3E}">
        <p14:creationId xmlns:p14="http://schemas.microsoft.com/office/powerpoint/2010/main" val="202824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solidFill>
        </p:spPr>
        <p:txBody>
          <a:bodyPr/>
          <a:lstStyle/>
          <a:p>
            <a:r>
              <a:rPr lang="en-US" b="1" dirty="0">
                <a:solidFill>
                  <a:schemeClr val="bg1"/>
                </a:solidFill>
                <a:latin typeface="Times New Roman" pitchFamily="18" charset="0"/>
                <a:cs typeface="Times New Roman" pitchFamily="18" charset="0"/>
              </a:rPr>
              <a:t>SAVEPOINT</a:t>
            </a:r>
            <a:endParaRPr lang="en-IN" dirty="0">
              <a:solidFill>
                <a:schemeClr val="bg1"/>
              </a:solidFill>
            </a:endParaRPr>
          </a:p>
        </p:txBody>
      </p:sp>
      <p:sp>
        <p:nvSpPr>
          <p:cNvPr id="3" name="Content Placeholder 2"/>
          <p:cNvSpPr>
            <a:spLocks noGrp="1"/>
          </p:cNvSpPr>
          <p:nvPr>
            <p:ph idx="1"/>
          </p:nvPr>
        </p:nvSpPr>
        <p:spPr/>
        <p:txBody>
          <a:bodyPr>
            <a:normAutofit fontScale="47500" lnSpcReduction="20000"/>
          </a:bodyPr>
          <a:lstStyle/>
          <a:p>
            <a:pPr fontAlgn="base">
              <a:buFont typeface="Wingdings" pitchFamily="2" charset="2"/>
              <a:buChar char="Ø"/>
            </a:pPr>
            <a:r>
              <a:rPr lang="en-US" b="1" dirty="0">
                <a:latin typeface="Times New Roman" pitchFamily="18" charset="0"/>
                <a:cs typeface="Times New Roman" pitchFamily="18" charset="0"/>
              </a:rPr>
              <a:t> </a:t>
            </a:r>
            <a:r>
              <a:rPr lang="en-US" sz="3400" dirty="0">
                <a:latin typeface="Times New Roman" pitchFamily="18" charset="0"/>
                <a:cs typeface="Times New Roman" pitchFamily="18" charset="0"/>
              </a:rPr>
              <a:t>It creates points within the groups of transactions in which to ROLLBACK. </a:t>
            </a:r>
          </a:p>
          <a:p>
            <a:pPr fontAlgn="base">
              <a:buFont typeface="Wingdings" pitchFamily="2" charset="2"/>
              <a:buChar char="Ø"/>
            </a:pP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A SAVEPOINT is a point in a transaction in which you can roll the transaction back to a certain point without rolling back the entire transaction. </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 </a:t>
            </a:r>
          </a:p>
          <a:p>
            <a:pPr fontAlgn="base">
              <a:buFont typeface="Wingdings" pitchFamily="2" charset="2"/>
              <a:buChar char="Ø"/>
            </a:pPr>
            <a:r>
              <a:rPr lang="en-US" sz="3400" b="1" dirty="0">
                <a:latin typeface="Times New Roman" pitchFamily="18" charset="0"/>
                <a:cs typeface="Times New Roman" pitchFamily="18" charset="0"/>
              </a:rPr>
              <a:t>Syntax</a:t>
            </a:r>
            <a:r>
              <a:rPr lang="en-US" sz="3400" dirty="0">
                <a:latin typeface="Times New Roman" pitchFamily="18" charset="0"/>
                <a:cs typeface="Times New Roman" pitchFamily="18" charset="0"/>
              </a:rPr>
              <a:t> </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 </a:t>
            </a:r>
          </a:p>
          <a:p>
            <a:pPr fontAlgn="base">
              <a:buFont typeface="Wingdings" pitchFamily="2" charset="2"/>
              <a:buChar char="Ø"/>
            </a:pPr>
            <a:r>
              <a:rPr lang="en-US" sz="3400" dirty="0">
                <a:latin typeface="Times New Roman" pitchFamily="18" charset="0"/>
                <a:cs typeface="Times New Roman" pitchFamily="18" charset="0"/>
              </a:rPr>
              <a:t>SAVEPOINT SAVEPOINT_NAME;</a:t>
            </a:r>
          </a:p>
          <a:p>
            <a:pPr fontAlgn="base">
              <a:buFont typeface="Wingdings" pitchFamily="2" charset="2"/>
              <a:buChar char="Ø"/>
            </a:pPr>
            <a:endParaRPr lang="en-US" sz="3400" dirty="0">
              <a:latin typeface="Times New Roman" pitchFamily="18" charset="0"/>
              <a:cs typeface="Times New Roman" pitchFamily="18" charset="0"/>
            </a:endParaRPr>
          </a:p>
          <a:p>
            <a:pPr fontAlgn="base">
              <a:buFont typeface="Wingdings" pitchFamily="2" charset="2"/>
              <a:buChar char="Ø"/>
            </a:pPr>
            <a:r>
              <a:rPr lang="en-US" sz="3400" dirty="0">
                <a:latin typeface="Times New Roman" pitchFamily="18" charset="0"/>
                <a:cs typeface="Times New Roman" pitchFamily="18" charset="0"/>
              </a:rPr>
              <a:t>This command is used only in the creation of SAVEPOINT among all the transactions. </a:t>
            </a:r>
          </a:p>
          <a:p>
            <a:pPr fontAlgn="base">
              <a:buFont typeface="Wingdings" pitchFamily="2" charset="2"/>
              <a:buChar char="Ø"/>
            </a:pP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In general ROLLBACK is used to undo a group of transactions. </a:t>
            </a:r>
          </a:p>
          <a:p>
            <a:pPr fontAlgn="base">
              <a:buFont typeface="Wingdings" pitchFamily="2" charset="2"/>
              <a:buChar char="Ø"/>
            </a:pPr>
            <a:br>
              <a:rPr lang="en-US" sz="3400" dirty="0">
                <a:latin typeface="Times New Roman" pitchFamily="18" charset="0"/>
                <a:cs typeface="Times New Roman" pitchFamily="18" charset="0"/>
              </a:rPr>
            </a:br>
            <a:r>
              <a:rPr lang="en-US" sz="3400" b="1" dirty="0">
                <a:latin typeface="Times New Roman" pitchFamily="18" charset="0"/>
                <a:cs typeface="Times New Roman" pitchFamily="18" charset="0"/>
              </a:rPr>
              <a:t>Syntax for rolling back to </a:t>
            </a:r>
            <a:r>
              <a:rPr lang="en-US" sz="3400" b="1" dirty="0" err="1">
                <a:latin typeface="Times New Roman" pitchFamily="18" charset="0"/>
                <a:cs typeface="Times New Roman" pitchFamily="18" charset="0"/>
              </a:rPr>
              <a:t>Savepoint</a:t>
            </a:r>
            <a:r>
              <a:rPr lang="en-US" sz="3400" b="1" dirty="0">
                <a:latin typeface="Times New Roman" pitchFamily="18" charset="0"/>
                <a:cs typeface="Times New Roman" pitchFamily="18" charset="0"/>
              </a:rPr>
              <a:t> command:</a:t>
            </a:r>
            <a:r>
              <a:rPr lang="en-US" sz="3400" dirty="0">
                <a:latin typeface="Times New Roman" pitchFamily="18" charset="0"/>
                <a:cs typeface="Times New Roman" pitchFamily="18" charset="0"/>
              </a:rPr>
              <a:t> </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 </a:t>
            </a:r>
          </a:p>
          <a:p>
            <a:pPr fontAlgn="base">
              <a:buFont typeface="Wingdings" pitchFamily="2" charset="2"/>
              <a:buChar char="Ø"/>
            </a:pPr>
            <a:r>
              <a:rPr lang="en-US" sz="3400" dirty="0">
                <a:latin typeface="Times New Roman" pitchFamily="18" charset="0"/>
                <a:cs typeface="Times New Roman" pitchFamily="18" charset="0"/>
              </a:rPr>
              <a:t>ROLLBACK TO SAVEPOINT_NAME;</a:t>
            </a:r>
          </a:p>
          <a:p>
            <a:pPr fontAlgn="base">
              <a:buFont typeface="Wingdings" pitchFamily="2" charset="2"/>
              <a:buChar char="Ø"/>
            </a:pPr>
            <a:endParaRPr lang="en-US" sz="3400" dirty="0">
              <a:latin typeface="Times New Roman" pitchFamily="18" charset="0"/>
              <a:cs typeface="Times New Roman" pitchFamily="18" charset="0"/>
            </a:endParaRPr>
          </a:p>
          <a:p>
            <a:pPr fontAlgn="base">
              <a:buFont typeface="Wingdings" pitchFamily="2" charset="2"/>
              <a:buChar char="Ø"/>
            </a:pPr>
            <a:r>
              <a:rPr lang="en-US" sz="3400" dirty="0">
                <a:latin typeface="Times New Roman" pitchFamily="18" charset="0"/>
                <a:cs typeface="Times New Roman" pitchFamily="18" charset="0"/>
              </a:rPr>
              <a:t>you can ROLLBACK to any SAVEPOINT at any time to return the appropriate data to its original state. </a:t>
            </a:r>
          </a:p>
          <a:p>
            <a:endParaRPr lang="en-IN" dirty="0"/>
          </a:p>
        </p:txBody>
      </p:sp>
    </p:spTree>
    <p:extLst>
      <p:ext uri="{BB962C8B-B14F-4D97-AF65-F5344CB8AC3E}">
        <p14:creationId xmlns:p14="http://schemas.microsoft.com/office/powerpoint/2010/main" val="303893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62874" cy="1415642"/>
          </a:xfrm>
          <a:solidFill>
            <a:schemeClr val="tx2"/>
          </a:solidFill>
        </p:spPr>
        <p:txBody>
          <a:bodyPr>
            <a:normAutofit/>
          </a:bodyPr>
          <a:lstStyle/>
          <a:p>
            <a:r>
              <a:rPr lang="en-US" sz="3600" b="1" dirty="0">
                <a:solidFill>
                  <a:schemeClr val="bg1"/>
                </a:solidFill>
                <a:latin typeface="Times New Roman" pitchFamily="18" charset="0"/>
                <a:cs typeface="Times New Roman" pitchFamily="18" charset="0"/>
              </a:rPr>
              <a:t>RELEASE SAVEPOINT</a:t>
            </a:r>
            <a:endParaRPr lang="en-IN" sz="3600" dirty="0">
              <a:solidFill>
                <a:schemeClr val="bg1"/>
              </a:solidFill>
              <a:latin typeface="Times New Roman"/>
              <a:cs typeface="Times New Roman"/>
            </a:endParaRPr>
          </a:p>
        </p:txBody>
      </p:sp>
      <p:sp>
        <p:nvSpPr>
          <p:cNvPr id="3" name="Content Placeholder 2"/>
          <p:cNvSpPr>
            <a:spLocks noGrp="1"/>
          </p:cNvSpPr>
          <p:nvPr>
            <p:ph idx="1"/>
          </p:nvPr>
        </p:nvSpPr>
        <p:spPr/>
        <p:txBody>
          <a:bodyPr>
            <a:normAutofit/>
          </a:bodyPr>
          <a:lstStyle/>
          <a:p>
            <a:pPr fontAlgn="base">
              <a:buFont typeface="Wingdings" pitchFamily="2" charset="2"/>
              <a:buChar char="Ø"/>
            </a:pPr>
            <a:r>
              <a:rPr lang="en-US" sz="1600" b="1" dirty="0">
                <a:latin typeface="Times New Roman" pitchFamily="18" charset="0"/>
                <a:cs typeface="Times New Roman" pitchFamily="18" charset="0"/>
              </a:rPr>
              <a:t> RELEASE SAVEPOINT:-</a:t>
            </a:r>
            <a:r>
              <a:rPr lang="en-US" sz="1600" dirty="0">
                <a:latin typeface="Times New Roman" pitchFamily="18" charset="0"/>
                <a:cs typeface="Times New Roman" pitchFamily="18" charset="0"/>
              </a:rPr>
              <a:t> This command is used to remove a SAVEPOINT that you have created. </a:t>
            </a:r>
          </a:p>
          <a:p>
            <a:pPr fontAlgn="base">
              <a:buFont typeface="Wingdings" pitchFamily="2" charset="2"/>
              <a:buChar char="Ø"/>
            </a:pPr>
            <a:endParaRPr lang="en-US" sz="1600" b="1" dirty="0">
              <a:latin typeface="Times New Roman" pitchFamily="18" charset="0"/>
              <a:cs typeface="Times New Roman" pitchFamily="18" charset="0"/>
            </a:endParaRPr>
          </a:p>
          <a:p>
            <a:pPr fontAlgn="base">
              <a:buFont typeface="Wingdings" pitchFamily="2" charset="2"/>
              <a:buChar char="Ø"/>
            </a:pPr>
            <a:r>
              <a:rPr lang="en-US" sz="1600" b="1" dirty="0">
                <a:latin typeface="Times New Roman" pitchFamily="18" charset="0"/>
                <a:cs typeface="Times New Roman" pitchFamily="18" charset="0"/>
              </a:rPr>
              <a:t>Syntax:</a:t>
            </a:r>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p>
          <a:p>
            <a:pPr fontAlgn="base">
              <a:buFont typeface="Wingdings" pitchFamily="2" charset="2"/>
              <a:buChar char="Ø"/>
            </a:pPr>
            <a:r>
              <a:rPr lang="en-US" sz="1600" dirty="0">
                <a:latin typeface="Times New Roman" pitchFamily="18" charset="0"/>
                <a:cs typeface="Times New Roman" pitchFamily="18" charset="0"/>
              </a:rPr>
              <a:t>RELEASE SAVEPOINT SAVEPOINT_NAME</a:t>
            </a:r>
          </a:p>
          <a:p>
            <a:pPr fontAlgn="base">
              <a:buFont typeface="Wingdings" pitchFamily="2" charset="2"/>
              <a:buChar char="Ø"/>
            </a:pPr>
            <a:endParaRPr lang="en-US" sz="1600" dirty="0">
              <a:latin typeface="Times New Roman" pitchFamily="18" charset="0"/>
              <a:cs typeface="Times New Roman" pitchFamily="18" charset="0"/>
            </a:endParaRPr>
          </a:p>
          <a:p>
            <a:pPr fontAlgn="base">
              <a:buFont typeface="Wingdings" pitchFamily="2" charset="2"/>
              <a:buChar char="Ø"/>
            </a:pPr>
            <a:r>
              <a:rPr lang="en-US" sz="1600" dirty="0">
                <a:latin typeface="Times New Roman" pitchFamily="18" charset="0"/>
                <a:cs typeface="Times New Roman" pitchFamily="18" charset="0"/>
              </a:rPr>
              <a:t>Once a SAVEPOINT has been released, you can no longer use the ROLLBACK command to undo transactions performed since the last SAVEPOINT.</a:t>
            </a:r>
          </a:p>
          <a:p>
            <a:pPr fontAlgn="base">
              <a:buFont typeface="Wingdings" pitchFamily="2" charset="2"/>
              <a:buChar char="Ø"/>
            </a:pPr>
            <a:endParaRPr lang="en-US" sz="1600" dirty="0">
              <a:latin typeface="Times New Roman" pitchFamily="18" charset="0"/>
              <a:cs typeface="Times New Roman" pitchFamily="18" charset="0"/>
            </a:endParaRPr>
          </a:p>
          <a:p>
            <a:pPr fontAlgn="base">
              <a:buFont typeface="Wingdings" pitchFamily="2" charset="2"/>
              <a:buChar char="Ø"/>
            </a:pPr>
            <a:r>
              <a:rPr lang="en-US" sz="1600" dirty="0">
                <a:latin typeface="Times New Roman" pitchFamily="18" charset="0"/>
                <a:cs typeface="Times New Roman" pitchFamily="18" charset="0"/>
              </a:rPr>
              <a:t>It is used to initiate a database transaction and used to specify characteristics of the transaction that follows. </a:t>
            </a:r>
          </a:p>
          <a:p>
            <a:pPr marL="0" indent="0">
              <a:buNone/>
            </a:pPr>
            <a:br>
              <a:rPr lang="en-IN" dirty="0"/>
            </a:br>
            <a:endParaRPr lang="en-IN" dirty="0"/>
          </a:p>
        </p:txBody>
      </p:sp>
    </p:spTree>
    <p:extLst>
      <p:ext uri="{BB962C8B-B14F-4D97-AF65-F5344CB8AC3E}">
        <p14:creationId xmlns:p14="http://schemas.microsoft.com/office/powerpoint/2010/main" val="348713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lstStyle/>
          <a:p>
            <a:r>
              <a:rPr lang="en-US" sz="4000" dirty="0">
                <a:solidFill>
                  <a:schemeClr val="bg1"/>
                </a:solidFill>
                <a:latin typeface="Times New Roman"/>
                <a:cs typeface="Times New Roman"/>
              </a:rPr>
              <a:t>References</a:t>
            </a:r>
            <a:endParaRPr lang="en-IN" sz="4000" dirty="0">
              <a:solidFill>
                <a:schemeClr val="bg1"/>
              </a:solidFill>
              <a:latin typeface="Times New Roman"/>
              <a:cs typeface="Times New Roman"/>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1600" dirty="0">
                <a:latin typeface="Times New Roman" pitchFamily="18" charset="0"/>
                <a:cs typeface="Times New Roman" pitchFamily="18" charset="0"/>
                <a:hlinkClick r:id="rId2"/>
              </a:rPr>
              <a:t>https://www.tutorialspoint.com/sql/sql-transactions.htm [1</a:t>
            </a:r>
            <a:r>
              <a:rPr lang="en-IN" sz="1600" dirty="0">
                <a:latin typeface="Times New Roman" pitchFamily="18" charset="0"/>
                <a:cs typeface="Times New Roman" pitchFamily="18" charset="0"/>
              </a:rPr>
              <a:t>]</a:t>
            </a:r>
          </a:p>
          <a:p>
            <a:pPr>
              <a:buFont typeface="Wingdings" pitchFamily="2" charset="2"/>
              <a:buChar char="Ø"/>
            </a:pPr>
            <a:r>
              <a:rPr lang="en-IN" sz="1600" dirty="0">
                <a:latin typeface="Times New Roman" pitchFamily="18" charset="0"/>
                <a:cs typeface="Times New Roman" pitchFamily="18" charset="0"/>
                <a:hlinkClick r:id="rId3"/>
              </a:rPr>
              <a:t>https://www.geeksforgeeks.org/sql-transactions/</a:t>
            </a:r>
            <a:r>
              <a:rPr lang="en-IN" sz="1600" dirty="0">
                <a:latin typeface="Times New Roman" pitchFamily="18" charset="0"/>
                <a:cs typeface="Times New Roman" pitchFamily="18" charset="0"/>
              </a:rPr>
              <a:t> [2]</a:t>
            </a:r>
          </a:p>
        </p:txBody>
      </p:sp>
    </p:spTree>
    <p:extLst>
      <p:ext uri="{BB962C8B-B14F-4D97-AF65-F5344CB8AC3E}">
        <p14:creationId xmlns:p14="http://schemas.microsoft.com/office/powerpoint/2010/main" val="5648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5816" y="2852936"/>
            <a:ext cx="3312368" cy="748680"/>
          </a:xfrm>
        </p:spPr>
        <p:txBody>
          <a:bodyPr>
            <a:noAutofit/>
          </a:bodyPr>
          <a:lstStyle/>
          <a:p>
            <a:pPr marL="0" indent="0">
              <a:buNone/>
            </a:pPr>
            <a:r>
              <a:rPr lang="en-US" sz="4400" b="1" dirty="0">
                <a:latin typeface="Times New Roman" pitchFamily="18" charset="0"/>
                <a:cs typeface="Times New Roman" pitchFamily="18" charset="0"/>
              </a:rPr>
              <a:t>Thank You!</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418235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62874" cy="1194756"/>
          </a:xfrm>
          <a:solidFill>
            <a:schemeClr val="tx2"/>
          </a:solidFill>
          <a:ln>
            <a:solidFill>
              <a:schemeClr val="accent2">
                <a:lumMod val="75000"/>
              </a:schemeClr>
            </a:solidFill>
          </a:ln>
        </p:spPr>
        <p:txBody>
          <a:bodyPr>
            <a:normAutofit/>
          </a:bodyPr>
          <a:lstStyle/>
          <a:p>
            <a:r>
              <a:rPr lang="en-IN" sz="4000" b="1" dirty="0">
                <a:solidFill>
                  <a:schemeClr val="bg1"/>
                </a:solidFill>
                <a:latin typeface="Times New Roman"/>
                <a:cs typeface="Times New Roman"/>
              </a:rPr>
              <a:t>What are transactions?</a:t>
            </a:r>
          </a:p>
        </p:txBody>
      </p:sp>
      <p:sp>
        <p:nvSpPr>
          <p:cNvPr id="3" name="Content Placeholder 2"/>
          <p:cNvSpPr>
            <a:spLocks noGrp="1"/>
          </p:cNvSpPr>
          <p:nvPr>
            <p:ph idx="1"/>
          </p:nvPr>
        </p:nvSpPr>
        <p:spPr/>
        <p:txBody>
          <a:bodyPr vert="horz" lIns="91440" tIns="45720" rIns="91440" bIns="45720" rtlCol="0" anchor="t">
            <a:normAutofit/>
          </a:bodyPr>
          <a:lstStyle/>
          <a:p>
            <a:pPr algn="just">
              <a:buFont typeface="Wingdings" pitchFamily="2" charset="2"/>
              <a:buChar char="Ø"/>
            </a:pPr>
            <a:r>
              <a:rPr lang="en-US" sz="1800" dirty="0">
                <a:latin typeface="Times New Roman" pitchFamily="18" charset="0"/>
                <a:cs typeface="Times New Roman" pitchFamily="18" charset="0"/>
              </a:rPr>
              <a:t>Transactions group a set of tasks into a single execution unit. </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Each transaction begins with a specific task and ends when all the tasks in the group successfully complete. </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pitchFamily="18" charset="0"/>
                <a:cs typeface="Times New Roman" pitchFamily="18" charset="0"/>
              </a:rPr>
              <a:t>If any of the tasks fail, the transaction fails. Therefore, a transaction has only two results: success or failure. [2]</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a:cs typeface="Times New Roman"/>
              </a:rPr>
              <a:t>It is a set of operations used to perform a logical unit of work.</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a:cs typeface="Times New Roman"/>
              </a:rPr>
              <a:t>A transaction generally represent change in database.</a:t>
            </a:r>
          </a:p>
          <a:p>
            <a:pPr algn="just">
              <a:buFont typeface="Wingdings" pitchFamily="2" charset="2"/>
              <a:buChar char="Ø"/>
            </a:pPr>
            <a:endParaRPr lang="en-US" sz="1800" dirty="0">
              <a:latin typeface="Times New Roman" pitchFamily="18" charset="0"/>
              <a:cs typeface="Times New Roman" pitchFamily="18" charset="0"/>
            </a:endParaRPr>
          </a:p>
          <a:p>
            <a:pPr algn="just">
              <a:buFont typeface="Wingdings" pitchFamily="2" charset="2"/>
              <a:buChar char="Ø"/>
            </a:pPr>
            <a:r>
              <a:rPr lang="en-US" sz="1800" dirty="0">
                <a:latin typeface="Times New Roman"/>
                <a:cs typeface="Times New Roman"/>
              </a:rPr>
              <a:t>In database there are two type of transaction: read and write.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31108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tx2"/>
          </a:solidFill>
        </p:spPr>
        <p:txBody>
          <a:bodyPr>
            <a:normAutofit fontScale="90000"/>
          </a:bodyPr>
          <a:lstStyle/>
          <a:p>
            <a:br>
              <a:rPr lang="en-US" b="1" dirty="0">
                <a:solidFill>
                  <a:schemeClr val="bg1"/>
                </a:solidFill>
                <a:latin typeface="Times New Roman" pitchFamily="18" charset="0"/>
                <a:cs typeface="Times New Roman" pitchFamily="18" charset="0"/>
              </a:rPr>
            </a:br>
            <a:r>
              <a:rPr lang="en-US" b="1" dirty="0">
                <a:solidFill>
                  <a:schemeClr val="bg1"/>
                </a:solidFill>
                <a:latin typeface="Times New Roman" pitchFamily="18" charset="0"/>
                <a:cs typeface="Times New Roman" pitchFamily="18" charset="0"/>
              </a:rPr>
              <a:t>Properties of Transactions</a:t>
            </a:r>
            <a:br>
              <a:rPr lang="en-US" dirty="0"/>
            </a:br>
            <a:endParaRPr lang="en-IN"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1600" dirty="0">
                <a:latin typeface="Times New Roman" pitchFamily="18" charset="0"/>
                <a:cs typeface="Times New Roman" pitchFamily="18" charset="0"/>
              </a:rPr>
              <a:t>Transactions have the following four standard properties, usually referred to by the acronym ACID.</a:t>
            </a:r>
          </a:p>
          <a:p>
            <a:pPr algn="just">
              <a:buFont typeface="Wingdings" pitchFamily="2" charset="2"/>
              <a:buChar char="Ø"/>
            </a:pPr>
            <a:endParaRPr lang="en-US" sz="1600" dirty="0">
              <a:latin typeface="Times New Roman" pitchFamily="18" charset="0"/>
              <a:cs typeface="Times New Roman" pitchFamily="18" charset="0"/>
            </a:endParaRPr>
          </a:p>
          <a:p>
            <a:pPr algn="just">
              <a:buFont typeface="Wingdings" pitchFamily="2" charset="2"/>
              <a:buChar char="Ø"/>
            </a:pPr>
            <a:r>
              <a:rPr lang="en-US" sz="1600" b="1" dirty="0">
                <a:latin typeface="Times New Roman" pitchFamily="18" charset="0"/>
                <a:cs typeface="Times New Roman" pitchFamily="18" charset="0"/>
              </a:rPr>
              <a:t>Atomicity</a:t>
            </a:r>
            <a:r>
              <a:rPr lang="en-US" sz="1600" dirty="0">
                <a:latin typeface="Times New Roman" pitchFamily="18" charset="0"/>
                <a:cs typeface="Times New Roman" pitchFamily="18" charset="0"/>
              </a:rPr>
              <a:t>: ensures that all operations within the work unit are completed successfully. Otherwise, the transaction is aborted at the point of failure and all the previous operations are rolled back to their former state.</a:t>
            </a:r>
          </a:p>
          <a:p>
            <a:pPr algn="just">
              <a:buFont typeface="Wingdings" pitchFamily="2" charset="2"/>
              <a:buChar char="Ø"/>
            </a:pPr>
            <a:endParaRPr lang="en-US" sz="1600" dirty="0">
              <a:latin typeface="Times New Roman" pitchFamily="18" charset="0"/>
              <a:cs typeface="Times New Roman" pitchFamily="18" charset="0"/>
            </a:endParaRPr>
          </a:p>
          <a:p>
            <a:pPr algn="just">
              <a:buFont typeface="Wingdings" pitchFamily="2" charset="2"/>
              <a:buChar char="Ø"/>
            </a:pPr>
            <a:r>
              <a:rPr lang="en-US" sz="1600" b="1" dirty="0">
                <a:latin typeface="Times New Roman" pitchFamily="18" charset="0"/>
                <a:cs typeface="Times New Roman" pitchFamily="18" charset="0"/>
              </a:rPr>
              <a:t>Consistency</a:t>
            </a:r>
            <a:r>
              <a:rPr lang="en-US" sz="1600" dirty="0">
                <a:latin typeface="Times New Roman" pitchFamily="18" charset="0"/>
                <a:cs typeface="Times New Roman" pitchFamily="18" charset="0"/>
              </a:rPr>
              <a:t>: ensures that the database properly changes states upon a successfully committed transaction.</a:t>
            </a:r>
          </a:p>
          <a:p>
            <a:pPr algn="just">
              <a:buFont typeface="Wingdings" pitchFamily="2" charset="2"/>
              <a:buChar char="Ø"/>
            </a:pPr>
            <a:endParaRPr lang="en-US" sz="1600" dirty="0">
              <a:latin typeface="Times New Roman" pitchFamily="18" charset="0"/>
              <a:cs typeface="Times New Roman" pitchFamily="18" charset="0"/>
            </a:endParaRPr>
          </a:p>
          <a:p>
            <a:pPr algn="just">
              <a:buFont typeface="Wingdings" pitchFamily="2" charset="2"/>
              <a:buChar char="Ø"/>
            </a:pPr>
            <a:r>
              <a:rPr lang="en-US" sz="1600" b="1" dirty="0">
                <a:latin typeface="Times New Roman" pitchFamily="18" charset="0"/>
                <a:cs typeface="Times New Roman" pitchFamily="18" charset="0"/>
              </a:rPr>
              <a:t>Isolation</a:t>
            </a:r>
            <a:r>
              <a:rPr lang="en-US" sz="1600" dirty="0">
                <a:latin typeface="Times New Roman" pitchFamily="18" charset="0"/>
                <a:cs typeface="Times New Roman" pitchFamily="18" charset="0"/>
              </a:rPr>
              <a:t>: enables transactions to operate independently of and transparent to each other.</a:t>
            </a:r>
          </a:p>
          <a:p>
            <a:pPr algn="just">
              <a:buFont typeface="Wingdings" pitchFamily="2" charset="2"/>
              <a:buChar char="Ø"/>
            </a:pPr>
            <a:endParaRPr lang="en-US" sz="1600" dirty="0">
              <a:latin typeface="Times New Roman" pitchFamily="18" charset="0"/>
              <a:cs typeface="Times New Roman" pitchFamily="18" charset="0"/>
            </a:endParaRPr>
          </a:p>
          <a:p>
            <a:pPr algn="just">
              <a:buFont typeface="Wingdings" pitchFamily="2" charset="2"/>
              <a:buChar char="Ø"/>
            </a:pPr>
            <a:r>
              <a:rPr lang="en-US" sz="1600" b="1" dirty="0">
                <a:latin typeface="Times New Roman" pitchFamily="18" charset="0"/>
                <a:cs typeface="Times New Roman" pitchFamily="18" charset="0"/>
              </a:rPr>
              <a:t>Durability</a:t>
            </a:r>
            <a:r>
              <a:rPr lang="en-US" sz="1600" dirty="0">
                <a:latin typeface="Times New Roman" pitchFamily="18" charset="0"/>
                <a:cs typeface="Times New Roman" pitchFamily="18" charset="0"/>
              </a:rPr>
              <a:t>: ensures that the result or effect of a committed transaction persists in case of a system failure. [2]</a:t>
            </a:r>
          </a:p>
          <a:p>
            <a:pPr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53871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 y="1996"/>
            <a:ext cx="9183847" cy="1415642"/>
          </a:xfrm>
          <a:solidFill>
            <a:schemeClr val="tx2"/>
          </a:solidFill>
        </p:spPr>
        <p:txBody>
          <a:bodyPr>
            <a:normAutofit/>
          </a:bodyPr>
          <a:lstStyle/>
          <a:p>
            <a:r>
              <a:rPr lang="en-IN" sz="4000" b="1" dirty="0">
                <a:solidFill>
                  <a:srgbClr val="FFFFFF"/>
                </a:solidFill>
                <a:latin typeface="Times New Roman" pitchFamily="18" charset="0"/>
                <a:cs typeface="Times New Roman" pitchFamily="18" charset="0"/>
              </a:rPr>
              <a:t>Example on transaction</a:t>
            </a:r>
          </a:p>
        </p:txBody>
      </p:sp>
      <p:sp>
        <p:nvSpPr>
          <p:cNvPr id="3" name="Content Placeholder 2"/>
          <p:cNvSpPr>
            <a:spLocks noGrp="1"/>
          </p:cNvSpPr>
          <p:nvPr>
            <p:ph idx="1"/>
          </p:nvPr>
        </p:nvSpPr>
        <p:spPr>
          <a:xfrm>
            <a:off x="251520" y="1600200"/>
            <a:ext cx="8640960" cy="5069160"/>
          </a:xfrm>
        </p:spPr>
        <p:txBody>
          <a:bodyPr vert="horz" lIns="91440" tIns="45720" rIns="91440" bIns="45720" rtlCol="0" anchor="t">
            <a:normAutofit/>
          </a:bodyPr>
          <a:lstStyle/>
          <a:p>
            <a:pPr fontAlgn="base">
              <a:buFont typeface="Wingdings" pitchFamily="2" charset="2"/>
              <a:buChar char="Ø"/>
            </a:pPr>
            <a:r>
              <a:rPr lang="en-US" sz="1600" dirty="0">
                <a:latin typeface="Times New Roman" pitchFamily="18" charset="0"/>
                <a:cs typeface="Times New Roman" pitchFamily="18" charset="0"/>
              </a:rPr>
              <a:t>Example:  A Transaction to transfer $150 from account A to account B:</a:t>
            </a:r>
          </a:p>
          <a:p>
            <a:pPr marL="0" indent="0" fontAlgn="base">
              <a:buNone/>
            </a:pPr>
            <a:br>
              <a:rPr lang="en-US" sz="2100" dirty="0">
                <a:latin typeface="Times New Roman" pitchFamily="18" charset="0"/>
                <a:cs typeface="Times New Roman" pitchFamily="18" charset="0"/>
              </a:rPr>
            </a:br>
            <a:r>
              <a:rPr lang="en-US" sz="1600" dirty="0">
                <a:latin typeface="Times New Roman"/>
                <a:cs typeface="Times New Roman"/>
              </a:rPr>
              <a:t>1. read(A)</a:t>
            </a:r>
            <a:br>
              <a:rPr lang="en-US" sz="1600" dirty="0">
                <a:latin typeface="Times New Roman" pitchFamily="18" charset="0"/>
                <a:cs typeface="Times New Roman" pitchFamily="18" charset="0"/>
              </a:rPr>
            </a:br>
            <a:r>
              <a:rPr lang="en-US" sz="1600" dirty="0">
                <a:latin typeface="Times New Roman"/>
                <a:cs typeface="Times New Roman"/>
              </a:rPr>
              <a:t>2. A := A – 150</a:t>
            </a:r>
            <a:br>
              <a:rPr lang="en-US" sz="1600" dirty="0">
                <a:latin typeface="Times New Roman" pitchFamily="18" charset="0"/>
                <a:cs typeface="Times New Roman" pitchFamily="18" charset="0"/>
              </a:rPr>
            </a:br>
            <a:r>
              <a:rPr lang="en-US" sz="1600" dirty="0">
                <a:latin typeface="Times New Roman"/>
                <a:cs typeface="Times New Roman"/>
              </a:rPr>
              <a:t>3. write(A)</a:t>
            </a:r>
            <a:br>
              <a:rPr lang="en-US" sz="1600" dirty="0">
                <a:latin typeface="Times New Roman" pitchFamily="18" charset="0"/>
                <a:cs typeface="Times New Roman" pitchFamily="18" charset="0"/>
              </a:rPr>
            </a:br>
            <a:r>
              <a:rPr lang="en-US" sz="1600" dirty="0">
                <a:latin typeface="Times New Roman"/>
                <a:cs typeface="Times New Roman"/>
              </a:rPr>
              <a:t>4. read(B)</a:t>
            </a:r>
            <a:br>
              <a:rPr lang="en-US" sz="1600" dirty="0">
                <a:latin typeface="Times New Roman" pitchFamily="18" charset="0"/>
                <a:cs typeface="Times New Roman" pitchFamily="18" charset="0"/>
              </a:rPr>
            </a:br>
            <a:r>
              <a:rPr lang="en-US" sz="1600" dirty="0">
                <a:latin typeface="Times New Roman"/>
                <a:cs typeface="Times New Roman"/>
              </a:rPr>
              <a:t>5. B := B + 150</a:t>
            </a:r>
            <a:br>
              <a:rPr lang="en-US" sz="1600" dirty="0">
                <a:latin typeface="Times New Roman" pitchFamily="18" charset="0"/>
                <a:cs typeface="Times New Roman" pitchFamily="18" charset="0"/>
              </a:rPr>
            </a:br>
            <a:r>
              <a:rPr lang="en-US" sz="1600" dirty="0">
                <a:latin typeface="Times New Roman"/>
                <a:cs typeface="Times New Roman"/>
              </a:rPr>
              <a:t>6. write(B)</a:t>
            </a:r>
          </a:p>
          <a:p>
            <a:pPr marL="0" indent="0">
              <a:buNone/>
            </a:pPr>
            <a:endParaRPr lang="en-US" sz="1600" dirty="0">
              <a:latin typeface="Times New Roman"/>
              <a:cs typeface="Times New Roman"/>
            </a:endParaRPr>
          </a:p>
          <a:p>
            <a:pPr fontAlgn="base">
              <a:buFont typeface="Wingdings" pitchFamily="2" charset="2"/>
              <a:buChar char="Ø"/>
            </a:pPr>
            <a:r>
              <a:rPr lang="en-US" sz="1600" dirty="0">
                <a:latin typeface="Times New Roman" pitchFamily="18" charset="0"/>
                <a:cs typeface="Times New Roman" pitchFamily="18" charset="0"/>
              </a:rPr>
              <a:t>Incomplete steps result in the failure of the transaction. </a:t>
            </a:r>
          </a:p>
          <a:p>
            <a:pPr fontAlgn="base">
              <a:buFont typeface="Wingdings" pitchFamily="2" charset="2"/>
              <a:buChar char="Ø"/>
            </a:pPr>
            <a:r>
              <a:rPr lang="en-US" sz="1600" dirty="0">
                <a:latin typeface="Times New Roman" pitchFamily="18" charset="0"/>
                <a:cs typeface="Times New Roman" pitchFamily="18" charset="0"/>
              </a:rPr>
              <a:t>A database transaction, by definition, must be atomic, consistent, isolated and durable.</a:t>
            </a:r>
          </a:p>
          <a:p>
            <a:pPr fontAlgn="base">
              <a:buFont typeface="Wingdings" pitchFamily="2" charset="2"/>
              <a:buChar char="Ø"/>
            </a:pPr>
            <a:endParaRPr lang="en-US" sz="1600" dirty="0">
              <a:latin typeface="Times New Roman" pitchFamily="18" charset="0"/>
              <a:cs typeface="Times New Roman" pitchFamily="18" charset="0"/>
            </a:endParaRPr>
          </a:p>
          <a:p>
            <a:pPr fontAlgn="base">
              <a:buFont typeface="Wingdings" pitchFamily="2" charset="2"/>
              <a:buChar char="Ø"/>
            </a:pPr>
            <a:r>
              <a:rPr lang="en-US" sz="1600" dirty="0">
                <a:latin typeface="Times New Roman" pitchFamily="18" charset="0"/>
                <a:cs typeface="Times New Roman" pitchFamily="18" charset="0"/>
              </a:rPr>
              <a:t> These are popularly known as </a:t>
            </a:r>
            <a:r>
              <a:rPr lang="en-US" sz="1600" u="sng" dirty="0">
                <a:latin typeface="Times New Roman" pitchFamily="18" charset="0"/>
                <a:cs typeface="Times New Roman" pitchFamily="18" charset="0"/>
                <a:hlinkClick r:id="rId2"/>
              </a:rPr>
              <a:t>ACID</a:t>
            </a:r>
            <a:r>
              <a:rPr lang="en-US" sz="1600" dirty="0">
                <a:latin typeface="Times New Roman" pitchFamily="18" charset="0"/>
                <a:cs typeface="Times New Roman" pitchFamily="18" charset="0"/>
              </a:rPr>
              <a:t> properties.  </a:t>
            </a:r>
          </a:p>
          <a:p>
            <a:pPr fontAlgn="base">
              <a:buFont typeface="Wingdings" pitchFamily="2" charset="2"/>
              <a:buChar char="Ø"/>
            </a:pPr>
            <a:r>
              <a:rPr lang="en-US" sz="1600" dirty="0">
                <a:latin typeface="Times New Roman" pitchFamily="18" charset="0"/>
                <a:cs typeface="Times New Roman" pitchFamily="18" charset="0"/>
              </a:rPr>
              <a:t>These properties can ensure the concurrent execution of multiple transactions without conflict. [1]</a:t>
            </a:r>
          </a:p>
          <a:p>
            <a:endParaRPr lang="en-IN" dirty="0"/>
          </a:p>
        </p:txBody>
      </p:sp>
    </p:spTree>
    <p:extLst>
      <p:ext uri="{BB962C8B-B14F-4D97-AF65-F5344CB8AC3E}">
        <p14:creationId xmlns:p14="http://schemas.microsoft.com/office/powerpoint/2010/main" val="33827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noAutofit/>
          </a:bodyPr>
          <a:lstStyle/>
          <a:p>
            <a:br>
              <a:rPr lang="en-IN" sz="4000" b="1" dirty="0">
                <a:solidFill>
                  <a:srgbClr val="FFFFFF"/>
                </a:solidFill>
                <a:latin typeface="Times New Roman" pitchFamily="18" charset="0"/>
                <a:cs typeface="Times New Roman" pitchFamily="18" charset="0"/>
              </a:rPr>
            </a:br>
            <a:r>
              <a:rPr lang="en-US" sz="4000" b="1" dirty="0">
                <a:solidFill>
                  <a:schemeClr val="bg1"/>
                </a:solidFill>
                <a:latin typeface="Times New Roman" pitchFamily="18" charset="0"/>
                <a:cs typeface="Times New Roman" pitchFamily="18" charset="0"/>
              </a:rPr>
              <a:t>How to implement Transactions using SQL?</a:t>
            </a:r>
            <a:br>
              <a:rPr lang="en-IN" sz="4000" b="1" dirty="0">
                <a:solidFill>
                  <a:srgbClr val="FFFFFF"/>
                </a:solidFill>
                <a:latin typeface="Times New Roman" pitchFamily="18" charset="0"/>
                <a:cs typeface="Times New Roman" pitchFamily="18" charset="0"/>
              </a:rPr>
            </a:br>
            <a:endParaRPr lang="en-IN" sz="4000" b="1"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itchFamily="2" charset="2"/>
              <a:buChar char="Ø"/>
            </a:pPr>
            <a:r>
              <a:rPr lang="en-US" sz="1600" dirty="0">
                <a:latin typeface="Times New Roman" pitchFamily="18" charset="0"/>
                <a:cs typeface="Times New Roman" pitchFamily="18" charset="0"/>
              </a:rPr>
              <a:t>Following commands are used to control transactions. </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It is important to note that these statements cannot be used while creating tables and are only used with the DML Commands such as: </a:t>
            </a:r>
          </a:p>
          <a:p>
            <a:pPr>
              <a:buFont typeface="Wingdings" pitchFamily="2" charset="2"/>
              <a:buChar char="Ø"/>
            </a:pPr>
            <a:r>
              <a:rPr lang="en-US" sz="1600" dirty="0">
                <a:latin typeface="Times New Roman" pitchFamily="18" charset="0"/>
                <a:cs typeface="Times New Roman" pitchFamily="18" charset="0"/>
              </a:rPr>
              <a:t>INSERT, UPDATE and DELETE. [2]</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35605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 y="1996"/>
            <a:ext cx="9133986" cy="1415642"/>
          </a:xfrm>
          <a:solidFill>
            <a:schemeClr val="tx2"/>
          </a:solidFill>
        </p:spPr>
        <p:txBody>
          <a:bodyPr>
            <a:normAutofit/>
          </a:bodyPr>
          <a:lstStyle/>
          <a:p>
            <a:r>
              <a:rPr lang="en-IN" sz="4000" b="1" dirty="0">
                <a:solidFill>
                  <a:schemeClr val="bg1"/>
                </a:solidFill>
                <a:latin typeface="Times New Roman" pitchFamily="18" charset="0"/>
                <a:cs typeface="Times New Roman" pitchFamily="18" charset="0"/>
              </a:rPr>
              <a:t>Transaction Control</a:t>
            </a:r>
          </a:p>
        </p:txBody>
      </p:sp>
      <p:sp>
        <p:nvSpPr>
          <p:cNvPr id="3" name="Content Placeholder 2"/>
          <p:cNvSpPr>
            <a:spLocks noGrp="1"/>
          </p:cNvSpPr>
          <p:nvPr>
            <p:ph idx="1"/>
          </p:nvPr>
        </p:nvSpPr>
        <p:spPr>
          <a:xfrm>
            <a:off x="107504" y="1600200"/>
            <a:ext cx="8928992" cy="5141168"/>
          </a:xfrm>
        </p:spPr>
        <p:txBody>
          <a:bodyPr>
            <a:normAutofit lnSpcReduction="10000"/>
          </a:bodyPr>
          <a:lstStyle/>
          <a:p>
            <a:pPr algn="just" fontAlgn="base">
              <a:buFont typeface="Wingdings" pitchFamily="2" charset="2"/>
              <a:buChar char="Ø"/>
            </a:pPr>
            <a:r>
              <a:rPr lang="en-US" sz="1600" dirty="0">
                <a:latin typeface="Times New Roman" pitchFamily="18" charset="0"/>
                <a:cs typeface="Times New Roman" pitchFamily="18" charset="0"/>
              </a:rPr>
              <a:t>1. BEGIN TRANSACTION: It indicates the start point of an explicit or local transaction. </a:t>
            </a:r>
          </a:p>
          <a:p>
            <a:pPr algn="just" fontAlgn="base">
              <a:buFont typeface="Wingdings" pitchFamily="2" charset="2"/>
              <a:buChar char="Ø"/>
            </a:pPr>
            <a:endParaRPr lang="en-US" sz="1600" dirty="0">
              <a:latin typeface="Times New Roman" pitchFamily="18" charset="0"/>
              <a:cs typeface="Times New Roman" pitchFamily="18" charset="0"/>
            </a:endParaRPr>
          </a:p>
          <a:p>
            <a:pPr algn="just" fontAlgn="base">
              <a:buFont typeface="Wingdings" pitchFamily="2" charset="2"/>
              <a:buChar char="Ø"/>
            </a:pPr>
            <a:r>
              <a:rPr lang="en-US" sz="1600" b="1" dirty="0">
                <a:latin typeface="Times New Roman" pitchFamily="18" charset="0"/>
                <a:cs typeface="Times New Roman" pitchFamily="18" charset="0"/>
              </a:rPr>
              <a:t>Syntax:</a:t>
            </a:r>
          </a:p>
          <a:p>
            <a:pPr algn="just" fontAlgn="base">
              <a:buFont typeface="Wingdings" pitchFamily="2" charset="2"/>
              <a:buChar char="Ø"/>
            </a:pPr>
            <a:r>
              <a:rPr lang="en-US" sz="1600" dirty="0">
                <a:latin typeface="Times New Roman" pitchFamily="18" charset="0"/>
                <a:cs typeface="Times New Roman" pitchFamily="18" charset="0"/>
              </a:rPr>
              <a:t>BEGIN TRANSACTION </a:t>
            </a:r>
            <a:r>
              <a:rPr lang="en-US" sz="1600" dirty="0" err="1">
                <a:latin typeface="Times New Roman" pitchFamily="18" charset="0"/>
                <a:cs typeface="Times New Roman" pitchFamily="18" charset="0"/>
              </a:rPr>
              <a:t>transaction_name</a:t>
            </a:r>
            <a:r>
              <a:rPr lang="en-US" sz="1600" dirty="0">
                <a:latin typeface="Times New Roman" pitchFamily="18" charset="0"/>
                <a:cs typeface="Times New Roman" pitchFamily="18" charset="0"/>
              </a:rPr>
              <a:t> ;</a:t>
            </a:r>
          </a:p>
          <a:p>
            <a:pPr algn="just" fontAlgn="base">
              <a:buFont typeface="Wingdings" pitchFamily="2" charset="2"/>
              <a:buChar char="Ø"/>
            </a:pPr>
            <a:endParaRPr lang="en-US" sz="1600" dirty="0">
              <a:latin typeface="Times New Roman" pitchFamily="18" charset="0"/>
              <a:cs typeface="Times New Roman" pitchFamily="18" charset="0"/>
            </a:endParaRPr>
          </a:p>
          <a:p>
            <a:pPr algn="just" fontAlgn="base">
              <a:buFont typeface="Wingdings" pitchFamily="2" charset="2"/>
              <a:buChar char="Ø"/>
            </a:pPr>
            <a:r>
              <a:rPr lang="en-US" sz="1600" dirty="0">
                <a:latin typeface="Times New Roman" pitchFamily="18" charset="0"/>
                <a:cs typeface="Times New Roman" pitchFamily="18" charset="0"/>
              </a:rPr>
              <a:t>2. SET TRANSACTION: Places a name on a transaction. </a:t>
            </a:r>
          </a:p>
          <a:p>
            <a:pPr algn="just" fontAlgn="base">
              <a:buFont typeface="Wingdings" pitchFamily="2" charset="2"/>
              <a:buChar char="Ø"/>
            </a:pPr>
            <a:endParaRPr lang="en-US" sz="1600" dirty="0">
              <a:latin typeface="Times New Roman" pitchFamily="18" charset="0"/>
              <a:cs typeface="Times New Roman" pitchFamily="18" charset="0"/>
            </a:endParaRPr>
          </a:p>
          <a:p>
            <a:pPr algn="just" fontAlgn="base">
              <a:buFont typeface="Wingdings" pitchFamily="2" charset="2"/>
              <a:buChar char="Ø"/>
            </a:pPr>
            <a:r>
              <a:rPr lang="en-US" sz="1600" b="1" dirty="0">
                <a:latin typeface="Times New Roman" pitchFamily="18" charset="0"/>
                <a:cs typeface="Times New Roman" pitchFamily="18" charset="0"/>
              </a:rPr>
              <a:t>Syntax: </a:t>
            </a:r>
          </a:p>
          <a:p>
            <a:pPr algn="just" fontAlgn="base">
              <a:buFont typeface="Wingdings" pitchFamily="2" charset="2"/>
              <a:buChar char="Ø"/>
            </a:pPr>
            <a:r>
              <a:rPr lang="en-US" sz="1600" dirty="0">
                <a:latin typeface="Times New Roman" pitchFamily="18" charset="0"/>
                <a:cs typeface="Times New Roman" pitchFamily="18" charset="0"/>
              </a:rPr>
              <a:t>SET TRANSACTION [ READ WRITE | READ ONLY ];</a:t>
            </a:r>
          </a:p>
          <a:p>
            <a:pPr algn="just" fontAlgn="base">
              <a:buFont typeface="Wingdings" pitchFamily="2" charset="2"/>
              <a:buChar char="Ø"/>
            </a:pPr>
            <a:endParaRPr lang="en-US" sz="1600" dirty="0">
              <a:latin typeface="Times New Roman" pitchFamily="18" charset="0"/>
              <a:cs typeface="Times New Roman" pitchFamily="18" charset="0"/>
            </a:endParaRPr>
          </a:p>
          <a:p>
            <a:pPr algn="just" fontAlgn="base">
              <a:buFont typeface="Wingdings" pitchFamily="2" charset="2"/>
              <a:buChar char="Ø"/>
            </a:pPr>
            <a:r>
              <a:rPr lang="en-US" sz="1600" dirty="0">
                <a:latin typeface="Times New Roman" pitchFamily="18" charset="0"/>
                <a:cs typeface="Times New Roman" pitchFamily="18" charset="0"/>
              </a:rPr>
              <a:t>3. COMMIT: If everything is in order with all statements within a single transaction, all changes are recorded together in the database is called committed. </a:t>
            </a:r>
          </a:p>
          <a:p>
            <a:pPr algn="just" fontAlgn="base">
              <a:buFont typeface="Wingdings" pitchFamily="2" charset="2"/>
              <a:buChar char="Ø"/>
            </a:pPr>
            <a:endParaRPr lang="en-US" sz="1600" dirty="0">
              <a:latin typeface="Times New Roman" pitchFamily="18" charset="0"/>
              <a:cs typeface="Times New Roman" pitchFamily="18" charset="0"/>
            </a:endParaRPr>
          </a:p>
          <a:p>
            <a:pPr fontAlgn="base">
              <a:buFont typeface="Wingdings" pitchFamily="2" charset="2"/>
              <a:buChar char="Ø"/>
            </a:pPr>
            <a:r>
              <a:rPr lang="en-US" sz="1600" dirty="0">
                <a:latin typeface="Times New Roman" pitchFamily="18" charset="0"/>
                <a:cs typeface="Times New Roman" pitchFamily="18" charset="0"/>
              </a:rPr>
              <a:t>The COMMIT command saves all the transactions to the database since the last COMMIT or ROLLBACK command.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p>
          <a:p>
            <a:pPr fontAlgn="base">
              <a:buFont typeface="Wingdings" pitchFamily="2" charset="2"/>
              <a:buChar char="Ø"/>
            </a:pPr>
            <a:r>
              <a:rPr lang="en-US" sz="1600" b="1" dirty="0">
                <a:latin typeface="Times New Roman" pitchFamily="18" charset="0"/>
                <a:cs typeface="Times New Roman" pitchFamily="18" charset="0"/>
              </a:rPr>
              <a:t>Syntax: </a:t>
            </a: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COMMIT;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69493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normAutofit fontScale="90000"/>
          </a:bodyPr>
          <a:lstStyle/>
          <a:p>
            <a:br>
              <a:rPr lang="en-IN" b="1" dirty="0">
                <a:solidFill>
                  <a:srgbClr val="FFFFFF"/>
                </a:solidFill>
                <a:latin typeface="Times New Roman" pitchFamily="18" charset="0"/>
                <a:cs typeface="Times New Roman" pitchFamily="18" charset="0"/>
              </a:rPr>
            </a:br>
            <a:r>
              <a:rPr lang="en-IN" b="1" dirty="0">
                <a:solidFill>
                  <a:srgbClr val="FFFFFF"/>
                </a:solidFill>
                <a:latin typeface="Times New Roman" pitchFamily="18" charset="0"/>
                <a:cs typeface="Times New Roman" pitchFamily="18" charset="0"/>
              </a:rPr>
              <a:t>Example</a:t>
            </a:r>
            <a:br>
              <a:rPr lang="en-IN" b="1" dirty="0">
                <a:solidFill>
                  <a:srgbClr val="FFFFFF"/>
                </a:solidFill>
                <a:latin typeface="Times New Roman" pitchFamily="18" charset="0"/>
                <a:cs typeface="Times New Roman" pitchFamily="18" charset="0"/>
              </a:rPr>
            </a:br>
            <a:endParaRPr lang="en-IN" b="1" dirty="0">
              <a:solidFill>
                <a:srgbClr val="FFFFFF"/>
              </a:solidFill>
              <a:latin typeface="Times New Roman" pitchFamily="18" charset="0"/>
              <a:cs typeface="Times New Roman" pitchFamily="18" charset="0"/>
            </a:endParaRPr>
          </a:p>
        </p:txBody>
      </p:sp>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Lightbo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89216" y="3645024"/>
            <a:ext cx="6645072" cy="223224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2" descr="Lightbox"/>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Lightbox"/>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Font typeface="Wingdings" pitchFamily="2" charset="2"/>
              <a:buChar char="Ø"/>
            </a:pPr>
            <a:r>
              <a:rPr lang="en-US" sz="1600" dirty="0">
                <a:latin typeface="Times New Roman" pitchFamily="18" charset="0"/>
                <a:cs typeface="Times New Roman" pitchFamily="18" charset="0"/>
              </a:rPr>
              <a:t>Following is an example which would delete those records from the table which have age = 20 and then COMMIT the changes in the database. </a:t>
            </a:r>
          </a:p>
          <a:p>
            <a:pPr marL="0" indent="0" fontAlgn="base">
              <a:buNone/>
            </a:pPr>
            <a:br>
              <a:rPr lang="en-US" sz="1600" dirty="0">
                <a:latin typeface="Times New Roman" pitchFamily="18" charset="0"/>
                <a:cs typeface="Times New Roman" pitchFamily="18" charset="0"/>
              </a:rPr>
            </a:br>
            <a:r>
              <a:rPr lang="en-US" sz="1600" b="1" dirty="0">
                <a:latin typeface="Times New Roman" pitchFamily="18" charset="0"/>
                <a:cs typeface="Times New Roman" pitchFamily="18" charset="0"/>
              </a:rPr>
              <a:t>Queries:</a:t>
            </a:r>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p>
          <a:p>
            <a:pPr>
              <a:buFont typeface="Wingdings" pitchFamily="2" charset="2"/>
              <a:buChar char="Ø"/>
            </a:pPr>
            <a:r>
              <a:rPr lang="en-US" sz="1600" dirty="0">
                <a:latin typeface="Times New Roman" pitchFamily="18" charset="0"/>
                <a:cs typeface="Times New Roman" pitchFamily="18" charset="0"/>
              </a:rPr>
              <a:t>DELETE FROM Student WHERE AGE = 20; COMMIT; [2]</a:t>
            </a:r>
          </a:p>
          <a:p>
            <a:pPr fontAlgn="base"/>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2804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62874" cy="1415642"/>
          </a:xfrm>
          <a:solidFill>
            <a:schemeClr val="tx2"/>
          </a:solidFill>
        </p:spPr>
        <p:txBody>
          <a:bodyPr>
            <a:noAutofit/>
          </a:bodyPr>
          <a:lstStyle/>
          <a:p>
            <a:br>
              <a:rPr lang="en-IN" sz="3600" dirty="0">
                <a:solidFill>
                  <a:srgbClr val="FFFFFF"/>
                </a:solidFill>
                <a:latin typeface="Times New Roman" pitchFamily="18" charset="0"/>
                <a:cs typeface="Times New Roman" pitchFamily="18" charset="0"/>
              </a:rPr>
            </a:br>
            <a:r>
              <a:rPr lang="en-IN" sz="4000" b="1" dirty="0">
                <a:solidFill>
                  <a:srgbClr val="FFFFFF"/>
                </a:solidFill>
                <a:latin typeface="Times New Roman" pitchFamily="18" charset="0"/>
                <a:cs typeface="Times New Roman" pitchFamily="18" charset="0"/>
              </a:rPr>
              <a:t>Example Contd.</a:t>
            </a:r>
            <a:br>
              <a:rPr lang="en-IN" sz="3600" dirty="0">
                <a:solidFill>
                  <a:srgbClr val="FFFFFF"/>
                </a:solidFill>
                <a:latin typeface="Times New Roman" pitchFamily="18" charset="0"/>
                <a:cs typeface="Times New Roman" pitchFamily="18" charset="0"/>
              </a:rPr>
            </a:br>
            <a:endParaRPr lang="en-IN" sz="3600"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buFont typeface="Wingdings" pitchFamily="2" charset="2"/>
              <a:buChar char="Ø"/>
            </a:pPr>
            <a:r>
              <a:rPr lang="en-US" sz="1600" b="1" dirty="0">
                <a:latin typeface="Times New Roman" pitchFamily="18" charset="0"/>
                <a:cs typeface="Times New Roman" pitchFamily="18" charset="0"/>
              </a:rPr>
              <a:t>Output:</a:t>
            </a:r>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Thus, two rows from the table would be deleted and the SELECT statement would look like: [2] </a:t>
            </a:r>
          </a:p>
          <a:p>
            <a:pPr marL="0" indent="0" fontAlgn="base">
              <a:buNone/>
            </a:pPr>
            <a:endParaRPr lang="en-US" sz="1600" dirty="0"/>
          </a:p>
        </p:txBody>
      </p:sp>
      <p:pic>
        <p:nvPicPr>
          <p:cNvPr id="2050" name="Picture 2" descr="C:\Users\HP\Download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64904"/>
            <a:ext cx="7173378"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64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 y="1996"/>
            <a:ext cx="9152388" cy="1415642"/>
          </a:xfrm>
          <a:solidFill>
            <a:schemeClr val="tx2"/>
          </a:solidFill>
        </p:spPr>
        <p:txBody>
          <a:bodyPr>
            <a:normAutofit fontScale="90000"/>
          </a:bodyPr>
          <a:lstStyle/>
          <a:p>
            <a:br>
              <a:rPr lang="en-IN" b="1" dirty="0">
                <a:latin typeface="Times New Roman" pitchFamily="18" charset="0"/>
                <a:cs typeface="Times New Roman" pitchFamily="18" charset="0"/>
              </a:rPr>
            </a:br>
            <a:br>
              <a:rPr lang="en-IN" b="1" dirty="0">
                <a:latin typeface="Times New Roman" pitchFamily="18" charset="0"/>
                <a:cs typeface="Times New Roman" pitchFamily="18" charset="0"/>
              </a:rPr>
            </a:br>
            <a:r>
              <a:rPr lang="en-IN" b="1" dirty="0">
                <a:solidFill>
                  <a:srgbClr val="FFFFFF"/>
                </a:solidFill>
                <a:latin typeface="Times New Roman"/>
                <a:cs typeface="Times New Roman"/>
              </a:rPr>
              <a:t>Roll Back</a:t>
            </a:r>
            <a:br>
              <a:rPr lang="en-IN" b="1" dirty="0">
                <a:effectLst/>
                <a:latin typeface="Times New Roman" pitchFamily="18" charset="0"/>
                <a:cs typeface="Times New Roman" pitchFamily="18" charset="0"/>
              </a:rPr>
            </a:br>
            <a:br>
              <a:rPr lang="en-IN" b="1" dirty="0">
                <a:latin typeface="Times New Roman" pitchFamily="18" charset="0"/>
                <a:cs typeface="Times New Roman" pitchFamily="18" charset="0"/>
              </a:rPr>
            </a:br>
            <a:endParaRPr lang="en-IN" b="1" dirty="0">
              <a:solidFill>
                <a:srgbClr val="FFFF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pPr algn="just" fontAlgn="base">
              <a:buFont typeface="Wingdings" pitchFamily="2" charset="2"/>
              <a:buChar char="Ø"/>
            </a:pPr>
            <a:r>
              <a:rPr lang="en-US" sz="1600" dirty="0">
                <a:latin typeface="Times New Roman" pitchFamily="18" charset="0"/>
                <a:cs typeface="Times New Roman" pitchFamily="18" charset="0"/>
              </a:rPr>
              <a:t>If any error occurs with any of the SQL grouped statements, all changes need to be aborted. </a:t>
            </a:r>
          </a:p>
          <a:p>
            <a:pPr algn="just" fontAlgn="base">
              <a:buFont typeface="Wingdings" pitchFamily="2" charset="2"/>
              <a:buChar char="Ø"/>
            </a:pPr>
            <a:r>
              <a:rPr lang="en-US" sz="1600" dirty="0">
                <a:latin typeface="Times New Roman" pitchFamily="18" charset="0"/>
                <a:cs typeface="Times New Roman" pitchFamily="18" charset="0"/>
              </a:rPr>
              <a:t>The process of reversing changes is called </a:t>
            </a:r>
            <a:r>
              <a:rPr lang="en-US" sz="1600" b="1" dirty="0">
                <a:latin typeface="Times New Roman" pitchFamily="18" charset="0"/>
                <a:cs typeface="Times New Roman" pitchFamily="18" charset="0"/>
              </a:rPr>
              <a:t>rollback</a:t>
            </a:r>
            <a:r>
              <a:rPr lang="en-US" sz="1600" dirty="0">
                <a:latin typeface="Times New Roman" pitchFamily="18" charset="0"/>
                <a:cs typeface="Times New Roman" pitchFamily="18" charset="0"/>
              </a:rPr>
              <a:t>. </a:t>
            </a:r>
          </a:p>
          <a:p>
            <a:pPr algn="just" fontAlgn="base">
              <a:buFont typeface="Wingdings" pitchFamily="2" charset="2"/>
              <a:buChar char="Ø"/>
            </a:pPr>
            <a:r>
              <a:rPr lang="en-US" sz="1600" dirty="0">
                <a:latin typeface="Times New Roman" pitchFamily="18" charset="0"/>
                <a:cs typeface="Times New Roman" pitchFamily="18" charset="0"/>
              </a:rPr>
              <a:t>This command can only be used to undo transactions since the last COMMIT or ROLLBACK command was issued. </a:t>
            </a:r>
          </a:p>
          <a:p>
            <a:pPr algn="just" fontAlgn="base">
              <a:buFont typeface="Wingdings" pitchFamily="2" charset="2"/>
              <a:buChar char="Ø"/>
            </a:pPr>
            <a:br>
              <a:rPr lang="en-US" sz="1600" dirty="0">
                <a:latin typeface="Times New Roman" pitchFamily="18" charset="0"/>
                <a:cs typeface="Times New Roman" pitchFamily="18" charset="0"/>
              </a:rPr>
            </a:br>
            <a:r>
              <a:rPr lang="en-US" sz="1600" b="1" dirty="0">
                <a:latin typeface="Times New Roman" pitchFamily="18" charset="0"/>
                <a:cs typeface="Times New Roman" pitchFamily="18" charset="0"/>
              </a:rPr>
              <a:t>Syntax:</a:t>
            </a:r>
            <a:r>
              <a:rPr lang="en-US" sz="1600" dirty="0">
                <a:latin typeface="Times New Roman" pitchFamily="18" charset="0"/>
                <a:cs typeface="Times New Roman" pitchFamily="18" charset="0"/>
              </a:rPr>
              <a:t>  ROLLBACK;</a:t>
            </a:r>
          </a:p>
          <a:p>
            <a:pPr marL="0" indent="0">
              <a:buNone/>
            </a:pPr>
            <a:br>
              <a:rPr lang="en-US"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68368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329</Words>
  <Application>Microsoft Office PowerPoint</Application>
  <PresentationFormat>On-screen Show (4:3)</PresentationFormat>
  <Paragraphs>145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What are transactions?</vt:lpstr>
      <vt:lpstr> Properties of Transactions </vt:lpstr>
      <vt:lpstr>Example on transaction</vt:lpstr>
      <vt:lpstr> How to implement Transactions using SQL? </vt:lpstr>
      <vt:lpstr>Transaction Control</vt:lpstr>
      <vt:lpstr> Example </vt:lpstr>
      <vt:lpstr> Example Contd. </vt:lpstr>
      <vt:lpstr>  Roll Back  </vt:lpstr>
      <vt:lpstr>SAVEPOINT</vt:lpstr>
      <vt:lpstr>RELEASE SAVEPOINT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SQL Joins</dc:title>
  <dc:creator>HP</dc:creator>
  <cp:lastModifiedBy>HP</cp:lastModifiedBy>
  <cp:revision>140</cp:revision>
  <dcterms:created xsi:type="dcterms:W3CDTF">2023-08-22T13:31:52Z</dcterms:created>
  <dcterms:modified xsi:type="dcterms:W3CDTF">2023-08-29T15:55:47Z</dcterms:modified>
</cp:coreProperties>
</file>