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 autoAdjust="0"/>
    <p:restoredTop sz="94697" autoAdjust="0"/>
  </p:normalViewPr>
  <p:slideViewPr>
    <p:cSldViewPr snapToGrid="0" snapToObjects="1">
      <p:cViewPr varScale="1">
        <p:scale>
          <a:sx n="162" d="100"/>
          <a:sy n="162" d="100"/>
        </p:scale>
        <p:origin x="200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876" y="2721600"/>
            <a:ext cx="5832000" cy="446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7392B6-E6BA-6F46-949B-215EF499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566213-30F7-F833-F58B-020BFF43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564648-5FAF-A532-0757-1684769A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Titre</a:t>
            </a:r>
          </a:p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22841-CFC8-54DE-43FA-7DC589D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5D1E0-155C-1EDD-3F43-494D20C7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D3B008-85B0-92A5-7D31-BEAFABAF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86</Words>
  <Application>Microsoft Macintosh PowerPoint</Application>
  <PresentationFormat>Affichage à l'écran (16:9)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Titre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12</cp:revision>
  <dcterms:created xsi:type="dcterms:W3CDTF">2022-10-27T13:23:41Z</dcterms:created>
  <dcterms:modified xsi:type="dcterms:W3CDTF">2022-11-03T16:01:35Z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