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84" autoAdjust="0"/>
    <p:restoredTop sz="94674" autoAdjust="0"/>
  </p:normalViewPr>
  <p:slideViewPr>
    <p:cSldViewPr snapToGrid="0" snapToObjects="1">
      <p:cViewPr varScale="1">
        <p:scale>
          <a:sx n="139" d="100"/>
          <a:sy n="139" d="100"/>
        </p:scale>
        <p:origin x="176" y="7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00" y="684000"/>
            <a:ext cx="8424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4288" lvl="0" indent="0" algn="l" defTabSz="914400">
              <a:lnSpc>
                <a:spcPct val="90000"/>
              </a:lnSpc>
              <a:tabLst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0" y="1706400"/>
            <a:ext cx="8424000" cy="280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92075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</a:pPr>
            <a:r>
              <a:rPr lang="en-US" dirty="0"/>
              <a:t>Click to edit Master text styles</a:t>
            </a:r>
          </a:p>
          <a:p>
            <a:pPr marL="351450" lvl="1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531450" lvl="2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711450" lvl="3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927450" lvl="4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00" y="4874400"/>
            <a:ext cx="2059200" cy="18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750" b="1" cap="all" smtClean="0"/>
            </a:lvl1pPr>
          </a:lstStyle>
          <a:p>
            <a:pPr defTabSz="914400"/>
            <a:fld id="{241EB5C9-1307-BA42-ABA2-0BC069CD8E7F}" type="datetimeFigureOut">
              <a:rPr lang="fr-FR" smtClean="0"/>
              <a:pPr defTabSz="914400"/>
              <a:t>10/27/22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9200" y="194400"/>
            <a:ext cx="5878799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sz="750" b="1" dirty="0">
                <a:latin typeface="Marianne" charset="0"/>
                <a:ea typeface="Marianne" charset="0"/>
                <a:cs typeface="Marianne" charset="0"/>
              </a:defRPr>
            </a:lvl1pPr>
          </a:lstStyle>
          <a:p>
            <a:pPr algn="r" defTabSz="91440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8000" y="4910400"/>
            <a:ext cx="1350000" cy="23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sz="750" b="1" smtClean="0"/>
            </a:lvl1pPr>
          </a:lstStyle>
          <a:p>
            <a:pPr algn="r" defTabSz="914400"/>
            <a:fld id="{C5EF2332-01BF-834F-8236-50238282D533}" type="slidenum">
              <a:rPr lang="fr-FR" smtClean="0"/>
              <a:pPr algn="r" defTabSz="91440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A55BC3B-3B1B-0173-0057-959B0589C04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88000" y="145937"/>
            <a:ext cx="720000" cy="464126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B36558-4383-93AB-4841-929EEED141DD}"/>
              </a:ext>
            </a:extLst>
          </p:cNvPr>
          <p:cNvCxnSpPr/>
          <p:nvPr userDrawn="1"/>
        </p:nvCxnSpPr>
        <p:spPr>
          <a:xfrm>
            <a:off x="323850" y="4731990"/>
            <a:ext cx="8568630" cy="0"/>
          </a:xfrm>
          <a:prstGeom prst="line">
            <a:avLst/>
          </a:prstGeom>
          <a:ln w="12700">
            <a:solidFill>
              <a:srgbClr val="484D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2D12D0E-ABAF-6EB7-1E6A-B6493E2A8C22}"/>
              </a:ext>
            </a:extLst>
          </p:cNvPr>
          <p:cNvCxnSpPr/>
          <p:nvPr userDrawn="1"/>
        </p:nvCxnSpPr>
        <p:spPr>
          <a:xfrm>
            <a:off x="315703" y="4815763"/>
            <a:ext cx="8504769" cy="0"/>
          </a:xfrm>
          <a:prstGeom prst="line">
            <a:avLst/>
          </a:prstGeom>
          <a:ln w="12700">
            <a:solidFill>
              <a:srgbClr val="F48F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1B8D251-544D-FA6C-C51D-69B834297EFD}"/>
              </a:ext>
            </a:extLst>
          </p:cNvPr>
          <p:cNvCxnSpPr/>
          <p:nvPr userDrawn="1"/>
        </p:nvCxnSpPr>
        <p:spPr>
          <a:xfrm flipV="1">
            <a:off x="8892480" y="2787774"/>
            <a:ext cx="0" cy="1944216"/>
          </a:xfrm>
          <a:prstGeom prst="line">
            <a:avLst/>
          </a:prstGeom>
          <a:ln w="12700">
            <a:solidFill>
              <a:srgbClr val="484D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99693B9-B6B4-CFF3-69E6-2907BD5CE85E}"/>
              </a:ext>
            </a:extLst>
          </p:cNvPr>
          <p:cNvCxnSpPr/>
          <p:nvPr userDrawn="1"/>
        </p:nvCxnSpPr>
        <p:spPr>
          <a:xfrm flipV="1">
            <a:off x="8820472" y="2283718"/>
            <a:ext cx="0" cy="2532046"/>
          </a:xfrm>
          <a:prstGeom prst="line">
            <a:avLst/>
          </a:prstGeom>
          <a:ln w="12700">
            <a:solidFill>
              <a:srgbClr val="F48F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lang="en-US" sz="2500" b="1" kern="1200">
          <a:solidFill>
            <a:srgbClr val="002060"/>
          </a:solidFill>
          <a:latin typeface="Marianne" charset="0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 panose="020B0604020202020204" pitchFamily="34" charset="0"/>
        <a:buNone/>
        <a:defRPr lang="en-US" sz="1400" b="0" kern="1200" dirty="0">
          <a:solidFill>
            <a:srgbClr val="E0896F"/>
          </a:solidFill>
          <a:latin typeface="Marianne" charset="0"/>
          <a:ea typeface="+mn-ea"/>
          <a:cs typeface="+mn-cs"/>
        </a:defRPr>
      </a:lvl1pPr>
      <a:lvl2pPr marL="5229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arianne" charset="0"/>
          <a:ea typeface="+mn-ea"/>
          <a:cs typeface="+mn-cs"/>
        </a:defRPr>
      </a:lvl2pPr>
      <a:lvl3pPr marL="645750" indent="-285750" algn="l" defTabSz="342900" rtl="0" eaLnBrk="1" latinLnBrk="0" hangingPunct="1">
        <a:spcBef>
          <a:spcPct val="20000"/>
        </a:spcBef>
        <a:buFont typeface="Wingdings" pitchFamily="2" charset="2"/>
        <a:buChar char="§"/>
        <a:defRPr lang="en-US" sz="1000" kern="1200" dirty="0">
          <a:solidFill>
            <a:schemeClr val="tx1"/>
          </a:solidFill>
          <a:latin typeface="Marianne" charset="0"/>
          <a:ea typeface="+mn-ea"/>
          <a:cs typeface="+mn-cs"/>
        </a:defRPr>
      </a:lvl3pPr>
      <a:lvl4pPr marL="8257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800" kern="1200" dirty="0">
          <a:solidFill>
            <a:schemeClr val="tx1"/>
          </a:solidFill>
          <a:latin typeface="Marianne" charset="0"/>
          <a:ea typeface="+mn-ea"/>
          <a:cs typeface="+mn-cs"/>
        </a:defRPr>
      </a:lvl4pPr>
      <a:lvl5pPr marL="1041750" indent="-285750" algn="l" defTabSz="342900" rtl="0" eaLnBrk="1" latinLnBrk="0" hangingPunct="1">
        <a:spcBef>
          <a:spcPct val="20000"/>
        </a:spcBef>
        <a:buFont typeface="Wingdings" pitchFamily="2" charset="2"/>
        <a:buChar char="§"/>
        <a:defRPr lang="en-US" sz="700" kern="1200" dirty="0">
          <a:solidFill>
            <a:schemeClr val="tx1"/>
          </a:solidFill>
          <a:latin typeface="Marianne" charset="0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Titre de la présentation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Sous-titre de la présentation</a:t>
            </a:r>
            <a:br/>
            <a:br/>
            <a:r>
              <a:t>Auteur de la présentation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21/10/2022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Texte de niveau 1</a:t>
            </a:r>
          </a:p>
          <a:p>
            <a:pPr lvl="1"/>
            <a:r>
              <a:t>Texte de niveau 2</a:t>
            </a:r>
          </a:p>
          <a:p>
            <a:pPr lvl="2"/>
            <a:r>
              <a:t>Texte de niveau 3</a:t>
            </a:r>
          </a:p>
          <a:p>
            <a:pPr lvl="3"/>
            <a:r>
              <a:t>Texte de niveau 4</a:t>
            </a:r>
          </a:p>
          <a:p>
            <a:pPr lvl="4"/>
            <a:r>
              <a:t>Texte de niveau 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Texte de niveau 1</a:t>
            </a:r>
          </a:p>
          <a:p>
            <a:pPr lvl="1"/>
            <a:r>
              <a:t>Texte de niveau 2</a:t>
            </a:r>
          </a:p>
          <a:p>
            <a:pPr lvl="2"/>
            <a:r>
              <a:t>Texte de niveau 3</a:t>
            </a:r>
          </a:p>
          <a:p>
            <a:pPr lvl="3"/>
            <a:r>
              <a:t>Texte de niveau 4</a:t>
            </a:r>
          </a:p>
          <a:p>
            <a:pPr lvl="4"/>
            <a:r>
              <a:t>Texte de niveau 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Titre</a:t>
            </a:r>
          </a:p>
          <a:p>
            <a:pPr lvl="0"/>
            <a:r>
              <a:t>Texte de niveau 1</a:t>
            </a:r>
          </a:p>
          <a:p>
            <a:pPr lvl="1"/>
            <a:r>
              <a:t>Texte de niveau 2</a:t>
            </a:r>
          </a:p>
          <a:p>
            <a:pPr lvl="2"/>
            <a:r>
              <a:t>Texte de niveau 3</a:t>
            </a:r>
          </a:p>
          <a:p>
            <a:pPr lvl="3"/>
            <a:r>
              <a:t>Texte de niveau 4</a:t>
            </a:r>
          </a:p>
          <a:p>
            <a:pPr lvl="4"/>
            <a:r>
              <a:t>Texte de niveau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79</Words>
  <Application>Microsoft Macintosh PowerPoint</Application>
  <PresentationFormat>Affichage à l'écran (16:9)</PresentationFormat>
  <Paragraphs>22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Marianne</vt:lpstr>
      <vt:lpstr>Wingdings</vt:lpstr>
      <vt:lpstr>Office Theme</vt:lpstr>
      <vt:lpstr>Titre de la présentation</vt:lpstr>
      <vt:lpstr>Titre</vt:lpstr>
      <vt:lpstr>Titre</vt:lpstr>
      <vt:lpstr>Titre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Auteur de la présentation</dc:creator>
  <cp:keywords/>
  <cp:lastModifiedBy>FARIA Thomas</cp:lastModifiedBy>
  <cp:revision>2</cp:revision>
  <dcterms:created xsi:type="dcterms:W3CDTF">2022-10-27T13:23:41Z</dcterms:created>
  <dcterms:modified xsi:type="dcterms:W3CDTF">2022-10-27T13:32:39Z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21/10/2022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subtitle">
    <vt:lpwstr>Sous-titre de la présentation</vt:lpwstr>
  </property>
  <property fmtid="{D5CDD505-2E9C-101B-9397-08002B2CF9AE}" pid="8" name="toc-title">
    <vt:lpwstr>Table of contents</vt:lpwstr>
  </property>
</Properties>
</file>