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97" autoAdjust="0"/>
  </p:normalViewPr>
  <p:slideViewPr>
    <p:cSldViewPr snapToGrid="0" snapToObjects="1">
      <p:cViewPr>
        <p:scale>
          <a:sx n="140" d="100"/>
          <a:sy n="140" d="100"/>
        </p:scale>
        <p:origin x="144" y="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6CC0-83F8-EF4B-A59B-004240AF47B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2C7D-3FF7-7D49-A0C1-95B98060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00" y="2138400"/>
            <a:ext cx="5832000" cy="5832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000" y="4370400"/>
            <a:ext cx="1440000" cy="27000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" y="3722400"/>
            <a:ext cx="2376000" cy="446400"/>
          </a:xfrm>
        </p:spPr>
        <p:txBody>
          <a:bodyPr/>
          <a:lstStyle>
            <a:lvl1pPr algn="l">
              <a:defRPr lang="en-US" sz="1150" b="1" kern="1200">
                <a:solidFill>
                  <a:srgbClr val="21215A"/>
                </a:solidFill>
                <a:latin typeface="Marianne" charset="0"/>
                <a:ea typeface="Marianne" charset="0"/>
                <a:cs typeface="Marianne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8E1EA-9A26-64D8-7B78-1184FBA239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680" y="172519"/>
            <a:ext cx="2289224" cy="14756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62116D-896F-5BE0-B8FD-3049D74360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1876" y="2721600"/>
            <a:ext cx="5832000" cy="446400"/>
          </a:xfrm>
        </p:spPr>
        <p:txBody>
          <a:bodyPr lIns="90000" tIns="46800" rIns="90000" bIns="46800" anchor="ctr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Espace réservé pour une image  7" descr="110.jpg">
            <a:extLst>
              <a:ext uri="{FF2B5EF4-FFF2-40B4-BE49-F238E27FC236}">
                <a16:creationId xmlns:a16="http://schemas.microsoft.com/office/drawing/2014/main" id="{30F14533-08D6-8908-9A86-1BD2C9A60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5646"/>
          <a:stretch>
            <a:fillRect/>
          </a:stretch>
        </p:blipFill>
        <p:spPr>
          <a:xfrm>
            <a:off x="0" y="738000"/>
            <a:ext cx="9144000" cy="444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1200" y="889200"/>
            <a:ext cx="8424000" cy="3906000"/>
          </a:xfrm>
        </p:spPr>
        <p:txBody>
          <a:bodyPr lIns="0" tIns="46800" rIns="90000" bIns="36000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937E5D-C300-4922-572B-840ED27CCC38}"/>
              </a:ext>
            </a:extLst>
          </p:cNvPr>
          <p:cNvCxnSpPr/>
          <p:nvPr userDrawn="1"/>
        </p:nvCxnSpPr>
        <p:spPr>
          <a:xfrm flipH="1">
            <a:off x="0" y="73800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8342A9-FFB1-9193-0BAB-85DD3C3BB9C8}"/>
              </a:ext>
            </a:extLst>
          </p:cNvPr>
          <p:cNvCxnSpPr/>
          <p:nvPr userDrawn="1"/>
        </p:nvCxnSpPr>
        <p:spPr>
          <a:xfrm flipH="1">
            <a:off x="1116000" y="4384994"/>
            <a:ext cx="766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252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32000" y="1706400"/>
            <a:ext cx="5616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65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288" lvl="0" indent="0" algn="l" defTabSz="914400">
              <a:lnSpc>
                <a:spcPct val="90000"/>
              </a:lnSpc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92075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351450" lvl="1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31450" lvl="2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711450" lvl="3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927450" lvl="4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b="1" cap="all" smtClean="0"/>
            </a:lvl1pPr>
          </a:lstStyle>
          <a:p>
            <a:pPr defTabSz="914400"/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dirty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pPr defTabSz="91440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smtClean="0"/>
            </a:lvl1pPr>
          </a:lstStyle>
          <a:p>
            <a:pPr defTabSz="914400"/>
            <a:fld id="{C5EF2332-01BF-834F-8236-50238282D533}" type="slidenum">
              <a:rPr lang="fr-FR" smtClean="0"/>
              <a:pPr defTabSz="91440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55BC3B-3B1B-0173-0057-959B0589C04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B36558-4383-93AB-4841-929EEED141DD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D12D0E-ABAF-6EB7-1E6A-B6493E2A8C22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B8D251-544D-FA6C-C51D-69B834297EFD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9693B9-B6B4-CFF3-69E6-2907BD5CE85E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lang="en-US" sz="2500" b="1" kern="1200">
          <a:solidFill>
            <a:srgbClr val="002060"/>
          </a:solidFill>
          <a:latin typeface="Marianne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anose="020B0604020202020204" pitchFamily="34" charset="0"/>
        <a:buNone/>
        <a:defRPr lang="en-US" sz="1400" b="0" kern="1200" dirty="0">
          <a:solidFill>
            <a:srgbClr val="E0896F"/>
          </a:solidFill>
          <a:latin typeface="Marianne" charset="0"/>
          <a:ea typeface="+mn-ea"/>
          <a:cs typeface="+mn-cs"/>
        </a:defRPr>
      </a:lvl1pPr>
      <a:lvl2pPr marL="52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arianne" charset="0"/>
          <a:ea typeface="+mn-ea"/>
          <a:cs typeface="+mn-cs"/>
        </a:defRPr>
      </a:lvl2pPr>
      <a:lvl3pPr marL="645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1000" kern="1200" dirty="0">
          <a:solidFill>
            <a:schemeClr val="tx1"/>
          </a:solidFill>
          <a:latin typeface="Marianne" charset="0"/>
          <a:ea typeface="+mn-ea"/>
          <a:cs typeface="+mn-cs"/>
        </a:defRPr>
      </a:lvl3pPr>
      <a:lvl4pPr marL="8257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800" kern="1200" dirty="0">
          <a:solidFill>
            <a:schemeClr val="tx1"/>
          </a:solidFill>
          <a:latin typeface="Marianne" charset="0"/>
          <a:ea typeface="+mn-ea"/>
          <a:cs typeface="+mn-cs"/>
        </a:defRPr>
      </a:lvl4pPr>
      <a:lvl5pPr marL="1041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700" kern="1200" dirty="0">
          <a:solidFill>
            <a:schemeClr val="tx1"/>
          </a:solidFill>
          <a:latin typeface="Marianne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 de la présentation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C7DBD-8C28-A103-04E0-28FEDDF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Sous-titre de la présentation</a:t>
            </a:r>
            <a:br/>
            <a:br/>
            <a:r>
              <a:t>Auteur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4E222-021C-CD13-D0E6-430CD417D2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93038" y="4910138"/>
            <a:ext cx="1350962" cy="234950"/>
          </a:xfrm>
        </p:spPr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98DB5-7D18-095E-90EA-E593D78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B9E43-2E17-9D77-6B1F-42A43D0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9F2B6D6-6519-C5CE-F5FD-E245537B1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BDFD5-5C26-52A1-DAF0-C131A80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85F68-48C4-DD97-6ED7-AC66FDF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235FA-B1EB-554A-49BC-0289DC5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7E41BF-DAC3-0173-F34C-2275E5147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D28108-1C8D-A295-F397-F15A4F6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4B82960-25B7-607A-1761-FF159BA7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09047-00FF-4C8C-72DB-54B1008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65970-6590-6182-D026-379BC14E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A43BA-0C85-685F-5603-91E2A33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A028A8B-A075-AF05-3F05-E1747539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5A67405-6AA1-6FF8-6C20-E69C27973CF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41</Words>
  <Application>Microsoft Macintosh PowerPoint</Application>
  <PresentationFormat>Affichage à l'écran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Marianne</vt:lpstr>
      <vt:lpstr>Wingdings</vt:lpstr>
      <vt:lpstr>Office Theme</vt:lpstr>
      <vt:lpstr>Titre de la présentation</vt:lpstr>
      <vt:lpstr>Présentation PowerPoint</vt:lpstr>
      <vt:lpstr>Titre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17</cp:revision>
  <dcterms:created xsi:type="dcterms:W3CDTF">2022-10-27T13:23:41Z</dcterms:created>
  <dcterms:modified xsi:type="dcterms:W3CDTF">2022-11-03T16:14:43Z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21/10/2022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