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7" r:id="rId4"/>
    <p:sldId id="259" r:id="rId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  <a:srgbClr val="2121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34" autoAdjust="0"/>
    <p:restoredTop sz="94697" autoAdjust="0"/>
  </p:normalViewPr>
  <p:slideViewPr>
    <p:cSldViewPr snapToGrid="0" snapToObjects="1">
      <p:cViewPr>
        <p:scale>
          <a:sx n="140" d="100"/>
          <a:sy n="140" d="100"/>
        </p:scale>
        <p:origin x="1032" y="4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236CC0-83F8-EF4B-A59B-004240AF47BA}" type="datetimeFigureOut">
              <a:rPr lang="fr-FR" smtClean="0"/>
              <a:t>03/11/2022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CC2C7D-3FF7-7D49-A0C1-95B9806012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8493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2000" y="2138400"/>
            <a:ext cx="5832000" cy="583200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4000" y="4370400"/>
            <a:ext cx="1440000" cy="270000"/>
          </a:xfrm>
        </p:spPr>
        <p:txBody>
          <a:bodyPr/>
          <a:lstStyle>
            <a:lvl1pPr>
              <a:defRPr sz="900"/>
            </a:lvl1pPr>
          </a:lstStyle>
          <a:p>
            <a:r>
              <a:rPr lang="fr-FR"/>
              <a:t>03/11/2022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4000" y="3722400"/>
            <a:ext cx="2376000" cy="446400"/>
          </a:xfrm>
        </p:spPr>
        <p:txBody>
          <a:bodyPr/>
          <a:lstStyle>
            <a:lvl1pPr algn="l">
              <a:defRPr lang="en-US" sz="1150" b="1" kern="1200">
                <a:solidFill>
                  <a:srgbClr val="21215A"/>
                </a:solidFill>
                <a:latin typeface="Marianne" charset="0"/>
                <a:ea typeface="Marianne" charset="0"/>
                <a:cs typeface="Marianne" charset="0"/>
              </a:defRPr>
            </a:lvl1pPr>
          </a:lstStyle>
          <a:p>
            <a:r>
              <a:rPr lang="fr-FR"/>
              <a:t>Direction interministérielle de la transformation publique</a:t>
            </a: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B08E1EA-9A26-64D8-7B78-1184FBA2395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80680" y="172519"/>
            <a:ext cx="2289224" cy="1475681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E862116D-896F-5BE0-B8FD-3049D74360F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411876" y="2776464"/>
            <a:ext cx="5832000" cy="446400"/>
          </a:xfrm>
        </p:spPr>
        <p:txBody>
          <a:bodyPr lIns="90000" tIns="46800" rIns="90000" bIns="46800" anchor="ctr" anchorCtr="0"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84646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03/11/2022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Direction interministérielle de la transformation publique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03/11/2022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Direction interministérielle de la transformation publique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03/11/2022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Direction interministérielle de la transformation publique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03/11/2022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Direction interministérielle de la transformation publique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b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03/11/2022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Direction interministérielle de la transformation publique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Direction interministérielle de la transformation publique</a:t>
            </a:r>
          </a:p>
        </p:txBody>
      </p:sp>
      <p:pic>
        <p:nvPicPr>
          <p:cNvPr id="8" name="Espace réservé pour une image  7" descr="110.jpg">
            <a:extLst>
              <a:ext uri="{FF2B5EF4-FFF2-40B4-BE49-F238E27FC236}">
                <a16:creationId xmlns:a16="http://schemas.microsoft.com/office/drawing/2014/main" id="{30F14533-08D6-8908-9A86-1BD2C9A60E7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46" b="15646"/>
          <a:stretch>
            <a:fillRect/>
          </a:stretch>
        </p:blipFill>
        <p:spPr>
          <a:xfrm>
            <a:off x="0" y="738000"/>
            <a:ext cx="9144000" cy="44439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11200" y="889200"/>
            <a:ext cx="8424000" cy="3906000"/>
          </a:xfrm>
        </p:spPr>
        <p:txBody>
          <a:bodyPr lIns="0" tIns="46800" rIns="90000" bIns="360000"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8E937E5D-C300-4922-572B-840ED27CCC38}"/>
              </a:ext>
            </a:extLst>
          </p:cNvPr>
          <p:cNvCxnSpPr/>
          <p:nvPr userDrawn="1"/>
        </p:nvCxnSpPr>
        <p:spPr>
          <a:xfrm flipH="1">
            <a:off x="0" y="738000"/>
            <a:ext cx="9144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CA8342A9-FFB1-9193-0BAB-85DD3C3BB9C8}"/>
              </a:ext>
            </a:extLst>
          </p:cNvPr>
          <p:cNvCxnSpPr/>
          <p:nvPr userDrawn="1"/>
        </p:nvCxnSpPr>
        <p:spPr>
          <a:xfrm flipH="1">
            <a:off x="1116000" y="4384994"/>
            <a:ext cx="7668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1865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000" y="1706400"/>
            <a:ext cx="2520000" cy="288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03/11/2022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Direction interministérielle de la transformation publique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297D3920-63DD-4568-B5A5-5100F43856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4000" y="1249200"/>
            <a:ext cx="8424000" cy="241200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fr-FR" sz="1500" b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Marianne" charset="0"/>
                <a:cs typeface="Marianne" charset="0"/>
              </a:defRPr>
            </a:lvl1pPr>
          </a:lstStyle>
          <a:p>
            <a:pPr marL="9525" lvl="0" indent="85725" defTabSz="914400"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+mj-lt"/>
              <a:tabLst/>
            </a:pPr>
            <a:r>
              <a:rPr lang="fr-FR" dirty="0"/>
              <a:t>Cliquez pour modifier les styles du texte du masque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A31FC27-A2F8-9A75-9E93-5851D9757D67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132000" y="1706400"/>
            <a:ext cx="5616000" cy="288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000" y="1706400"/>
            <a:ext cx="4039200" cy="288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03/11/2022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Direction interministérielle de la transformation publique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297D3920-63DD-4568-B5A5-5100F43856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4000" y="1249200"/>
            <a:ext cx="8424000" cy="241200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fr-FR" sz="1500" b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Marianne" charset="0"/>
                <a:cs typeface="Marianne" charset="0"/>
              </a:defRPr>
            </a:lvl1pPr>
          </a:lstStyle>
          <a:p>
            <a:pPr marL="9525" lvl="0" indent="85725" defTabSz="914400"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+mj-lt"/>
              <a:tabLst/>
            </a:pPr>
            <a:r>
              <a:rPr lang="fr-FR" dirty="0"/>
              <a:t>Cliquez pour modifier les styles du texte du masque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A31FC27-A2F8-9A75-9E93-5851D9757D67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647600" y="1706400"/>
            <a:ext cx="4039200" cy="288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48740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03/11/2022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Direction interministérielle de la transformation publique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297D3920-63DD-4568-B5A5-5100F43856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4000" y="1249200"/>
            <a:ext cx="8424000" cy="241200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fr-FR" sz="1500" b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Marianne" charset="0"/>
                <a:cs typeface="Marianne" charset="0"/>
              </a:defRPr>
            </a:lvl1pPr>
          </a:lstStyle>
          <a:p>
            <a:pPr marL="9525" lvl="0" indent="85725" defTabSz="914400"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+mj-lt"/>
              <a:tabLst/>
            </a:pPr>
            <a:r>
              <a:rPr lang="fr-FR" dirty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916549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B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03/11/2022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Direction interministérielle de la transformation publique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03/11/2022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Direction interministérielle de la transformation publique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03/11/2022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Direction interministérielle de la transformation publique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4000" y="684000"/>
            <a:ext cx="8424000" cy="54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4288" lvl="0" indent="0" algn="l" defTabSz="914400">
              <a:lnSpc>
                <a:spcPct val="90000"/>
              </a:lnSpc>
              <a:tabLst/>
            </a:pPr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000" y="1706400"/>
            <a:ext cx="8424000" cy="2808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marL="92075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Font typeface="Arial" pitchFamily="34" charset="0"/>
              <a:buNone/>
              <a:tabLst/>
            </a:pPr>
            <a:r>
              <a:rPr lang="en-US" dirty="0"/>
              <a:t>Click to edit Master text styles</a:t>
            </a:r>
          </a:p>
          <a:p>
            <a:pPr marL="351450" lvl="1" indent="-17145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marL="531450" lvl="2" indent="-171450" algn="l" defTabSz="914400" rtl="0" eaLnBrk="1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Pct val="100000"/>
              <a:buFont typeface="Wingdings" pitchFamily="2" charset="2"/>
              <a:buChar char="§"/>
            </a:pPr>
            <a:r>
              <a:rPr lang="en-US" dirty="0"/>
              <a:t>Third level</a:t>
            </a:r>
          </a:p>
          <a:p>
            <a:pPr marL="711450" lvl="3" indent="-171450" algn="l" defTabSz="914400" rtl="0" eaLnBrk="1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marL="927450" lvl="4" indent="-171450" algn="l" defTabSz="914400" rtl="0" eaLnBrk="1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Pct val="100000"/>
              <a:buFont typeface="Wingdings" pitchFamily="2" charset="2"/>
              <a:buChar char="§"/>
            </a:pPr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6800" y="4874400"/>
            <a:ext cx="2059200" cy="183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750" b="1" cap="all" smtClean="0"/>
            </a:lvl1pPr>
          </a:lstStyle>
          <a:p>
            <a:pPr defTabSz="914400"/>
            <a:r>
              <a:rPr lang="fr-FR"/>
              <a:t>03/11/2022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69200" y="194400"/>
            <a:ext cx="5878799" cy="360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r">
              <a:defRPr lang="en-US" sz="750" b="1" dirty="0">
                <a:latin typeface="Marianne" charset="0"/>
                <a:ea typeface="Marianne" charset="0"/>
                <a:cs typeface="Marianne" charset="0"/>
              </a:defRPr>
            </a:lvl1pPr>
          </a:lstStyle>
          <a:p>
            <a:pPr defTabSz="914400"/>
            <a:r>
              <a:rPr lang="fr-FR"/>
              <a:t>Direction interministérielle de la transformation publique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98000" y="4910400"/>
            <a:ext cx="1350000" cy="234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r">
              <a:defRPr lang="en-US" sz="750" b="1" smtClean="0"/>
            </a:lvl1pPr>
          </a:lstStyle>
          <a:p>
            <a:pPr defTabSz="914400"/>
            <a:fld id="{C5EF2332-01BF-834F-8236-50238282D533}" type="slidenum">
              <a:rPr lang="fr-FR" smtClean="0"/>
              <a:pPr defTabSz="914400"/>
              <a:t>‹N°›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A55BC3B-3B1B-0173-0057-959B0589C04E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288000" y="145937"/>
            <a:ext cx="720000" cy="464126"/>
          </a:xfrm>
          <a:prstGeom prst="rect">
            <a:avLst/>
          </a:prstGeom>
        </p:spPr>
      </p:pic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79B36558-4383-93AB-4841-929EEED141DD}"/>
              </a:ext>
            </a:extLst>
          </p:cNvPr>
          <p:cNvCxnSpPr/>
          <p:nvPr userDrawn="1"/>
        </p:nvCxnSpPr>
        <p:spPr>
          <a:xfrm>
            <a:off x="323850" y="4731990"/>
            <a:ext cx="8568630" cy="0"/>
          </a:xfrm>
          <a:prstGeom prst="line">
            <a:avLst/>
          </a:prstGeom>
          <a:ln w="12700">
            <a:solidFill>
              <a:srgbClr val="484D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82D12D0E-ABAF-6EB7-1E6A-B6493E2A8C22}"/>
              </a:ext>
            </a:extLst>
          </p:cNvPr>
          <p:cNvCxnSpPr/>
          <p:nvPr userDrawn="1"/>
        </p:nvCxnSpPr>
        <p:spPr>
          <a:xfrm>
            <a:off x="315703" y="4815763"/>
            <a:ext cx="8504769" cy="0"/>
          </a:xfrm>
          <a:prstGeom prst="line">
            <a:avLst/>
          </a:prstGeom>
          <a:ln w="12700">
            <a:solidFill>
              <a:srgbClr val="F48F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61B8D251-544D-FA6C-C51D-69B834297EFD}"/>
              </a:ext>
            </a:extLst>
          </p:cNvPr>
          <p:cNvCxnSpPr/>
          <p:nvPr userDrawn="1"/>
        </p:nvCxnSpPr>
        <p:spPr>
          <a:xfrm flipV="1">
            <a:off x="8892480" y="2787774"/>
            <a:ext cx="0" cy="1944216"/>
          </a:xfrm>
          <a:prstGeom prst="line">
            <a:avLst/>
          </a:prstGeom>
          <a:ln w="12700">
            <a:solidFill>
              <a:srgbClr val="484D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499693B9-B6B4-CFF3-69E6-2907BD5CE85E}"/>
              </a:ext>
            </a:extLst>
          </p:cNvPr>
          <p:cNvCxnSpPr/>
          <p:nvPr userDrawn="1"/>
        </p:nvCxnSpPr>
        <p:spPr>
          <a:xfrm flipV="1">
            <a:off x="8820472" y="2283718"/>
            <a:ext cx="0" cy="2532046"/>
          </a:xfrm>
          <a:prstGeom prst="line">
            <a:avLst/>
          </a:prstGeom>
          <a:ln w="12700">
            <a:solidFill>
              <a:srgbClr val="F48F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61" r:id="rId3"/>
    <p:sldLayoutId id="2147483650" r:id="rId4"/>
    <p:sldLayoutId id="2147483663" r:id="rId5"/>
    <p:sldLayoutId id="2147483662" r:id="rId6"/>
    <p:sldLayoutId id="2147483651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hdr="0"/>
  <p:txStyles>
    <p:titleStyle>
      <a:lvl1pPr algn="l" defTabSz="342900" rtl="0" eaLnBrk="1" latinLnBrk="0" hangingPunct="1">
        <a:spcBef>
          <a:spcPct val="0"/>
        </a:spcBef>
        <a:buNone/>
        <a:defRPr lang="en-US" sz="2500" b="1" kern="1200">
          <a:solidFill>
            <a:srgbClr val="002060"/>
          </a:solidFill>
          <a:latin typeface="Marianne" charset="0"/>
          <a:ea typeface="+mj-ea"/>
          <a:cs typeface="+mj-cs"/>
        </a:defRPr>
      </a:lvl1pPr>
    </p:titleStyle>
    <p:bodyStyle>
      <a:lvl1pPr marL="0" indent="0" algn="l" defTabSz="342900" rtl="0" eaLnBrk="1" latinLnBrk="0" hangingPunct="1">
        <a:spcBef>
          <a:spcPct val="20000"/>
        </a:spcBef>
        <a:buFont typeface="Arial" panose="020B0604020202020204" pitchFamily="34" charset="0"/>
        <a:buNone/>
        <a:defRPr lang="en-US" sz="1400" b="0" kern="1200" dirty="0">
          <a:solidFill>
            <a:srgbClr val="E0896F"/>
          </a:solidFill>
          <a:latin typeface="Marianne" charset="0"/>
          <a:ea typeface="+mn-ea"/>
          <a:cs typeface="+mn-cs"/>
        </a:defRPr>
      </a:lvl1pPr>
      <a:lvl2pPr marL="522900" indent="-342900" algn="l" defTabSz="342900" rtl="0" eaLnBrk="1" latinLnBrk="0" hangingPunct="1">
        <a:spcBef>
          <a:spcPct val="20000"/>
        </a:spcBef>
        <a:buFont typeface="Arial" panose="020B0604020202020204" pitchFamily="34" charset="0"/>
        <a:buChar char="•"/>
        <a:defRPr lang="en-US" sz="1200" kern="1200" dirty="0">
          <a:solidFill>
            <a:srgbClr val="002060"/>
          </a:solidFill>
          <a:latin typeface="Marianne" charset="0"/>
          <a:ea typeface="+mn-ea"/>
          <a:cs typeface="+mn-cs"/>
        </a:defRPr>
      </a:lvl2pPr>
      <a:lvl3pPr marL="645750" indent="-285750" algn="l" defTabSz="342900" rtl="0" eaLnBrk="1" latinLnBrk="0" hangingPunct="1">
        <a:spcBef>
          <a:spcPct val="20000"/>
        </a:spcBef>
        <a:buFont typeface="Wingdings" pitchFamily="2" charset="2"/>
        <a:buChar char="§"/>
        <a:defRPr lang="en-US" sz="1000" kern="1200" dirty="0">
          <a:solidFill>
            <a:schemeClr val="tx1"/>
          </a:solidFill>
          <a:latin typeface="Marianne" charset="0"/>
          <a:ea typeface="+mn-ea"/>
          <a:cs typeface="+mn-cs"/>
        </a:defRPr>
      </a:lvl3pPr>
      <a:lvl4pPr marL="825750" indent="-285750" algn="l" defTabSz="342900" rtl="0" eaLnBrk="1" latinLnBrk="0" hangingPunct="1">
        <a:spcBef>
          <a:spcPct val="20000"/>
        </a:spcBef>
        <a:buFont typeface="Arial" panose="020B0604020202020204" pitchFamily="34" charset="0"/>
        <a:buChar char="•"/>
        <a:defRPr lang="en-US" sz="800" kern="1200" dirty="0">
          <a:solidFill>
            <a:schemeClr val="tx1"/>
          </a:solidFill>
          <a:latin typeface="Marianne" charset="0"/>
          <a:ea typeface="+mn-ea"/>
          <a:cs typeface="+mn-cs"/>
        </a:defRPr>
      </a:lvl4pPr>
      <a:lvl5pPr marL="1041750" indent="-285750" algn="l" defTabSz="342900" rtl="0" eaLnBrk="1" latinLnBrk="0" hangingPunct="1">
        <a:spcBef>
          <a:spcPct val="20000"/>
        </a:spcBef>
        <a:buFont typeface="Wingdings" pitchFamily="2" charset="2"/>
        <a:buChar char="§"/>
        <a:defRPr lang="en-US" sz="700" kern="1200" dirty="0">
          <a:solidFill>
            <a:schemeClr val="tx1"/>
          </a:solidFill>
          <a:latin typeface="Marianne" charset="0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Titre de la présentation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2CC7DBD-8C28-A103-04E0-28FEDDF9B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03/11/2022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pPr marL="0" lvl="0" indent="0">
              <a:buNone/>
            </a:pPr>
            <a:r>
              <a:t>Sous-titre de la présentation</a:t>
            </a:r>
            <a:br/>
            <a:br/>
            <a:r>
              <a:t>Auteur de la présentation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364E222-021C-CD13-D0E6-430CD417D2D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793038" y="4910138"/>
            <a:ext cx="1350962" cy="234950"/>
          </a:xfrm>
        </p:spPr>
        <p:txBody>
          <a:bodyPr/>
          <a:lstStyle/>
          <a:p>
            <a:fld id="{C5EF2332-01BF-834F-8236-50238282D533}" type="slidenum">
              <a:rPr lang="en-US" smtClean="0"/>
              <a:t>1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7E98DB5-7D18-095E-90EA-E593D78DC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Direction interministérielle de la transformation publique</a:t>
            </a:r>
            <a:endParaRPr 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3AB9E43-2E17-9D77-6B1F-42A43D0C3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Direction interministérielle de la transformation publique</a:t>
            </a:r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F9F2B6D6-6519-C5CE-F5FD-E245537B18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6111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Titre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Texte de niveau 1</a:t>
            </a:r>
          </a:p>
          <a:p>
            <a:pPr lvl="1"/>
            <a:r>
              <a:t>Texte de niveau 2</a:t>
            </a:r>
          </a:p>
          <a:p>
            <a:pPr lvl="2"/>
            <a:r>
              <a:t>Texte de niveau 3</a:t>
            </a:r>
          </a:p>
          <a:p>
            <a:pPr lvl="3"/>
            <a:r>
              <a:t>Texte de niveau 4</a:t>
            </a:r>
          </a:p>
          <a:p>
            <a:pPr lvl="4"/>
            <a:r>
              <a:t>Texte de niveau 5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D5BDFD5-5C26-52A1-DAF0-C131A80E4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03/11/2022</a:t>
            </a:r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9E85F68-48C4-DD97-6ED7-AC66FDF13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Direction interministérielle de la transformation publique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D8235FA-B1EB-554A-49BC-0289DC5D1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3</a:t>
            </a:fld>
            <a:endParaRPr lang="en-US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FE7E41BF-DAC3-0173-F34C-2275E51473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>
            <a:extLst>
              <a:ext uri="{FF2B5EF4-FFF2-40B4-BE49-F238E27FC236}">
                <a16:creationId xmlns:a16="http://schemas.microsoft.com/office/drawing/2014/main" id="{2BD28108-1C8D-A295-F397-F15A4F605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64B82960-25B7-607A-1761-FF159BA7F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8809047-00FF-4C8C-72DB-54B1008DB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03/11/2022</a:t>
            </a:r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9265970-6590-6182-D026-379BC14E8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Direction interministérielle de la transformation publique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9BA43BA-0C85-685F-5603-91E2A3314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4</a:t>
            </a:fld>
            <a:endParaRPr lang="en-US"/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2A028A8B-A075-AF05-3F05-E174753929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45A67405-6AA1-6FF8-6C20-E69C27973CFB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0975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65</Words>
  <Application>Microsoft Macintosh PowerPoint</Application>
  <PresentationFormat>Affichage à l'écran (16:9)</PresentationFormat>
  <Paragraphs>18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Calibri</vt:lpstr>
      <vt:lpstr>Marianne</vt:lpstr>
      <vt:lpstr>Wingdings</vt:lpstr>
      <vt:lpstr>Office Theme</vt:lpstr>
      <vt:lpstr>Titre de la présentation</vt:lpstr>
      <vt:lpstr>Présentation PowerPoint</vt:lpstr>
      <vt:lpstr>Titre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Titre de la présentation</dc:title>
  <dc:creator>Auteur de la présentation</dc:creator>
  <cp:keywords/>
  <cp:lastModifiedBy>FARIA Thomas</cp:lastModifiedBy>
  <cp:revision>22</cp:revision>
  <dcterms:created xsi:type="dcterms:W3CDTF">2022-10-27T13:23:41Z</dcterms:created>
  <dcterms:modified xsi:type="dcterms:W3CDTF">2022-11-03T16:46:58Z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date">
    <vt:lpwstr>21/10/2022</vt:lpwstr>
  </property>
  <property fmtid="{D5CDD505-2E9C-101B-9397-08002B2CF9AE}" pid="4" name="header-includes">
    <vt:lpwstr/>
  </property>
  <property fmtid="{D5CDD505-2E9C-101B-9397-08002B2CF9AE}" pid="5" name="include-after">
    <vt:lpwstr/>
  </property>
  <property fmtid="{D5CDD505-2E9C-101B-9397-08002B2CF9AE}" pid="6" name="include-before">
    <vt:lpwstr/>
  </property>
  <property fmtid="{D5CDD505-2E9C-101B-9397-08002B2CF9AE}" pid="7" name="subtitle">
    <vt:lpwstr>Sous-titre de la présentation</vt:lpwstr>
  </property>
  <property fmtid="{D5CDD505-2E9C-101B-9397-08002B2CF9AE}" pid="8" name="toc-title">
    <vt:lpwstr>Table of contents</vt:lpwstr>
  </property>
</Properties>
</file>