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8F70"/>
    <a:srgbClr val="898989"/>
    <a:srgbClr val="000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9" autoAdjust="0"/>
    <p:restoredTop sz="94692" autoAdjust="0"/>
  </p:normalViewPr>
  <p:slideViewPr>
    <p:cSldViewPr snapToGrid="0" snapToObjects="1">
      <p:cViewPr varScale="1">
        <p:scale>
          <a:sx n="194" d="100"/>
          <a:sy n="194" d="100"/>
        </p:scale>
        <p:origin x="312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AFC0E-8437-EE46-890F-49CD87BAB339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EF59E-B2EF-F74F-A657-E5147855DA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310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EF59E-B2EF-F74F-A657-E5147855DA3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17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EF59E-B2EF-F74F-A657-E5147855DA3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111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EF59E-B2EF-F74F-A657-E5147855DA3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774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3527" y="2138400"/>
            <a:ext cx="8424938" cy="604800"/>
          </a:xfrm>
        </p:spPr>
        <p:txBody>
          <a:bodyPr anchor="t" anchorCtr="0"/>
          <a:lstStyle>
            <a:lvl1pPr marL="93600" marR="0" indent="0" algn="l" defTabSz="3429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50" cap="all" baseline="0">
                <a:latin typeface="Marianne" pitchFamily="2" charset="0"/>
              </a:defRPr>
            </a:lvl1pPr>
          </a:lstStyle>
          <a:p>
            <a:pPr marL="9360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5703" y="4859109"/>
            <a:ext cx="2133600" cy="273844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10/21/22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89634" y="290512"/>
            <a:ext cx="5758823" cy="3644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57" y="4860000"/>
            <a:ext cx="2133600" cy="273844"/>
          </a:xfrm>
        </p:spPr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C0244EC-DB56-691C-881D-C8ACB9A75B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86251" y="171938"/>
            <a:ext cx="2163052" cy="1394348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72B0D2A-E772-4AB2-61C6-01F8D92A7147}"/>
              </a:ext>
            </a:extLst>
          </p:cNvPr>
          <p:cNvCxnSpPr/>
          <p:nvPr userDrawn="1"/>
        </p:nvCxnSpPr>
        <p:spPr>
          <a:xfrm>
            <a:off x="323850" y="4731990"/>
            <a:ext cx="8568630" cy="0"/>
          </a:xfrm>
          <a:prstGeom prst="line">
            <a:avLst/>
          </a:prstGeom>
          <a:ln w="12700">
            <a:solidFill>
              <a:srgbClr val="484D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FFF8445-88C7-61E6-E723-A9332BBE41D9}"/>
              </a:ext>
            </a:extLst>
          </p:cNvPr>
          <p:cNvCxnSpPr/>
          <p:nvPr userDrawn="1"/>
        </p:nvCxnSpPr>
        <p:spPr>
          <a:xfrm>
            <a:off x="315703" y="4815763"/>
            <a:ext cx="8504769" cy="0"/>
          </a:xfrm>
          <a:prstGeom prst="line">
            <a:avLst/>
          </a:prstGeom>
          <a:ln w="12700">
            <a:solidFill>
              <a:srgbClr val="F48F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B72178A-AD48-78E0-BA98-05E98D05A385}"/>
              </a:ext>
            </a:extLst>
          </p:cNvPr>
          <p:cNvCxnSpPr/>
          <p:nvPr userDrawn="1"/>
        </p:nvCxnSpPr>
        <p:spPr>
          <a:xfrm flipV="1">
            <a:off x="8820472" y="2283718"/>
            <a:ext cx="0" cy="2532046"/>
          </a:xfrm>
          <a:prstGeom prst="line">
            <a:avLst/>
          </a:prstGeom>
          <a:ln w="12700">
            <a:solidFill>
              <a:srgbClr val="F48F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D02FF5-FC3D-8816-2F22-FCC9AF074B42}"/>
              </a:ext>
            </a:extLst>
          </p:cNvPr>
          <p:cNvCxnSpPr/>
          <p:nvPr userDrawn="1"/>
        </p:nvCxnSpPr>
        <p:spPr>
          <a:xfrm flipV="1">
            <a:off x="8892480" y="2787774"/>
            <a:ext cx="0" cy="1944216"/>
          </a:xfrm>
          <a:prstGeom prst="line">
            <a:avLst/>
          </a:prstGeom>
          <a:ln w="12700">
            <a:solidFill>
              <a:srgbClr val="484D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1096E-C403-8482-ABED-46C1DDE9444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15703" y="2752744"/>
            <a:ext cx="7772400" cy="112514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aseline="0">
                <a:solidFill>
                  <a:srgbClr val="F48F70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Espace réservé du texte 7">
            <a:extLst>
              <a:ext uri="{FF2B5EF4-FFF2-40B4-BE49-F238E27FC236}">
                <a16:creationId xmlns:a16="http://schemas.microsoft.com/office/drawing/2014/main" id="{E2015591-6A11-513C-C28E-AE94D86E3F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3851" y="1248679"/>
            <a:ext cx="8424614" cy="242951"/>
          </a:xfrm>
        </p:spPr>
        <p:txBody>
          <a:bodyPr lIns="0" tIns="0" rIns="0" bIns="0">
            <a:noAutofit/>
          </a:bodyPr>
          <a:lstStyle>
            <a:lvl1pPr marL="9525" indent="85725">
              <a:spcBef>
                <a:spcPts val="400"/>
              </a:spcBef>
              <a:spcAft>
                <a:spcPts val="800"/>
              </a:spcAft>
              <a:buFont typeface="+mj-lt"/>
              <a:buNone/>
              <a:tabLst/>
              <a:defRPr sz="15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24000" indent="-144000">
              <a:spcBef>
                <a:spcPts val="600"/>
              </a:spcBef>
              <a:spcAft>
                <a:spcPts val="800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 dirty="0" err="1"/>
              <a:t>Subtitle</a:t>
            </a:r>
            <a:endParaRPr lang="fr-FR" dirty="0"/>
          </a:p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7">
            <a:extLst>
              <a:ext uri="{FF2B5EF4-FFF2-40B4-BE49-F238E27FC236}">
                <a16:creationId xmlns:a16="http://schemas.microsoft.com/office/drawing/2014/main" id="{5E05BB0C-81D4-976F-DF14-95E8EA53C68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738000"/>
            <a:ext cx="9144000" cy="4442400"/>
          </a:xfrm>
          <a:solidFill>
            <a:srgbClr val="000091"/>
          </a:solidFill>
        </p:spPr>
        <p:txBody>
          <a:bodyPr lIns="0" tIns="1080000" rIns="0" bIns="0" anchor="ctr" anchorCtr="0"/>
          <a:lstStyle>
            <a:lvl1pPr algn="ctr"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Sélectionner l’icône pour insérer une image, </a:t>
            </a:r>
            <a:br>
              <a:rPr lang="fr-FR" dirty="0"/>
            </a:br>
            <a:r>
              <a:rPr lang="fr-FR" dirty="0"/>
              <a:t>puis disposer l’image en arrière plan </a:t>
            </a:r>
            <a:br>
              <a:rPr lang="fr-FR" dirty="0"/>
            </a:br>
            <a:r>
              <a:rPr lang="fr-FR" dirty="0"/>
              <a:t>(Sélectionner l’image avec le bouton droit de la souris / </a:t>
            </a:r>
            <a:br>
              <a:rPr lang="fr-FR" dirty="0"/>
            </a:br>
            <a:r>
              <a:rPr lang="fr-FR" dirty="0"/>
              <a:t>Mettre à l’arrière plan)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738000"/>
            <a:ext cx="8424000" cy="4046400"/>
          </a:xfrm>
        </p:spPr>
        <p:txBody>
          <a:bodyPr lIns="0" bIns="360000" anchor="ctr" anchorCtr="0"/>
          <a:lstStyle>
            <a:lvl1pPr algn="l">
              <a:defRPr sz="325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4000" y="1706400"/>
            <a:ext cx="3614399" cy="2880000"/>
          </a:xfrm>
        </p:spPr>
        <p:txBody>
          <a:bodyPr lIns="0" tIns="0" rIns="0" bIns="0"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7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12400" y="1706400"/>
            <a:ext cx="3614399" cy="2880000"/>
          </a:xfrm>
        </p:spPr>
        <p:txBody>
          <a:bodyPr lIns="0" tIns="0" rIns="0" bIns="0"/>
          <a:lstStyle>
            <a:lvl1pPr>
              <a:defRPr sz="15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7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fr-FR" noProof="0" smtClean="0"/>
              <a:t>21/10/2022</a:t>
            </a:fld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E5D72A8-6258-CDC0-7E34-7A96776DED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3851" y="1248679"/>
            <a:ext cx="8424614" cy="242951"/>
          </a:xfrm>
        </p:spPr>
        <p:txBody>
          <a:bodyPr lIns="0" tIns="0" rIns="0" bIns="0">
            <a:noAutofit/>
          </a:bodyPr>
          <a:lstStyle>
            <a:lvl1pPr marL="9525" indent="85725">
              <a:spcBef>
                <a:spcPts val="400"/>
              </a:spcBef>
              <a:spcAft>
                <a:spcPts val="800"/>
              </a:spcAft>
              <a:buFont typeface="+mj-lt"/>
              <a:buNone/>
              <a:tabLst/>
              <a:defRPr sz="15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24000" indent="-144000">
              <a:spcBef>
                <a:spcPts val="600"/>
              </a:spcBef>
              <a:spcAft>
                <a:spcPts val="800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 dirty="0" err="1"/>
              <a:t>Subtitle</a:t>
            </a:r>
            <a:endParaRPr lang="fr-FR" dirty="0"/>
          </a:p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4000" y="1706400"/>
            <a:ext cx="3614399" cy="2880000"/>
          </a:xfrm>
        </p:spPr>
        <p:txBody>
          <a:bodyPr lIns="0" tIns="0" rIns="0" bIns="0"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7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12400" y="1706400"/>
            <a:ext cx="3614399" cy="2880000"/>
          </a:xfrm>
        </p:spPr>
        <p:txBody>
          <a:bodyPr lIns="0" tIns="0" rIns="0" bIns="0"/>
          <a:lstStyle>
            <a:lvl1pPr>
              <a:defRPr sz="15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7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fr-FR" noProof="0" smtClean="0"/>
              <a:t>21/10/2022</a:t>
            </a:fld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E5D72A8-6258-CDC0-7E34-7A96776DED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3851" y="1248679"/>
            <a:ext cx="8424614" cy="242951"/>
          </a:xfrm>
        </p:spPr>
        <p:txBody>
          <a:bodyPr lIns="0" tIns="0" rIns="0" bIns="0">
            <a:noAutofit/>
          </a:bodyPr>
          <a:lstStyle>
            <a:lvl1pPr marL="9525" indent="85725">
              <a:spcBef>
                <a:spcPts val="400"/>
              </a:spcBef>
              <a:spcAft>
                <a:spcPts val="800"/>
              </a:spcAft>
              <a:buFont typeface="+mj-lt"/>
              <a:buNone/>
              <a:tabLst/>
              <a:defRPr sz="15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24000" indent="-144000">
              <a:spcBef>
                <a:spcPts val="600"/>
              </a:spcBef>
              <a:spcAft>
                <a:spcPts val="800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 dirty="0" err="1"/>
              <a:t>Subtitle</a:t>
            </a:r>
            <a:endParaRPr lang="fr-FR" dirty="0"/>
          </a:p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747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4000" y="684000"/>
            <a:ext cx="8424000" cy="540000"/>
          </a:xfrm>
        </p:spPr>
        <p:txBody>
          <a:bodyPr anchor="ctr" anchorCtr="0"/>
          <a:lstStyle>
            <a:lvl1pPr algn="l">
              <a:defRPr sz="25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28000" y="1706400"/>
            <a:ext cx="2520000" cy="2880000"/>
          </a:xfrm>
        </p:spPr>
        <p:txBody>
          <a:bodyPr lIns="0" tIns="0" rIns="0" bIns="0"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7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24000" y="1706400"/>
            <a:ext cx="5760000" cy="28800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B3F288C-C5D1-EEF6-8D0E-B40D30711B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3851" y="1248679"/>
            <a:ext cx="8424614" cy="242951"/>
          </a:xfrm>
        </p:spPr>
        <p:txBody>
          <a:bodyPr lIns="0" tIns="0" rIns="0" bIns="0">
            <a:noAutofit/>
          </a:bodyPr>
          <a:lstStyle>
            <a:lvl1pPr marL="9525" indent="85725">
              <a:spcBef>
                <a:spcPts val="400"/>
              </a:spcBef>
              <a:spcAft>
                <a:spcPts val="800"/>
              </a:spcAft>
              <a:buFont typeface="+mj-lt"/>
              <a:buNone/>
              <a:tabLst/>
              <a:defRPr sz="15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24000" indent="-144000">
              <a:spcBef>
                <a:spcPts val="600"/>
              </a:spcBef>
              <a:spcAft>
                <a:spcPts val="800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 dirty="0" err="1"/>
              <a:t>Subtitle</a:t>
            </a:r>
            <a:endParaRPr lang="fr-FR" dirty="0"/>
          </a:p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4000" y="684000"/>
            <a:ext cx="8424000" cy="540000"/>
          </a:xfrm>
        </p:spPr>
        <p:txBody>
          <a:bodyPr anchor="ctr" anchorCtr="0"/>
          <a:lstStyle>
            <a:lvl1pPr algn="l">
              <a:defRPr sz="25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4000" y="1706400"/>
            <a:ext cx="2520000" cy="2880000"/>
          </a:xfrm>
        </p:spPr>
        <p:txBody>
          <a:bodyPr lIns="0" tIns="0" rIns="0" bIns="0"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7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132000" y="1706400"/>
            <a:ext cx="5616000" cy="28800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B3F288C-C5D1-EEF6-8D0E-B40D30711B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3851" y="1248679"/>
            <a:ext cx="8424614" cy="242951"/>
          </a:xfrm>
        </p:spPr>
        <p:txBody>
          <a:bodyPr lIns="0" tIns="0" rIns="0" bIns="0">
            <a:noAutofit/>
          </a:bodyPr>
          <a:lstStyle>
            <a:lvl1pPr marL="9525" indent="85725">
              <a:spcBef>
                <a:spcPts val="400"/>
              </a:spcBef>
              <a:spcAft>
                <a:spcPts val="800"/>
              </a:spcAft>
              <a:buFont typeface="+mj-lt"/>
              <a:buNone/>
              <a:tabLst/>
              <a:defRPr sz="15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24000" indent="-144000">
              <a:spcBef>
                <a:spcPts val="600"/>
              </a:spcBef>
              <a:spcAft>
                <a:spcPts val="800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 dirty="0" err="1"/>
              <a:t>Subtitle</a:t>
            </a:r>
            <a:endParaRPr lang="fr-FR" dirty="0"/>
          </a:p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824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00" y="684000"/>
            <a:ext cx="8424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00" y="1706400"/>
            <a:ext cx="8424000" cy="28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6800" y="4874400"/>
            <a:ext cx="2059200" cy="18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 cap="all" baseline="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fr-FR" noProof="0" smtClean="0"/>
              <a:pPr/>
              <a:t>10/21/22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9200" y="194400"/>
            <a:ext cx="5878799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 baseline="0">
                <a:solidFill>
                  <a:schemeClr val="tx1"/>
                </a:solidFill>
                <a:latin typeface="Marianne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8000" y="4910400"/>
            <a:ext cx="13500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 baseline="0">
                <a:solidFill>
                  <a:schemeClr val="tx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25CEE90-C3EA-C9E3-3689-5717ECFDA0A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88000" y="145937"/>
            <a:ext cx="720000" cy="464126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DCF5F6D-E2EF-C6E6-11D2-DBE321D39A89}"/>
              </a:ext>
            </a:extLst>
          </p:cNvPr>
          <p:cNvCxnSpPr/>
          <p:nvPr userDrawn="1"/>
        </p:nvCxnSpPr>
        <p:spPr>
          <a:xfrm>
            <a:off x="323850" y="4731990"/>
            <a:ext cx="8568630" cy="0"/>
          </a:xfrm>
          <a:prstGeom prst="line">
            <a:avLst/>
          </a:prstGeom>
          <a:ln w="12700">
            <a:solidFill>
              <a:srgbClr val="484D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AF09294-6A0F-6228-C1F5-59F7DF631167}"/>
              </a:ext>
            </a:extLst>
          </p:cNvPr>
          <p:cNvCxnSpPr/>
          <p:nvPr userDrawn="1"/>
        </p:nvCxnSpPr>
        <p:spPr>
          <a:xfrm>
            <a:off x="315703" y="4815763"/>
            <a:ext cx="8504769" cy="0"/>
          </a:xfrm>
          <a:prstGeom prst="line">
            <a:avLst/>
          </a:prstGeom>
          <a:ln w="12700">
            <a:solidFill>
              <a:srgbClr val="F48F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FE6FFAD-DD2D-B6BD-2D07-608D27AB9801}"/>
              </a:ext>
            </a:extLst>
          </p:cNvPr>
          <p:cNvCxnSpPr/>
          <p:nvPr userDrawn="1"/>
        </p:nvCxnSpPr>
        <p:spPr>
          <a:xfrm flipV="1">
            <a:off x="8892480" y="2787774"/>
            <a:ext cx="0" cy="1944216"/>
          </a:xfrm>
          <a:prstGeom prst="line">
            <a:avLst/>
          </a:prstGeom>
          <a:ln w="12700">
            <a:solidFill>
              <a:srgbClr val="484D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74A429BB-0785-3FE3-3E1D-BC4D1C3E98E6}"/>
              </a:ext>
            </a:extLst>
          </p:cNvPr>
          <p:cNvCxnSpPr/>
          <p:nvPr userDrawn="1"/>
        </p:nvCxnSpPr>
        <p:spPr>
          <a:xfrm flipV="1">
            <a:off x="8820472" y="2283718"/>
            <a:ext cx="0" cy="2532046"/>
          </a:xfrm>
          <a:prstGeom prst="line">
            <a:avLst/>
          </a:prstGeom>
          <a:ln w="12700">
            <a:solidFill>
              <a:srgbClr val="F48F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4" r:id="rId6"/>
    <p:sldLayoutId id="2147483655" r:id="rId7"/>
    <p:sldLayoutId id="2147483656" r:id="rId8"/>
    <p:sldLayoutId id="2147483661" r:id="rId9"/>
    <p:sldLayoutId id="2147483657" r:id="rId10"/>
  </p:sldLayoutIdLst>
  <p:txStyles>
    <p:titleStyle>
      <a:lvl1pPr marL="14400" algn="l" defTabSz="342900" rtl="0" eaLnBrk="1" latinLnBrk="0" hangingPunct="1">
        <a:lnSpc>
          <a:spcPct val="90000"/>
        </a:lnSpc>
        <a:spcBef>
          <a:spcPct val="0"/>
        </a:spcBef>
        <a:buNone/>
        <a:defRPr sz="2500" b="1" i="0" kern="1200" baseline="0">
          <a:solidFill>
            <a:srgbClr val="002060"/>
          </a:solidFill>
          <a:latin typeface="Marianne" panose="02000000000000000000" pitchFamily="2" charset="0"/>
          <a:ea typeface="+mj-ea"/>
          <a:cs typeface="+mj-cs"/>
        </a:defRPr>
      </a:lvl1pPr>
    </p:titleStyle>
    <p:bodyStyle>
      <a:lvl1pPr marL="93600" indent="0" algn="l" defTabSz="342900" rtl="0" eaLnBrk="1" latinLnBrk="0" hangingPunct="1">
        <a:spcBef>
          <a:spcPts val="0"/>
        </a:spcBef>
        <a:spcAft>
          <a:spcPts val="500"/>
        </a:spcAft>
        <a:buFont typeface="Arial"/>
        <a:buNone/>
        <a:defRPr sz="1400" kern="1200" baseline="0">
          <a:solidFill>
            <a:srgbClr val="E0896F"/>
          </a:solidFill>
          <a:latin typeface="Marianne" panose="02000000000000000000" pitchFamily="2" charset="0"/>
          <a:ea typeface="+mn-ea"/>
          <a:cs typeface="+mn-cs"/>
        </a:defRPr>
      </a:lvl1pPr>
      <a:lvl2pPr marL="352800" indent="-172800" algn="l" defTabSz="342900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Marianne" panose="02000000000000000000" pitchFamily="2" charset="0"/>
          <a:ea typeface="+mn-ea"/>
          <a:cs typeface="+mn-cs"/>
        </a:defRPr>
      </a:lvl2pPr>
      <a:lvl3pPr marL="532800" indent="-172800" algn="l" defTabSz="342900" rtl="0" eaLnBrk="1" latinLnBrk="0" hangingPunct="1">
        <a:spcBef>
          <a:spcPts val="100"/>
        </a:spcBef>
        <a:spcAft>
          <a:spcPts val="100"/>
        </a:spcAft>
        <a:buFont typeface="Wingdings" pitchFamily="2" charset="2"/>
        <a:buChar char="§"/>
        <a:defRPr sz="1000" kern="1200" baseline="0">
          <a:solidFill>
            <a:schemeClr val="tx1"/>
          </a:solidFill>
          <a:latin typeface="Marianne" panose="02000000000000000000" pitchFamily="2" charset="0"/>
          <a:ea typeface="+mn-ea"/>
          <a:cs typeface="+mn-cs"/>
        </a:defRPr>
      </a:lvl3pPr>
      <a:lvl4pPr marL="712800" indent="-172800" algn="l" defTabSz="342900" rtl="0" eaLnBrk="1" latinLnBrk="0" hangingPunct="1">
        <a:spcBef>
          <a:spcPts val="100"/>
        </a:spcBef>
        <a:spcAft>
          <a:spcPts val="100"/>
        </a:spcAft>
        <a:buFont typeface="Arial" panose="020B0604020202020204" pitchFamily="34" charset="0"/>
        <a:buChar char="•"/>
        <a:defRPr sz="800" kern="1200" baseline="0">
          <a:solidFill>
            <a:schemeClr val="tx1"/>
          </a:solidFill>
          <a:latin typeface="Marianne" panose="02000000000000000000" pitchFamily="2" charset="0"/>
          <a:ea typeface="+mn-ea"/>
          <a:cs typeface="+mn-cs"/>
        </a:defRPr>
      </a:lvl4pPr>
      <a:lvl5pPr marL="928800" indent="-172800" algn="l" defTabSz="342900" rtl="0" eaLnBrk="1" latinLnBrk="0" hangingPunct="1">
        <a:spcBef>
          <a:spcPts val="100"/>
        </a:spcBef>
        <a:spcAft>
          <a:spcPts val="100"/>
        </a:spcAft>
        <a:buFont typeface="Wingdings" pitchFamily="2" charset="2"/>
        <a:buChar char="§"/>
        <a:defRPr sz="700" kern="1200" baseline="0">
          <a:solidFill>
            <a:schemeClr val="tx1"/>
          </a:solidFill>
          <a:latin typeface="Marianne" panose="02000000000000000000" pitchFamily="2" charset="0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Titre</a:t>
            </a:r>
            <a:r>
              <a:rPr dirty="0"/>
              <a:t> de la </a:t>
            </a:r>
            <a:r>
              <a:rPr dirty="0" err="1"/>
              <a:t>présentation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23526" y="3074857"/>
            <a:ext cx="8424931" cy="13144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Sous-</a:t>
            </a:r>
            <a:r>
              <a:rPr dirty="0" err="1"/>
              <a:t>titre</a:t>
            </a:r>
            <a:r>
              <a:rPr dirty="0"/>
              <a:t> de la </a:t>
            </a:r>
            <a:r>
              <a:rPr dirty="0" err="1"/>
              <a:t>présentation</a:t>
            </a:r>
            <a:br>
              <a:rPr dirty="0"/>
            </a:br>
            <a:br>
              <a:rPr dirty="0"/>
            </a:br>
            <a:r>
              <a:rPr dirty="0"/>
              <a:t>Auteur de la </a:t>
            </a:r>
            <a:r>
              <a:rPr dirty="0" err="1"/>
              <a:t>présentation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Lieu | Date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t>gg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dirty="0"/>
              <a:t>Turn off alarm</a:t>
            </a:r>
          </a:p>
          <a:p>
            <a:pPr lvl="0"/>
            <a:r>
              <a:rPr dirty="0"/>
              <a:t>Get out of bed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t>Going to 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dirty="0"/>
              <a:t>Get in bed</a:t>
            </a:r>
          </a:p>
          <a:p>
            <a:pPr lvl="0"/>
            <a:r>
              <a:rPr dirty="0"/>
              <a:t>Count sheep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36</Words>
  <Application>Microsoft Macintosh PowerPoint</Application>
  <PresentationFormat>Affichage à l'écran (16:9)</PresentationFormat>
  <Paragraphs>12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Marianne</vt:lpstr>
      <vt:lpstr>Wingdings</vt:lpstr>
      <vt:lpstr>Office Theme</vt:lpstr>
      <vt:lpstr>Titre de la présentation</vt:lpstr>
      <vt:lpstr>gg</vt:lpstr>
      <vt:lpstr>Going to sleep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Auteur de la présentation</dc:creator>
  <cp:keywords/>
  <cp:lastModifiedBy>FARIA Thomas</cp:lastModifiedBy>
  <cp:revision>14</cp:revision>
  <dcterms:created xsi:type="dcterms:W3CDTF">2022-10-21T16:14:00Z</dcterms:created>
  <dcterms:modified xsi:type="dcterms:W3CDTF">2022-10-21T19:18:13Z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date">
    <vt:lpwstr>Lieu | Date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subtitle">
    <vt:lpwstr>Sous-titre de la présentation</vt:lpwstr>
  </property>
  <property fmtid="{D5CDD505-2E9C-101B-9397-08002B2CF9AE}" pid="8" name="toc-title">
    <vt:lpwstr>Table of contents</vt:lpwstr>
  </property>
</Properties>
</file>