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B.M.S. College of Engineering, Bengaluru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Autonomous Institute, Affiliated to VTU</a:t>
            </a:r>
          </a:p>
          <a:p/>
          <a:p>
            <a:r>
              <a:t>Academic Rules and Regulations</a:t>
            </a:r>
          </a:p>
          <a:p>
            <a:r>
              <a:t>Applicable to BE, MTech, MBA, MCA</a:t>
            </a:r>
          </a:p>
          <a:p>
            <a:r>
              <a:t>(With effect from August 2018)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Semester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Two regular semesters + one supplementary semester.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Regular semester = 19 weeks | Supplementary = 8 weeks.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Minimum 180 academic days/year.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3-week induction programme for UG entrants.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Credit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 credit = Theory: 1 hr/week | Tutorial: 2 hrs/week | Lab: 2 hrs/week.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UG BE ≈ 160 credits | MBA ≈ 100 | MCA ≈ 132.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Benefits: flexibility, uniformity, mobility.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Curriculum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Components: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Basic Science, Humanities, Professional Core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Program &amp; Open Electives, Internship, Project, Seminar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Outcomes aligned with NBA &amp; AICTE model curriculum.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Continuous Internal Evaluation (CIE): tests, assignments, quizzes, projects, seminars.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Semester End Examination (SEE): written/practical exam with external examiner.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Weightage: CIE 50% + SEE 50%.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Attendance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Minimum 85% attendance in each course.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Condonation up to 10% in special cases.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Students below requirement → detained from SEE.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Grading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Grades: S, A, B, C, D, E, F.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GPA calculated: SGPA &amp; CGPA.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CGPA ≥ 7.75 → First Class with Distinction.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CGPA ≥ 6.75 → First Class.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CGPA ≥ 5.75 → Second Class.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Other Academic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Choice Based Credit System (CBCS).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Temporary withdrawal allowed.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Termination rules for poor performance.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Student feedback mechanism.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Graduation Day with medals/ranks for meritorious students.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Quality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Admission based on merit.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Faculty recruitment &amp; training.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Modern infrastructure &amp; labs.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Access to ICT &amp; library.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Emphasis on professional responsibility.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Decisions by Academic Council are final.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Rules may be revised from time to time.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Failure to read regulations is not an excuse.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Short Title &amp; Commencement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Definitions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Preamble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Academic Programmes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5. Credit System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6. Curriculum Framework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7. Assessment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8. Grading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9. Other Academic Matters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10. Other Issues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11. Interpretation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Short Title &amp; Commencement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Common regulations for all Autonomous programmes.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Based on VTU Guidelines for Academic Autonomy (Amended 2018).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Effective from 2018-19 academic year.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Amendments subject to Academic Council + Board of Governors approval.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University – VTU, Belagavi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College – BMSCE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Commission – UGC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Council – AICTE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Statute – VTU Autonomous College Statute, 2006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Academic Autonomy – Freedom to conduct academic programmes.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Regular Students – Admitted in 1st year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Lateral Entry – Admission to 3rd semester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Branch – Specialization in a programme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Course – Identified by title and code (e.g. 18MA1BSEM1)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Preamble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Addresses 21st century challenges: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Rapid technological change &amp; obsolescence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IT penetration across industries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Service sector demand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Knowledge-driven economy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Engineers must develop: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Strong Science &amp; Engineering basics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Problem-solving, leadership, self-learning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Competence in design, modeling,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Academic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Autonomy applies to BE, MTech, MBA, MCA, MSc (Research), PhD.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College free to design syllabus, exams, results (except degree certificate).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Can start Diploma/Certificate programmes with Academic Council approval.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Follows Semester Scheme, Credit System, Letter Grades, Passing Standards.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Nomenclature of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UG: B.E. (Engineering branch)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PG: M.Tech., MBA, MCA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Research: M.Sc (Engg. by Research), Ph.D.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Degree Certificates bear College name &amp; specialization.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Programme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BE – 4 yrs | MTech/MBA – 2 yrs | MCA – 3 yrs | MSc(Research) – 2 yrs | PhD – 3 yrs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Max duration = 2 × normal period (BE = 8 yrs, MCA = 6 yrs, PhD = 6 yrs).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Admission of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Admissions governed by State Govt. &amp; VTU policies.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Provision for Diploma → UG (Lateral Entry).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Migration allowed between branches or colleges.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Eligibility criteria as per VTU norms.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