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B.M.S. College of Engineering, Bengaluru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Autonomous Institute, Affiliated to VTU</a:t>
            </a:r>
          </a:p>
          <a:p/>
          <a:p>
            <a:r>
              <a:t>Academic Rules and Regulations</a:t>
            </a:r>
          </a:p>
          <a:p>
            <a:r>
              <a:t>Applicable to BE, MTech, MBA, MCA</a:t>
            </a:r>
          </a:p>
          <a:p>
            <a:r>
              <a:t>(With effect from August 2018)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Short Title &amp; Commencement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Regulations common to all programmes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Based on VTU Guidelines for Academic Autonomy (2018)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Effective from academic year 2018-19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Amendments subject to Academic Council &amp; BOG approval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Definitions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University – VTU, Belagavi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College – BMSCE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Commission – UGC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Council – AICTE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Statute – VTU Autonomous College Statute, 2006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Academic Autonomy – Freedom in conducting academic programmes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Definitions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Regular Students – Admitted in 1st year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Lateral Entry – Admission to 3rd semester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Branch – Specialization in a programme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Course – Identified by title &amp; code (Ex: 18MA1BSEM1, 18MBA PC MPO, 18MCA PE MCW)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Preamble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21st century challenges: rapid tech changes, IT penetration, service sector growth, knowledge economy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Expected outcomes: Strong fundamentals, problem-solving skills, leadership, self-learning, design competence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Academic Programmes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Applicable to BE, MTech, MBA, MCA, MSc (Research), PhD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Freedom to design syllabus, exams, results (except degree certificate)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Can start Diploma/Certificate programmes with Academic Council approval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Uses Semester Scheme, Credit System, Letter Grades, Passing Standards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Nomenclature of Programmes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UG: B.E. (branch)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PG: M.Tech., MBA, MCA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Research: M.Sc (Engg. by Research), Ph.D.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Certificates mention specialization + college name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Attendance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Minimum 85% attendance required per course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Condonation up to 10% in special cases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Below requirement → detained from Semester End Exam (SEE)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Grading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Letter Grades: S, A, B, C, D, E, F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10-point grading scale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Distinction: CGPA ≥ 7.75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First Class: CGPA ≥ 6.75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Second Class: CGPA ≥ 5.75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