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79" r:id="rId1"/>
  </p:sldMasterIdLst>
  <p:notesMasterIdLst>
    <p:notesMasterId r:id="rId34"/>
  </p:notesMasterIdLst>
  <p:sldIdLst>
    <p:sldId id="256" r:id="rId2"/>
    <p:sldId id="308" r:id="rId3"/>
    <p:sldId id="259" r:id="rId4"/>
    <p:sldId id="307" r:id="rId5"/>
    <p:sldId id="260" r:id="rId6"/>
    <p:sldId id="262" r:id="rId7"/>
    <p:sldId id="261" r:id="rId8"/>
    <p:sldId id="266" r:id="rId9"/>
    <p:sldId id="264" r:id="rId10"/>
    <p:sldId id="263" r:id="rId11"/>
    <p:sldId id="309" r:id="rId12"/>
    <p:sldId id="272" r:id="rId13"/>
    <p:sldId id="268" r:id="rId14"/>
    <p:sldId id="271" r:id="rId15"/>
    <p:sldId id="269" r:id="rId16"/>
    <p:sldId id="311" r:id="rId17"/>
    <p:sldId id="270" r:id="rId18"/>
    <p:sldId id="273" r:id="rId19"/>
    <p:sldId id="275" r:id="rId20"/>
    <p:sldId id="312" r:id="rId21"/>
    <p:sldId id="274" r:id="rId22"/>
    <p:sldId id="278" r:id="rId23"/>
    <p:sldId id="313" r:id="rId24"/>
    <p:sldId id="277" r:id="rId25"/>
    <p:sldId id="279" r:id="rId26"/>
    <p:sldId id="314" r:id="rId27"/>
    <p:sldId id="281" r:id="rId28"/>
    <p:sldId id="285" r:id="rId29"/>
    <p:sldId id="284" r:id="rId30"/>
    <p:sldId id="315" r:id="rId31"/>
    <p:sldId id="310" r:id="rId32"/>
    <p:sldId id="31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avlos7@gmail.com" initials="s" lastIdx="1" clrIdx="0">
    <p:extLst>
      <p:ext uri="{19B8F6BF-5375-455C-9EA6-DF929625EA0E}">
        <p15:presenceInfo xmlns:p15="http://schemas.microsoft.com/office/powerpoint/2012/main" userId="3757e5d24ccb88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7274D-3B58-47EA-93C8-79C970F589F3}">
  <a:tblStyle styleId="{BCB7274D-3B58-47EA-93C8-79C970F58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5"/>
    <p:restoredTop sz="94745"/>
  </p:normalViewPr>
  <p:slideViewPr>
    <p:cSldViewPr snapToGrid="0" snapToObjects="1" showGuides="1">
      <p:cViewPr varScale="1">
        <p:scale>
          <a:sx n="134" d="100"/>
          <a:sy n="134" d="100"/>
        </p:scale>
        <p:origin x="200" y="192"/>
      </p:cViewPr>
      <p:guideLst>
        <p:guide orient="horz" pos="159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cb189c063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cb189c063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37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ef1575b4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ef1575b4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cb189c063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cb189c063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cb189c063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cb189c063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cb189c063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cb189c063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cb189c063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cb189c063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7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b189c0635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b189c0635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cb189c0635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cb189c0635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62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ef1575b4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ef1575b4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486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f1575b4d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f1575b4d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cb189c0635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Google Shape;2643;gcb189c0635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cb189c0635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Google Shape;2643;gcb189c0635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753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cb189c0635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cb189c0635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cb189c0635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cb189c0635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54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f1575b4d3_1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f1575b4d3_1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cb189c0635_0_1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cb189c0635_0_1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cb189c0635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cb189c0635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80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cb189c063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cb189c063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138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cb189c063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cb189c063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6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49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c6ac5e878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c6ac5e8787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e3df40adf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e3df40adf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cb189c063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cb189c063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cb189c0635_0_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cb189c0635_0_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2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7"/>
          <p:cNvSpPr txBox="1">
            <a:spLocks noGrp="1"/>
          </p:cNvSpPr>
          <p:nvPr>
            <p:ph type="title" hasCustomPrompt="1"/>
          </p:nvPr>
        </p:nvSpPr>
        <p:spPr>
          <a:xfrm>
            <a:off x="4109102" y="13557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6" name="Google Shape;926;p17"/>
          <p:cNvSpPr txBox="1">
            <a:spLocks noGrp="1"/>
          </p:cNvSpPr>
          <p:nvPr>
            <p:ph type="subTitle" idx="1"/>
          </p:nvPr>
        </p:nvSpPr>
        <p:spPr>
          <a:xfrm>
            <a:off x="5263099" y="1334107"/>
            <a:ext cx="3054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27" name="Google Shape;927;p17"/>
          <p:cNvSpPr txBox="1">
            <a:spLocks noGrp="1"/>
          </p:cNvSpPr>
          <p:nvPr>
            <p:ph type="subTitle" idx="2"/>
          </p:nvPr>
        </p:nvSpPr>
        <p:spPr>
          <a:xfrm>
            <a:off x="5263099" y="1671901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7"/>
          <p:cNvSpPr txBox="1">
            <a:spLocks noGrp="1"/>
          </p:cNvSpPr>
          <p:nvPr>
            <p:ph type="title" idx="3" hasCustomPrompt="1"/>
          </p:nvPr>
        </p:nvSpPr>
        <p:spPr>
          <a:xfrm>
            <a:off x="4109102" y="24795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7"/>
          <p:cNvSpPr txBox="1">
            <a:spLocks noGrp="1"/>
          </p:cNvSpPr>
          <p:nvPr>
            <p:ph type="subTitle" idx="4"/>
          </p:nvPr>
        </p:nvSpPr>
        <p:spPr>
          <a:xfrm>
            <a:off x="5263099" y="2457919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30" name="Google Shape;930;p17"/>
          <p:cNvSpPr txBox="1">
            <a:spLocks noGrp="1"/>
          </p:cNvSpPr>
          <p:nvPr>
            <p:ph type="subTitle" idx="5"/>
          </p:nvPr>
        </p:nvSpPr>
        <p:spPr>
          <a:xfrm>
            <a:off x="5263099" y="2795712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7"/>
          <p:cNvSpPr txBox="1">
            <a:spLocks noGrp="1"/>
          </p:cNvSpPr>
          <p:nvPr>
            <p:ph type="title" idx="6" hasCustomPrompt="1"/>
          </p:nvPr>
        </p:nvSpPr>
        <p:spPr>
          <a:xfrm>
            <a:off x="4109102" y="36033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2" name="Google Shape;932;p17"/>
          <p:cNvSpPr txBox="1">
            <a:spLocks noGrp="1"/>
          </p:cNvSpPr>
          <p:nvPr>
            <p:ph type="subTitle" idx="7"/>
          </p:nvPr>
        </p:nvSpPr>
        <p:spPr>
          <a:xfrm>
            <a:off x="5263099" y="3581731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933" name="Google Shape;933;p17"/>
          <p:cNvSpPr txBox="1">
            <a:spLocks noGrp="1"/>
          </p:cNvSpPr>
          <p:nvPr>
            <p:ph type="subTitle" idx="8"/>
          </p:nvPr>
        </p:nvSpPr>
        <p:spPr>
          <a:xfrm>
            <a:off x="5263099" y="3919524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7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935" name="Google Shape;935;p17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sp>
          <p:nvSpPr>
            <p:cNvPr id="936" name="Google Shape;936;p17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17"/>
            <p:cNvGrpSpPr/>
            <p:nvPr/>
          </p:nvGrpSpPr>
          <p:grpSpPr>
            <a:xfrm>
              <a:off x="783924" y="4009249"/>
              <a:ext cx="3356789" cy="1723858"/>
              <a:chOff x="791415" y="4009249"/>
              <a:chExt cx="3356789" cy="1723858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17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17"/>
          <p:cNvGrpSpPr/>
          <p:nvPr/>
        </p:nvGrpSpPr>
        <p:grpSpPr>
          <a:xfrm rot="-2700000" flipH="1">
            <a:off x="454678" y="3080690"/>
            <a:ext cx="732250" cy="3055771"/>
            <a:chOff x="3615675" y="367825"/>
            <a:chExt cx="808650" cy="3374600"/>
          </a:xfrm>
        </p:grpSpPr>
        <p:sp>
          <p:nvSpPr>
            <p:cNvPr id="949" name="Google Shape;949;p1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18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982" name="Google Shape;982;p18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983" name="Google Shape;983;p18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984" name="Google Shape;984;p18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8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8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7" name="Google Shape;987;p18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18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991" name="Google Shape;991;p18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8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8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18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5" name="Google Shape;995;p1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8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997" name="Google Shape;997;p1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18"/>
          <p:cNvSpPr txBox="1">
            <a:spLocks noGrp="1"/>
          </p:cNvSpPr>
          <p:nvPr>
            <p:ph type="subTitle" idx="1"/>
          </p:nvPr>
        </p:nvSpPr>
        <p:spPr>
          <a:xfrm>
            <a:off x="777778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29" name="Google Shape;1029;p18"/>
          <p:cNvSpPr txBox="1">
            <a:spLocks noGrp="1"/>
          </p:cNvSpPr>
          <p:nvPr>
            <p:ph type="subTitle" idx="2"/>
          </p:nvPr>
        </p:nvSpPr>
        <p:spPr>
          <a:xfrm>
            <a:off x="777778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18"/>
          <p:cNvSpPr txBox="1">
            <a:spLocks noGrp="1"/>
          </p:cNvSpPr>
          <p:nvPr>
            <p:ph type="subTitle" idx="3"/>
          </p:nvPr>
        </p:nvSpPr>
        <p:spPr>
          <a:xfrm>
            <a:off x="3428100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1" name="Google Shape;1031;p18"/>
          <p:cNvSpPr txBox="1">
            <a:spLocks noGrp="1"/>
          </p:cNvSpPr>
          <p:nvPr>
            <p:ph type="subTitle" idx="4"/>
          </p:nvPr>
        </p:nvSpPr>
        <p:spPr>
          <a:xfrm>
            <a:off x="3428100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8"/>
          <p:cNvSpPr txBox="1">
            <a:spLocks noGrp="1"/>
          </p:cNvSpPr>
          <p:nvPr>
            <p:ph type="subTitle" idx="5"/>
          </p:nvPr>
        </p:nvSpPr>
        <p:spPr>
          <a:xfrm>
            <a:off x="6078422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033" name="Google Shape;1033;p18"/>
          <p:cNvSpPr txBox="1">
            <a:spLocks noGrp="1"/>
          </p:cNvSpPr>
          <p:nvPr>
            <p:ph type="subTitle" idx="6"/>
          </p:nvPr>
        </p:nvSpPr>
        <p:spPr>
          <a:xfrm>
            <a:off x="6078422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18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1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0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1092" name="Google Shape;1092;p20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1093" name="Google Shape;1093;p20"/>
              <p:cNvGrpSpPr/>
              <p:nvPr/>
            </p:nvGrpSpPr>
            <p:grpSpPr>
              <a:xfrm>
                <a:off x="7011514" y="-294805"/>
                <a:ext cx="2132496" cy="2018670"/>
                <a:chOff x="7011514" y="-294805"/>
                <a:chExt cx="2132496" cy="2018670"/>
              </a:xfrm>
            </p:grpSpPr>
            <p:sp>
              <p:nvSpPr>
                <p:cNvPr id="1094" name="Google Shape;1094;p20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20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9" name="Google Shape;1099;p20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100" name="Google Shape;1100;p20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04" name="Google Shape;1104;p20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06" name="Google Shape;1106;p2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0"/>
          <p:cNvSpPr txBox="1">
            <a:spLocks noGrp="1"/>
          </p:cNvSpPr>
          <p:nvPr>
            <p:ph type="subTitle" idx="1"/>
          </p:nvPr>
        </p:nvSpPr>
        <p:spPr>
          <a:xfrm>
            <a:off x="175266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2"/>
          </p:nvPr>
        </p:nvSpPr>
        <p:spPr>
          <a:xfrm>
            <a:off x="175266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subTitle" idx="3"/>
          </p:nvPr>
        </p:nvSpPr>
        <p:spPr>
          <a:xfrm>
            <a:off x="175266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4"/>
          </p:nvPr>
        </p:nvSpPr>
        <p:spPr>
          <a:xfrm>
            <a:off x="175266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subTitle" idx="5"/>
          </p:nvPr>
        </p:nvSpPr>
        <p:spPr>
          <a:xfrm>
            <a:off x="568871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2" name="Google Shape;1142;p20"/>
          <p:cNvSpPr txBox="1">
            <a:spLocks noGrp="1"/>
          </p:cNvSpPr>
          <p:nvPr>
            <p:ph type="subTitle" idx="6"/>
          </p:nvPr>
        </p:nvSpPr>
        <p:spPr>
          <a:xfrm>
            <a:off x="568871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0"/>
          <p:cNvSpPr txBox="1">
            <a:spLocks noGrp="1"/>
          </p:cNvSpPr>
          <p:nvPr>
            <p:ph type="subTitle" idx="7"/>
          </p:nvPr>
        </p:nvSpPr>
        <p:spPr>
          <a:xfrm>
            <a:off x="568871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4" name="Google Shape;1144;p20"/>
          <p:cNvSpPr txBox="1">
            <a:spLocks noGrp="1"/>
          </p:cNvSpPr>
          <p:nvPr>
            <p:ph type="subTitle" idx="8"/>
          </p:nvPr>
        </p:nvSpPr>
        <p:spPr>
          <a:xfrm>
            <a:off x="568871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0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1"/>
          <p:cNvSpPr txBox="1">
            <a:spLocks noGrp="1"/>
          </p:cNvSpPr>
          <p:nvPr>
            <p:ph type="subTitle" idx="1"/>
          </p:nvPr>
        </p:nvSpPr>
        <p:spPr>
          <a:xfrm>
            <a:off x="5688718" y="24579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48" name="Google Shape;1148;p21"/>
          <p:cNvSpPr txBox="1">
            <a:spLocks noGrp="1"/>
          </p:cNvSpPr>
          <p:nvPr>
            <p:ph type="subTitle" idx="2"/>
          </p:nvPr>
        </p:nvSpPr>
        <p:spPr>
          <a:xfrm>
            <a:off x="5688718" y="279571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1"/>
          <p:cNvSpPr txBox="1">
            <a:spLocks noGrp="1"/>
          </p:cNvSpPr>
          <p:nvPr>
            <p:ph type="subTitle" idx="3"/>
          </p:nvPr>
        </p:nvSpPr>
        <p:spPr>
          <a:xfrm>
            <a:off x="5688718" y="133410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0" name="Google Shape;1150;p21"/>
          <p:cNvSpPr txBox="1">
            <a:spLocks noGrp="1"/>
          </p:cNvSpPr>
          <p:nvPr>
            <p:ph type="subTitle" idx="4"/>
          </p:nvPr>
        </p:nvSpPr>
        <p:spPr>
          <a:xfrm>
            <a:off x="5688718" y="167190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1"/>
          <p:cNvSpPr txBox="1">
            <a:spLocks noGrp="1"/>
          </p:cNvSpPr>
          <p:nvPr>
            <p:ph type="subTitle" idx="5"/>
          </p:nvPr>
        </p:nvSpPr>
        <p:spPr>
          <a:xfrm>
            <a:off x="5688718" y="3581731"/>
            <a:ext cx="2641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2" name="Google Shape;1152;p21"/>
          <p:cNvSpPr txBox="1">
            <a:spLocks noGrp="1"/>
          </p:cNvSpPr>
          <p:nvPr>
            <p:ph type="subTitle" idx="6"/>
          </p:nvPr>
        </p:nvSpPr>
        <p:spPr>
          <a:xfrm>
            <a:off x="5688718" y="391952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1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4" name="Google Shape;1154;p21"/>
          <p:cNvSpPr txBox="1">
            <a:spLocks noGrp="1"/>
          </p:cNvSpPr>
          <p:nvPr>
            <p:ph type="subTitle" idx="8"/>
          </p:nvPr>
        </p:nvSpPr>
        <p:spPr>
          <a:xfrm>
            <a:off x="1752668" y="167189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1"/>
          <p:cNvSpPr txBox="1">
            <a:spLocks noGrp="1"/>
          </p:cNvSpPr>
          <p:nvPr>
            <p:ph type="subTitle" idx="9"/>
          </p:nvPr>
        </p:nvSpPr>
        <p:spPr>
          <a:xfrm>
            <a:off x="1752668" y="245791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6" name="Google Shape;1156;p21"/>
          <p:cNvSpPr txBox="1">
            <a:spLocks noGrp="1"/>
          </p:cNvSpPr>
          <p:nvPr>
            <p:ph type="subTitle" idx="13"/>
          </p:nvPr>
        </p:nvSpPr>
        <p:spPr>
          <a:xfrm>
            <a:off x="1752668" y="27957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1"/>
          <p:cNvSpPr txBox="1">
            <a:spLocks noGrp="1"/>
          </p:cNvSpPr>
          <p:nvPr>
            <p:ph type="subTitle" idx="14"/>
          </p:nvPr>
        </p:nvSpPr>
        <p:spPr>
          <a:xfrm>
            <a:off x="1752668" y="358173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158" name="Google Shape;1158;p21"/>
          <p:cNvSpPr txBox="1">
            <a:spLocks noGrp="1"/>
          </p:cNvSpPr>
          <p:nvPr>
            <p:ph type="subTitle" idx="15"/>
          </p:nvPr>
        </p:nvSpPr>
        <p:spPr>
          <a:xfrm>
            <a:off x="1752668" y="391952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21"/>
          <p:cNvGrpSpPr/>
          <p:nvPr/>
        </p:nvGrpSpPr>
        <p:grpSpPr>
          <a:xfrm>
            <a:off x="26" y="-294805"/>
            <a:ext cx="9136493" cy="5773048"/>
            <a:chOff x="26" y="-294805"/>
            <a:chExt cx="9136493" cy="5773048"/>
          </a:xfrm>
        </p:grpSpPr>
        <p:sp>
          <p:nvSpPr>
            <p:cNvPr id="1160" name="Google Shape;1160;p21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1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1168" name="Google Shape;1168;p2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3"/>
          <p:cNvSpPr txBox="1">
            <a:spLocks noGrp="1"/>
          </p:cNvSpPr>
          <p:nvPr>
            <p:ph type="title" hasCustomPrompt="1"/>
          </p:nvPr>
        </p:nvSpPr>
        <p:spPr>
          <a:xfrm>
            <a:off x="7758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96" name="Google Shape;1296;p23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7" name="Google Shape;1297;p23"/>
          <p:cNvSpPr txBox="1">
            <a:spLocks noGrp="1"/>
          </p:cNvSpPr>
          <p:nvPr>
            <p:ph type="subTitle" idx="1"/>
          </p:nvPr>
        </p:nvSpPr>
        <p:spPr>
          <a:xfrm flipH="1">
            <a:off x="7758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298" name="Google Shape;1298;p23"/>
          <p:cNvSpPr txBox="1">
            <a:spLocks noGrp="1"/>
          </p:cNvSpPr>
          <p:nvPr>
            <p:ph type="subTitle" idx="3"/>
          </p:nvPr>
        </p:nvSpPr>
        <p:spPr>
          <a:xfrm flipH="1">
            <a:off x="7758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3"/>
          <p:cNvSpPr txBox="1">
            <a:spLocks noGrp="1"/>
          </p:cNvSpPr>
          <p:nvPr>
            <p:ph type="subTitle" idx="4"/>
          </p:nvPr>
        </p:nvSpPr>
        <p:spPr>
          <a:xfrm flipH="1">
            <a:off x="60740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300" name="Google Shape;1300;p23"/>
          <p:cNvSpPr txBox="1">
            <a:spLocks noGrp="1"/>
          </p:cNvSpPr>
          <p:nvPr>
            <p:ph type="subTitle" idx="5"/>
          </p:nvPr>
        </p:nvSpPr>
        <p:spPr>
          <a:xfrm flipH="1">
            <a:off x="60740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title" idx="6" hasCustomPrompt="1"/>
          </p:nvPr>
        </p:nvSpPr>
        <p:spPr>
          <a:xfrm>
            <a:off x="3424975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7"/>
          </p:nvPr>
        </p:nvSpPr>
        <p:spPr>
          <a:xfrm flipH="1">
            <a:off x="3424975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8"/>
          </p:nvPr>
        </p:nvSpPr>
        <p:spPr>
          <a:xfrm flipH="1">
            <a:off x="3424975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305" name="Google Shape;1305;p2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306" name="Google Shape;1306;p2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2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308" name="Google Shape;1308;p2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2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3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323" name="Google Shape;1323;p23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23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356" name="Google Shape;1356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554" name="Google Shape;1554;p26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555" name="Google Shape;1555;p26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6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26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6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571" name="Google Shape;1571;p26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6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27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637" name="Google Shape;1637;p2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27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639" name="Google Shape;1639;p2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2" name="Google Shape;1642;p2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 rot="-2700000" flipH="1">
            <a:off x="450721" y="3080683"/>
            <a:ext cx="732250" cy="3055771"/>
            <a:chOff x="3615675" y="367825"/>
            <a:chExt cx="808650" cy="3374600"/>
          </a:xfrm>
        </p:grpSpPr>
        <p:sp>
          <p:nvSpPr>
            <p:cNvPr id="1650" name="Google Shape;1650;p2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28"/>
          <p:cNvGrpSpPr/>
          <p:nvPr/>
        </p:nvGrpSpPr>
        <p:grpSpPr>
          <a:xfrm>
            <a:off x="-207975" y="-294805"/>
            <a:ext cx="9351984" cy="6027911"/>
            <a:chOff x="-207975" y="-294805"/>
            <a:chExt cx="9351984" cy="6027911"/>
          </a:xfrm>
        </p:grpSpPr>
        <p:sp>
          <p:nvSpPr>
            <p:cNvPr id="1683" name="Google Shape;1683;p2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77784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736806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74071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28"/>
            <p:cNvGrpSpPr/>
            <p:nvPr/>
          </p:nvGrpSpPr>
          <p:grpSpPr>
            <a:xfrm>
              <a:off x="-207975" y="8"/>
              <a:ext cx="5667571" cy="5143520"/>
              <a:chOff x="-207975" y="8"/>
              <a:chExt cx="5667571" cy="5143520"/>
            </a:xfrm>
          </p:grpSpPr>
          <p:sp>
            <p:nvSpPr>
              <p:cNvPr id="1693" name="Google Shape;1693;p28"/>
              <p:cNvSpPr/>
              <p:nvPr/>
            </p:nvSpPr>
            <p:spPr>
              <a:xfrm>
                <a:off x="791180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-20797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6" y="8"/>
                <a:ext cx="3441330" cy="4226827"/>
              </a:xfrm>
              <a:custGeom>
                <a:avLst/>
                <a:gdLst/>
                <a:ahLst/>
                <a:cxnLst/>
                <a:rect l="l" t="t" r="r" b="b"/>
                <a:pathLst>
                  <a:path w="78141" h="95977" extrusionOk="0">
                    <a:moveTo>
                      <a:pt x="67242" y="0"/>
                    </a:moveTo>
                    <a:lnTo>
                      <a:pt x="0" y="82572"/>
                    </a:lnTo>
                    <a:lnTo>
                      <a:pt x="0" y="95976"/>
                    </a:lnTo>
                    <a:lnTo>
                      <a:pt x="781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8" name="Google Shape;1698;p2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674708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28"/>
          <p:cNvSpPr txBox="1">
            <a:spLocks noGrp="1"/>
          </p:cNvSpPr>
          <p:nvPr>
            <p:ph type="title"/>
          </p:nvPr>
        </p:nvSpPr>
        <p:spPr>
          <a:xfrm flipH="1">
            <a:off x="4036350" y="14244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8"/>
          <p:cNvSpPr txBox="1">
            <a:spLocks noGrp="1"/>
          </p:cNvSpPr>
          <p:nvPr>
            <p:ph type="subTitle" idx="1"/>
          </p:nvPr>
        </p:nvSpPr>
        <p:spPr>
          <a:xfrm flipH="1">
            <a:off x="4036350" y="2407031"/>
            <a:ext cx="4048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8"/>
          <p:cNvSpPr txBox="1"/>
          <p:nvPr/>
        </p:nvSpPr>
        <p:spPr>
          <a:xfrm>
            <a:off x="4036359" y="3575853"/>
            <a:ext cx="40485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402838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402838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260462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260462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hasCustomPrompt="1"/>
          </p:nvPr>
        </p:nvSpPr>
        <p:spPr>
          <a:xfrm>
            <a:off x="2061488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 idx="5" hasCustomPrompt="1"/>
          </p:nvPr>
        </p:nvSpPr>
        <p:spPr>
          <a:xfrm>
            <a:off x="5919112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2" name="Google Shape;152;p5"/>
          <p:cNvGrpSpPr/>
          <p:nvPr/>
        </p:nvGrpSpPr>
        <p:grpSpPr>
          <a:xfrm>
            <a:off x="-529580" y="3102246"/>
            <a:ext cx="10203160" cy="2678535"/>
            <a:chOff x="-529580" y="3102246"/>
            <a:chExt cx="10203160" cy="2678535"/>
          </a:xfrm>
        </p:grpSpPr>
        <p:grpSp>
          <p:nvGrpSpPr>
            <p:cNvPr id="153" name="Google Shape;153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5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19" name="Google Shape;219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228" name="Google Shape;228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Google Shape;231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235" name="Google Shape;235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36" name="Google Shape;236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37" name="Google Shape;237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38" name="Google Shape;238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0" name="Google Shape;240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" name="Google Shape;243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44" name="Google Shape;244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8" name="Google Shape;248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52" name="Google Shape;252;p6"/>
          <p:cNvGrpSpPr/>
          <p:nvPr/>
        </p:nvGrpSpPr>
        <p:grpSpPr>
          <a:xfrm rot="2434760" flipH="1">
            <a:off x="8222976" y="3178977"/>
            <a:ext cx="732198" cy="3055555"/>
            <a:chOff x="3615675" y="367825"/>
            <a:chExt cx="808650" cy="3374600"/>
          </a:xfrm>
        </p:grpSpPr>
        <p:sp>
          <p:nvSpPr>
            <p:cNvPr id="253" name="Google Shape;253;p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113375" y="1487325"/>
            <a:ext cx="31614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ubTitle" idx="1"/>
          </p:nvPr>
        </p:nvSpPr>
        <p:spPr>
          <a:xfrm>
            <a:off x="1113375" y="2376350"/>
            <a:ext cx="3161400" cy="13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7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88" name="Google Shape;288;p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7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90" name="Google Shape;290;p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7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7"/>
          <p:cNvGrpSpPr/>
          <p:nvPr/>
        </p:nvGrpSpPr>
        <p:grpSpPr>
          <a:xfrm>
            <a:off x="-854095" y="-625525"/>
            <a:ext cx="10852190" cy="6394550"/>
            <a:chOff x="-854095" y="-625525"/>
            <a:chExt cx="10852190" cy="6394550"/>
          </a:xfrm>
        </p:grpSpPr>
        <p:grpSp>
          <p:nvGrpSpPr>
            <p:cNvPr id="308" name="Google Shape;308;p7"/>
            <p:cNvGrpSpPr/>
            <p:nvPr/>
          </p:nvGrpSpPr>
          <p:grpSpPr>
            <a:xfrm rot="2400048">
              <a:off x="8369292" y="2835216"/>
              <a:ext cx="732291" cy="3055942"/>
              <a:chOff x="3615675" y="367825"/>
              <a:chExt cx="808650" cy="3374600"/>
            </a:xfrm>
          </p:grpSpPr>
          <p:sp>
            <p:nvSpPr>
              <p:cNvPr id="309" name="Google Shape;309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7"/>
            <p:cNvGrpSpPr/>
            <p:nvPr/>
          </p:nvGrpSpPr>
          <p:grpSpPr>
            <a:xfrm rot="2400048">
              <a:off x="42417" y="-747659"/>
              <a:ext cx="732291" cy="3055942"/>
              <a:chOff x="3615675" y="367825"/>
              <a:chExt cx="808650" cy="337460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374" name="Google Shape;374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-860333" y="-565711"/>
            <a:ext cx="10864667" cy="6274921"/>
            <a:chOff x="-860333" y="-565711"/>
            <a:chExt cx="10864667" cy="6274921"/>
          </a:xfrm>
        </p:grpSpPr>
        <p:grpSp>
          <p:nvGrpSpPr>
            <p:cNvPr id="396" name="Google Shape;396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1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552" name="Google Shape;552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554" name="Google Shape;554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title" hasCustomPrompt="1"/>
          </p:nvPr>
        </p:nvSpPr>
        <p:spPr>
          <a:xfrm>
            <a:off x="2204850" y="1587476"/>
            <a:ext cx="4734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2" name="Google Shape;572;p11"/>
          <p:cNvSpPr txBox="1">
            <a:spLocks noGrp="1"/>
          </p:cNvSpPr>
          <p:nvPr>
            <p:ph type="subTitle" idx="1"/>
          </p:nvPr>
        </p:nvSpPr>
        <p:spPr>
          <a:xfrm flipH="1">
            <a:off x="2633250" y="2892325"/>
            <a:ext cx="3877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915828" y="2140786"/>
            <a:ext cx="10975656" cy="3469432"/>
            <a:chOff x="-915828" y="2140786"/>
            <a:chExt cx="10975656" cy="3469432"/>
          </a:xfrm>
        </p:grpSpPr>
        <p:grpSp>
          <p:nvGrpSpPr>
            <p:cNvPr id="574" name="Google Shape;574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75" name="Google Shape;575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607" name="Google Shape;607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2" r:id="rId11"/>
    <p:sldLayoutId id="2147483663" r:id="rId12"/>
    <p:sldLayoutId id="2147483664" r:id="rId13"/>
    <p:sldLayoutId id="2147483666" r:id="rId14"/>
    <p:sldLayoutId id="2147483667" r:id="rId15"/>
    <p:sldLayoutId id="2147483669" r:id="rId16"/>
    <p:sldLayoutId id="2147483672" r:id="rId17"/>
    <p:sldLayoutId id="2147483673" r:id="rId18"/>
    <p:sldLayoutId id="2147483674" r:id="rId19"/>
    <p:sldLayoutId id="2147483675" r:id="rId20"/>
    <p:sldLayoutId id="2147483676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travlos.spyridon@gmail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jpg"/><Relationship Id="rId4" Type="http://schemas.openxmlformats.org/officeDocument/2006/relationships/hyperlink" Target="https://www.linkedin.com/in/spyros-travlo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4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and Classification</a:t>
            </a:r>
            <a:endParaRPr dirty="0"/>
          </a:p>
        </p:txBody>
      </p:sp>
      <p:sp>
        <p:nvSpPr>
          <p:cNvPr id="1880" name="Google Shape;1880;p34"/>
          <p:cNvSpPr txBox="1">
            <a:spLocks noGrp="1"/>
          </p:cNvSpPr>
          <p:nvPr>
            <p:ph type="subTitle" idx="1"/>
          </p:nvPr>
        </p:nvSpPr>
        <p:spPr>
          <a:xfrm>
            <a:off x="1066827" y="4332979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Spyros </a:t>
            </a:r>
            <a:r>
              <a:rPr lang="en" dirty="0" err="1"/>
              <a:t>Travlos</a:t>
            </a:r>
            <a:endParaRPr dirty="0"/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633809" y="665539"/>
            <a:ext cx="4685380" cy="1387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6000" dirty="0">
                <a:solidFill>
                  <a:schemeClr val="lt2"/>
                </a:solidFill>
              </a:rPr>
              <a:t>Cancer genes </a:t>
            </a:r>
            <a:endParaRPr sz="6000" dirty="0">
              <a:solidFill>
                <a:schemeClr val="lt1"/>
              </a:solidFill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E8772F3C-5D1F-B04B-9017-E84F35BC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59" y="3759783"/>
            <a:ext cx="1616188" cy="42161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13C1C42-8713-E045-849B-C7E26561B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87" y="3712482"/>
            <a:ext cx="1294614" cy="468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1"/>
          <p:cNvSpPr/>
          <p:nvPr/>
        </p:nvSpPr>
        <p:spPr>
          <a:xfrm>
            <a:off x="1518028" y="1637620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41"/>
          <p:cNvSpPr/>
          <p:nvPr/>
        </p:nvSpPr>
        <p:spPr>
          <a:xfrm>
            <a:off x="4168350" y="1637620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41"/>
          <p:cNvSpPr/>
          <p:nvPr/>
        </p:nvSpPr>
        <p:spPr>
          <a:xfrm>
            <a:off x="6818672" y="1662925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41"/>
          <p:cNvSpPr txBox="1">
            <a:spLocks noGrp="1"/>
          </p:cNvSpPr>
          <p:nvPr>
            <p:ph type="subTitle" idx="1"/>
          </p:nvPr>
        </p:nvSpPr>
        <p:spPr>
          <a:xfrm>
            <a:off x="804521" y="2693782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TCGA samples</a:t>
            </a:r>
            <a:endParaRPr dirty="0"/>
          </a:p>
        </p:txBody>
      </p:sp>
      <p:sp>
        <p:nvSpPr>
          <p:cNvPr id="2145" name="Google Shape;2145;p41"/>
          <p:cNvSpPr txBox="1">
            <a:spLocks noGrp="1"/>
          </p:cNvSpPr>
          <p:nvPr>
            <p:ph type="subTitle" idx="3"/>
          </p:nvPr>
        </p:nvSpPr>
        <p:spPr>
          <a:xfrm>
            <a:off x="3428100" y="2681537"/>
            <a:ext cx="238823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Healthy vs Unhealthy</a:t>
            </a:r>
            <a:endParaRPr dirty="0"/>
          </a:p>
        </p:txBody>
      </p:sp>
      <p:sp>
        <p:nvSpPr>
          <p:cNvPr id="2146" name="Google Shape;2146;p41"/>
          <p:cNvSpPr txBox="1">
            <a:spLocks noGrp="1"/>
          </p:cNvSpPr>
          <p:nvPr>
            <p:ph type="subTitle" idx="2"/>
          </p:nvPr>
        </p:nvSpPr>
        <p:spPr>
          <a:xfrm>
            <a:off x="749610" y="3202891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groups of similar cancers</a:t>
            </a:r>
            <a:endParaRPr dirty="0"/>
          </a:p>
        </p:txBody>
      </p:sp>
      <p:sp>
        <p:nvSpPr>
          <p:cNvPr id="2147" name="Google Shape;2147;p41"/>
          <p:cNvSpPr txBox="1">
            <a:spLocks noGrp="1"/>
          </p:cNvSpPr>
          <p:nvPr>
            <p:ph type="subTitle" idx="5"/>
          </p:nvPr>
        </p:nvSpPr>
        <p:spPr>
          <a:xfrm>
            <a:off x="6108552" y="2698581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Cancer Categories</a:t>
            </a:r>
            <a:endParaRPr dirty="0"/>
          </a:p>
        </p:txBody>
      </p:sp>
      <p:sp>
        <p:nvSpPr>
          <p:cNvPr id="2148" name="Google Shape;2148;p41"/>
          <p:cNvSpPr txBox="1">
            <a:spLocks noGrp="1"/>
          </p:cNvSpPr>
          <p:nvPr>
            <p:ph type="subTitle" idx="4"/>
          </p:nvPr>
        </p:nvSpPr>
        <p:spPr>
          <a:xfrm>
            <a:off x="3462404" y="32717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whether a sample is healthy or cancerous</a:t>
            </a:r>
            <a:endParaRPr dirty="0"/>
          </a:p>
        </p:txBody>
      </p:sp>
      <p:sp>
        <p:nvSpPr>
          <p:cNvPr id="2149" name="Google Shape;2149;p41"/>
          <p:cNvSpPr txBox="1">
            <a:spLocks noGrp="1"/>
          </p:cNvSpPr>
          <p:nvPr>
            <p:ph type="subTitle" idx="6"/>
          </p:nvPr>
        </p:nvSpPr>
        <p:spPr>
          <a:xfrm>
            <a:off x="6086606" y="3261421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under which cancer category a sample falls</a:t>
            </a:r>
            <a:endParaRPr dirty="0"/>
          </a:p>
        </p:txBody>
      </p:sp>
      <p:sp>
        <p:nvSpPr>
          <p:cNvPr id="2150" name="Google Shape;2150;p4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/>
              <a:t>Goals</a:t>
            </a:r>
            <a:endParaRPr dirty="0"/>
          </a:p>
        </p:txBody>
      </p:sp>
      <p:grpSp>
        <p:nvGrpSpPr>
          <p:cNvPr id="2161" name="Google Shape;2161;p41"/>
          <p:cNvGrpSpPr/>
          <p:nvPr/>
        </p:nvGrpSpPr>
        <p:grpSpPr>
          <a:xfrm>
            <a:off x="4400358" y="1815229"/>
            <a:ext cx="343283" cy="452083"/>
            <a:chOff x="864062" y="2884503"/>
            <a:chExt cx="264084" cy="347783"/>
          </a:xfrm>
        </p:grpSpPr>
        <p:sp>
          <p:nvSpPr>
            <p:cNvPr id="2162" name="Google Shape;2162;p41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41"/>
          <p:cNvGrpSpPr/>
          <p:nvPr/>
        </p:nvGrpSpPr>
        <p:grpSpPr>
          <a:xfrm>
            <a:off x="1756172" y="1814549"/>
            <a:ext cx="331012" cy="453442"/>
            <a:chOff x="1770459" y="2884503"/>
            <a:chExt cx="254644" cy="348828"/>
          </a:xfrm>
        </p:grpSpPr>
        <p:sp>
          <p:nvSpPr>
            <p:cNvPr id="2173" name="Google Shape;2173;p41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2135;p77">
            <a:extLst>
              <a:ext uri="{FF2B5EF4-FFF2-40B4-BE49-F238E27FC236}">
                <a16:creationId xmlns:a16="http://schemas.microsoft.com/office/drawing/2014/main" id="{20C32EB4-46A8-2D45-99FA-E4FAE12CE1C4}"/>
              </a:ext>
            </a:extLst>
          </p:cNvPr>
          <p:cNvSpPr/>
          <p:nvPr/>
        </p:nvSpPr>
        <p:spPr>
          <a:xfrm>
            <a:off x="7038732" y="1922491"/>
            <a:ext cx="383548" cy="351998"/>
          </a:xfrm>
          <a:custGeom>
            <a:avLst/>
            <a:gdLst/>
            <a:ahLst/>
            <a:cxnLst/>
            <a:rect l="l" t="t" r="r" b="b"/>
            <a:pathLst>
              <a:path w="11085" h="11050" extrusionOk="0">
                <a:moveTo>
                  <a:pt x="5549" y="358"/>
                </a:moveTo>
                <a:cubicBezTo>
                  <a:pt x="5680" y="358"/>
                  <a:pt x="5799" y="477"/>
                  <a:pt x="5799" y="620"/>
                </a:cubicBezTo>
                <a:cubicBezTo>
                  <a:pt x="5799" y="763"/>
                  <a:pt x="5680" y="870"/>
                  <a:pt x="5549" y="870"/>
                </a:cubicBezTo>
                <a:cubicBezTo>
                  <a:pt x="5418" y="870"/>
                  <a:pt x="5299" y="763"/>
                  <a:pt x="5299" y="620"/>
                </a:cubicBezTo>
                <a:cubicBezTo>
                  <a:pt x="5299" y="465"/>
                  <a:pt x="5418" y="358"/>
                  <a:pt x="5549" y="358"/>
                </a:cubicBezTo>
                <a:close/>
                <a:moveTo>
                  <a:pt x="9752" y="1001"/>
                </a:moveTo>
                <a:cubicBezTo>
                  <a:pt x="10061" y="1001"/>
                  <a:pt x="10228" y="1394"/>
                  <a:pt x="10002" y="1620"/>
                </a:cubicBezTo>
                <a:cubicBezTo>
                  <a:pt x="9936" y="1686"/>
                  <a:pt x="9844" y="1718"/>
                  <a:pt x="9750" y="1718"/>
                </a:cubicBezTo>
                <a:cubicBezTo>
                  <a:pt x="9656" y="1718"/>
                  <a:pt x="9561" y="1686"/>
                  <a:pt x="9490" y="1620"/>
                </a:cubicBezTo>
                <a:cubicBezTo>
                  <a:pt x="9275" y="1394"/>
                  <a:pt x="9430" y="1001"/>
                  <a:pt x="9752" y="1001"/>
                </a:cubicBezTo>
                <a:close/>
                <a:moveTo>
                  <a:pt x="1554" y="1203"/>
                </a:moveTo>
                <a:cubicBezTo>
                  <a:pt x="1655" y="1203"/>
                  <a:pt x="1756" y="1239"/>
                  <a:pt x="1834" y="1310"/>
                </a:cubicBezTo>
                <a:cubicBezTo>
                  <a:pt x="1977" y="1465"/>
                  <a:pt x="1977" y="1715"/>
                  <a:pt x="1834" y="1870"/>
                </a:cubicBezTo>
                <a:cubicBezTo>
                  <a:pt x="1756" y="1941"/>
                  <a:pt x="1658" y="1977"/>
                  <a:pt x="1559" y="1977"/>
                </a:cubicBezTo>
                <a:cubicBezTo>
                  <a:pt x="1459" y="1977"/>
                  <a:pt x="1358" y="1941"/>
                  <a:pt x="1274" y="1870"/>
                </a:cubicBezTo>
                <a:cubicBezTo>
                  <a:pt x="1131" y="1715"/>
                  <a:pt x="1131" y="1465"/>
                  <a:pt x="1274" y="1310"/>
                </a:cubicBezTo>
                <a:cubicBezTo>
                  <a:pt x="1352" y="1239"/>
                  <a:pt x="1453" y="1203"/>
                  <a:pt x="1554" y="1203"/>
                </a:cubicBezTo>
                <a:close/>
                <a:moveTo>
                  <a:pt x="596" y="5323"/>
                </a:moveTo>
                <a:cubicBezTo>
                  <a:pt x="727" y="5323"/>
                  <a:pt x="846" y="5442"/>
                  <a:pt x="846" y="5573"/>
                </a:cubicBezTo>
                <a:cubicBezTo>
                  <a:pt x="858" y="5704"/>
                  <a:pt x="738" y="5823"/>
                  <a:pt x="596" y="5823"/>
                </a:cubicBezTo>
                <a:cubicBezTo>
                  <a:pt x="441" y="5823"/>
                  <a:pt x="346" y="5704"/>
                  <a:pt x="346" y="5573"/>
                </a:cubicBezTo>
                <a:cubicBezTo>
                  <a:pt x="346" y="5430"/>
                  <a:pt x="465" y="5323"/>
                  <a:pt x="596" y="5323"/>
                </a:cubicBezTo>
                <a:close/>
                <a:moveTo>
                  <a:pt x="10502" y="5323"/>
                </a:moveTo>
                <a:cubicBezTo>
                  <a:pt x="10656" y="5323"/>
                  <a:pt x="10764" y="5442"/>
                  <a:pt x="10764" y="5573"/>
                </a:cubicBezTo>
                <a:cubicBezTo>
                  <a:pt x="10764" y="5704"/>
                  <a:pt x="10644" y="5823"/>
                  <a:pt x="10502" y="5823"/>
                </a:cubicBezTo>
                <a:cubicBezTo>
                  <a:pt x="10359" y="5823"/>
                  <a:pt x="10252" y="5704"/>
                  <a:pt x="10252" y="5573"/>
                </a:cubicBezTo>
                <a:cubicBezTo>
                  <a:pt x="10252" y="5430"/>
                  <a:pt x="10371" y="5323"/>
                  <a:pt x="10502" y="5323"/>
                </a:cubicBezTo>
                <a:close/>
                <a:moveTo>
                  <a:pt x="2036" y="8799"/>
                </a:moveTo>
                <a:cubicBezTo>
                  <a:pt x="2274" y="8823"/>
                  <a:pt x="2393" y="9085"/>
                  <a:pt x="2227" y="9252"/>
                </a:cubicBezTo>
                <a:cubicBezTo>
                  <a:pt x="2179" y="9305"/>
                  <a:pt x="2114" y="9332"/>
                  <a:pt x="2047" y="9332"/>
                </a:cubicBezTo>
                <a:cubicBezTo>
                  <a:pt x="1980" y="9332"/>
                  <a:pt x="1911" y="9305"/>
                  <a:pt x="1858" y="9252"/>
                </a:cubicBezTo>
                <a:cubicBezTo>
                  <a:pt x="1691" y="9085"/>
                  <a:pt x="1810" y="8799"/>
                  <a:pt x="2036" y="8799"/>
                </a:cubicBezTo>
                <a:close/>
                <a:moveTo>
                  <a:pt x="5549" y="10264"/>
                </a:moveTo>
                <a:cubicBezTo>
                  <a:pt x="5680" y="10264"/>
                  <a:pt x="5799" y="10383"/>
                  <a:pt x="5799" y="10514"/>
                </a:cubicBezTo>
                <a:cubicBezTo>
                  <a:pt x="5799" y="10669"/>
                  <a:pt x="5680" y="10764"/>
                  <a:pt x="5549" y="10764"/>
                </a:cubicBezTo>
                <a:cubicBezTo>
                  <a:pt x="5418" y="10764"/>
                  <a:pt x="5299" y="10645"/>
                  <a:pt x="5299" y="10514"/>
                </a:cubicBezTo>
                <a:cubicBezTo>
                  <a:pt x="5299" y="10371"/>
                  <a:pt x="5418" y="10264"/>
                  <a:pt x="5549" y="10264"/>
                </a:cubicBezTo>
                <a:close/>
                <a:moveTo>
                  <a:pt x="5501" y="1"/>
                </a:moveTo>
                <a:cubicBezTo>
                  <a:pt x="5180" y="1"/>
                  <a:pt x="4918" y="275"/>
                  <a:pt x="4918" y="584"/>
                </a:cubicBezTo>
                <a:cubicBezTo>
                  <a:pt x="4918" y="858"/>
                  <a:pt x="5096" y="1060"/>
                  <a:pt x="5334" y="1132"/>
                </a:cubicBezTo>
                <a:lnTo>
                  <a:pt x="5334" y="2025"/>
                </a:lnTo>
                <a:cubicBezTo>
                  <a:pt x="5299" y="2013"/>
                  <a:pt x="5251" y="2001"/>
                  <a:pt x="5191" y="1989"/>
                </a:cubicBezTo>
                <a:cubicBezTo>
                  <a:pt x="5015" y="1924"/>
                  <a:pt x="4880" y="1886"/>
                  <a:pt x="4761" y="1886"/>
                </a:cubicBezTo>
                <a:cubicBezTo>
                  <a:pt x="4576" y="1886"/>
                  <a:pt x="4430" y="1978"/>
                  <a:pt x="4227" y="2203"/>
                </a:cubicBezTo>
                <a:cubicBezTo>
                  <a:pt x="4144" y="2299"/>
                  <a:pt x="4072" y="2370"/>
                  <a:pt x="4001" y="2406"/>
                </a:cubicBezTo>
                <a:cubicBezTo>
                  <a:pt x="3929" y="2442"/>
                  <a:pt x="3810" y="2442"/>
                  <a:pt x="3703" y="2465"/>
                </a:cubicBezTo>
                <a:cubicBezTo>
                  <a:pt x="3370" y="2489"/>
                  <a:pt x="3179" y="2537"/>
                  <a:pt x="3036" y="2823"/>
                </a:cubicBezTo>
                <a:lnTo>
                  <a:pt x="2120" y="1906"/>
                </a:lnTo>
                <a:cubicBezTo>
                  <a:pt x="2286" y="1632"/>
                  <a:pt x="2274" y="1275"/>
                  <a:pt x="2036" y="1037"/>
                </a:cubicBezTo>
                <a:cubicBezTo>
                  <a:pt x="1893" y="894"/>
                  <a:pt x="1712" y="822"/>
                  <a:pt x="1530" y="822"/>
                </a:cubicBezTo>
                <a:cubicBezTo>
                  <a:pt x="1349" y="822"/>
                  <a:pt x="1167" y="894"/>
                  <a:pt x="1024" y="1037"/>
                </a:cubicBezTo>
                <a:cubicBezTo>
                  <a:pt x="546" y="1505"/>
                  <a:pt x="939" y="2252"/>
                  <a:pt x="1509" y="2252"/>
                </a:cubicBezTo>
                <a:cubicBezTo>
                  <a:pt x="1635" y="2252"/>
                  <a:pt x="1770" y="2216"/>
                  <a:pt x="1905" y="2132"/>
                </a:cubicBezTo>
                <a:lnTo>
                  <a:pt x="2917" y="3144"/>
                </a:lnTo>
                <a:cubicBezTo>
                  <a:pt x="2846" y="3370"/>
                  <a:pt x="2810" y="3394"/>
                  <a:pt x="2572" y="3549"/>
                </a:cubicBezTo>
                <a:cubicBezTo>
                  <a:pt x="2143" y="3799"/>
                  <a:pt x="2084" y="3966"/>
                  <a:pt x="2143" y="4442"/>
                </a:cubicBezTo>
                <a:cubicBezTo>
                  <a:pt x="2155" y="4561"/>
                  <a:pt x="2167" y="4668"/>
                  <a:pt x="2155" y="4751"/>
                </a:cubicBezTo>
                <a:cubicBezTo>
                  <a:pt x="2108" y="4918"/>
                  <a:pt x="1941" y="5061"/>
                  <a:pt x="1846" y="5359"/>
                </a:cubicBezTo>
                <a:lnTo>
                  <a:pt x="1131" y="5359"/>
                </a:lnTo>
                <a:cubicBezTo>
                  <a:pt x="1060" y="5120"/>
                  <a:pt x="846" y="4942"/>
                  <a:pt x="584" y="4942"/>
                </a:cubicBezTo>
                <a:cubicBezTo>
                  <a:pt x="250" y="4942"/>
                  <a:pt x="0" y="5216"/>
                  <a:pt x="0" y="5525"/>
                </a:cubicBezTo>
                <a:cubicBezTo>
                  <a:pt x="0" y="5859"/>
                  <a:pt x="262" y="6109"/>
                  <a:pt x="584" y="6109"/>
                </a:cubicBezTo>
                <a:cubicBezTo>
                  <a:pt x="846" y="6109"/>
                  <a:pt x="1060" y="5930"/>
                  <a:pt x="1131" y="5692"/>
                </a:cubicBezTo>
                <a:lnTo>
                  <a:pt x="1846" y="5692"/>
                </a:lnTo>
                <a:cubicBezTo>
                  <a:pt x="1929" y="5990"/>
                  <a:pt x="2108" y="6132"/>
                  <a:pt x="2155" y="6299"/>
                </a:cubicBezTo>
                <a:cubicBezTo>
                  <a:pt x="2203" y="6513"/>
                  <a:pt x="2036" y="6871"/>
                  <a:pt x="2179" y="7156"/>
                </a:cubicBezTo>
                <a:cubicBezTo>
                  <a:pt x="2322" y="7430"/>
                  <a:pt x="2703" y="7526"/>
                  <a:pt x="2822" y="7704"/>
                </a:cubicBezTo>
                <a:cubicBezTo>
                  <a:pt x="2870" y="7764"/>
                  <a:pt x="2894" y="7835"/>
                  <a:pt x="2929" y="7930"/>
                </a:cubicBezTo>
                <a:lnTo>
                  <a:pt x="2322" y="8538"/>
                </a:lnTo>
                <a:cubicBezTo>
                  <a:pt x="2229" y="8489"/>
                  <a:pt x="2127" y="8464"/>
                  <a:pt x="2025" y="8464"/>
                </a:cubicBezTo>
                <a:cubicBezTo>
                  <a:pt x="1880" y="8464"/>
                  <a:pt x="1737" y="8515"/>
                  <a:pt x="1631" y="8621"/>
                </a:cubicBezTo>
                <a:cubicBezTo>
                  <a:pt x="1262" y="9002"/>
                  <a:pt x="1536" y="9621"/>
                  <a:pt x="2048" y="9621"/>
                </a:cubicBezTo>
                <a:cubicBezTo>
                  <a:pt x="2489" y="9621"/>
                  <a:pt x="2786" y="9157"/>
                  <a:pt x="2560" y="8764"/>
                </a:cubicBezTo>
                <a:lnTo>
                  <a:pt x="3084" y="8240"/>
                </a:lnTo>
                <a:cubicBezTo>
                  <a:pt x="3322" y="8704"/>
                  <a:pt x="3810" y="8538"/>
                  <a:pt x="4060" y="8657"/>
                </a:cubicBezTo>
                <a:cubicBezTo>
                  <a:pt x="4251" y="8740"/>
                  <a:pt x="4418" y="9085"/>
                  <a:pt x="4727" y="9157"/>
                </a:cubicBezTo>
                <a:cubicBezTo>
                  <a:pt x="4769" y="9167"/>
                  <a:pt x="4811" y="9172"/>
                  <a:pt x="4853" y="9172"/>
                </a:cubicBezTo>
                <a:cubicBezTo>
                  <a:pt x="5045" y="9172"/>
                  <a:pt x="5230" y="9075"/>
                  <a:pt x="5406" y="9026"/>
                </a:cubicBezTo>
                <a:lnTo>
                  <a:pt x="5406" y="9919"/>
                </a:lnTo>
                <a:cubicBezTo>
                  <a:pt x="5168" y="9990"/>
                  <a:pt x="4989" y="10204"/>
                  <a:pt x="4989" y="10466"/>
                </a:cubicBezTo>
                <a:cubicBezTo>
                  <a:pt x="4989" y="10800"/>
                  <a:pt x="5251" y="11050"/>
                  <a:pt x="5561" y="11050"/>
                </a:cubicBezTo>
                <a:cubicBezTo>
                  <a:pt x="5894" y="11050"/>
                  <a:pt x="6144" y="10788"/>
                  <a:pt x="6144" y="10466"/>
                </a:cubicBezTo>
                <a:cubicBezTo>
                  <a:pt x="6144" y="10204"/>
                  <a:pt x="5965" y="9990"/>
                  <a:pt x="5727" y="9919"/>
                </a:cubicBezTo>
                <a:lnTo>
                  <a:pt x="5727" y="9026"/>
                </a:lnTo>
                <a:cubicBezTo>
                  <a:pt x="5903" y="9075"/>
                  <a:pt x="6080" y="9172"/>
                  <a:pt x="6269" y="9172"/>
                </a:cubicBezTo>
                <a:cubicBezTo>
                  <a:pt x="6310" y="9172"/>
                  <a:pt x="6352" y="9167"/>
                  <a:pt x="6394" y="9157"/>
                </a:cubicBezTo>
                <a:cubicBezTo>
                  <a:pt x="6715" y="9085"/>
                  <a:pt x="6894" y="8740"/>
                  <a:pt x="7073" y="8657"/>
                </a:cubicBezTo>
                <a:cubicBezTo>
                  <a:pt x="7323" y="8538"/>
                  <a:pt x="7799" y="8704"/>
                  <a:pt x="8049" y="8240"/>
                </a:cubicBezTo>
                <a:lnTo>
                  <a:pt x="8216" y="8407"/>
                </a:lnTo>
                <a:cubicBezTo>
                  <a:pt x="8245" y="8436"/>
                  <a:pt x="8287" y="8451"/>
                  <a:pt x="8329" y="8451"/>
                </a:cubicBezTo>
                <a:cubicBezTo>
                  <a:pt x="8370" y="8451"/>
                  <a:pt x="8412" y="8436"/>
                  <a:pt x="8442" y="8407"/>
                </a:cubicBezTo>
                <a:cubicBezTo>
                  <a:pt x="8501" y="8347"/>
                  <a:pt x="8501" y="8240"/>
                  <a:pt x="8442" y="8180"/>
                </a:cubicBezTo>
                <a:lnTo>
                  <a:pt x="8168" y="7907"/>
                </a:lnTo>
                <a:cubicBezTo>
                  <a:pt x="8239" y="7692"/>
                  <a:pt x="8275" y="7656"/>
                  <a:pt x="8513" y="7514"/>
                </a:cubicBezTo>
                <a:cubicBezTo>
                  <a:pt x="8942" y="7252"/>
                  <a:pt x="9013" y="7097"/>
                  <a:pt x="8942" y="6621"/>
                </a:cubicBezTo>
                <a:cubicBezTo>
                  <a:pt x="8894" y="6323"/>
                  <a:pt x="8918" y="6287"/>
                  <a:pt x="9073" y="6037"/>
                </a:cubicBezTo>
                <a:cubicBezTo>
                  <a:pt x="9156" y="5930"/>
                  <a:pt x="9216" y="5811"/>
                  <a:pt x="9240" y="5692"/>
                </a:cubicBezTo>
                <a:lnTo>
                  <a:pt x="9954" y="5692"/>
                </a:lnTo>
                <a:cubicBezTo>
                  <a:pt x="10025" y="5930"/>
                  <a:pt x="10240" y="6109"/>
                  <a:pt x="10502" y="6109"/>
                </a:cubicBezTo>
                <a:cubicBezTo>
                  <a:pt x="10835" y="6109"/>
                  <a:pt x="11085" y="5847"/>
                  <a:pt x="11085" y="5525"/>
                </a:cubicBezTo>
                <a:cubicBezTo>
                  <a:pt x="11085" y="5251"/>
                  <a:pt x="10823" y="4989"/>
                  <a:pt x="10502" y="4989"/>
                </a:cubicBezTo>
                <a:cubicBezTo>
                  <a:pt x="10240" y="4989"/>
                  <a:pt x="10025" y="5168"/>
                  <a:pt x="9954" y="5406"/>
                </a:cubicBezTo>
                <a:lnTo>
                  <a:pt x="9240" y="5406"/>
                </a:lnTo>
                <a:cubicBezTo>
                  <a:pt x="9156" y="5109"/>
                  <a:pt x="8978" y="4966"/>
                  <a:pt x="8930" y="4799"/>
                </a:cubicBezTo>
                <a:cubicBezTo>
                  <a:pt x="8882" y="4585"/>
                  <a:pt x="9049" y="4239"/>
                  <a:pt x="8894" y="3954"/>
                </a:cubicBezTo>
                <a:cubicBezTo>
                  <a:pt x="8763" y="3668"/>
                  <a:pt x="8382" y="3573"/>
                  <a:pt x="8263" y="3394"/>
                </a:cubicBezTo>
                <a:cubicBezTo>
                  <a:pt x="8216" y="3335"/>
                  <a:pt x="8180" y="3263"/>
                  <a:pt x="8156" y="3180"/>
                </a:cubicBezTo>
                <a:lnTo>
                  <a:pt x="9406" y="1930"/>
                </a:lnTo>
                <a:cubicBezTo>
                  <a:pt x="9513" y="1989"/>
                  <a:pt x="9632" y="2025"/>
                  <a:pt x="9752" y="2025"/>
                </a:cubicBezTo>
                <a:cubicBezTo>
                  <a:pt x="9930" y="2025"/>
                  <a:pt x="10109" y="1953"/>
                  <a:pt x="10228" y="1834"/>
                </a:cubicBezTo>
                <a:cubicBezTo>
                  <a:pt x="10490" y="1572"/>
                  <a:pt x="10490" y="1132"/>
                  <a:pt x="10228" y="870"/>
                </a:cubicBezTo>
                <a:cubicBezTo>
                  <a:pt x="10091" y="733"/>
                  <a:pt x="9915" y="665"/>
                  <a:pt x="9740" y="665"/>
                </a:cubicBezTo>
                <a:cubicBezTo>
                  <a:pt x="9564" y="665"/>
                  <a:pt x="9388" y="733"/>
                  <a:pt x="9251" y="870"/>
                </a:cubicBezTo>
                <a:cubicBezTo>
                  <a:pt x="9037" y="1096"/>
                  <a:pt x="9001" y="1430"/>
                  <a:pt x="9168" y="1691"/>
                </a:cubicBezTo>
                <a:lnTo>
                  <a:pt x="8025" y="2834"/>
                </a:lnTo>
                <a:cubicBezTo>
                  <a:pt x="7918" y="2644"/>
                  <a:pt x="7799" y="2537"/>
                  <a:pt x="7501" y="2489"/>
                </a:cubicBezTo>
                <a:cubicBezTo>
                  <a:pt x="7493" y="2488"/>
                  <a:pt x="7485" y="2488"/>
                  <a:pt x="7477" y="2488"/>
                </a:cubicBezTo>
                <a:cubicBezTo>
                  <a:pt x="7394" y="2488"/>
                  <a:pt x="7334" y="2545"/>
                  <a:pt x="7323" y="2632"/>
                </a:cubicBezTo>
                <a:cubicBezTo>
                  <a:pt x="7311" y="2715"/>
                  <a:pt x="7370" y="2787"/>
                  <a:pt x="7454" y="2811"/>
                </a:cubicBezTo>
                <a:cubicBezTo>
                  <a:pt x="7680" y="2834"/>
                  <a:pt x="7727" y="2906"/>
                  <a:pt x="7811" y="3192"/>
                </a:cubicBezTo>
                <a:cubicBezTo>
                  <a:pt x="7930" y="3549"/>
                  <a:pt x="7989" y="3644"/>
                  <a:pt x="8323" y="3835"/>
                </a:cubicBezTo>
                <a:cubicBezTo>
                  <a:pt x="8632" y="4025"/>
                  <a:pt x="8644" y="4061"/>
                  <a:pt x="8597" y="4418"/>
                </a:cubicBezTo>
                <a:cubicBezTo>
                  <a:pt x="8537" y="4799"/>
                  <a:pt x="8573" y="4906"/>
                  <a:pt x="8775" y="5216"/>
                </a:cubicBezTo>
                <a:cubicBezTo>
                  <a:pt x="8990" y="5525"/>
                  <a:pt x="8990" y="5573"/>
                  <a:pt x="8775" y="5871"/>
                </a:cubicBezTo>
                <a:cubicBezTo>
                  <a:pt x="8573" y="6180"/>
                  <a:pt x="8561" y="6287"/>
                  <a:pt x="8597" y="6668"/>
                </a:cubicBezTo>
                <a:cubicBezTo>
                  <a:pt x="8644" y="7025"/>
                  <a:pt x="8632" y="7061"/>
                  <a:pt x="8323" y="7252"/>
                </a:cubicBezTo>
                <a:cubicBezTo>
                  <a:pt x="7989" y="7442"/>
                  <a:pt x="7930" y="7537"/>
                  <a:pt x="7811" y="7895"/>
                </a:cubicBezTo>
                <a:cubicBezTo>
                  <a:pt x="7692" y="8240"/>
                  <a:pt x="7668" y="8264"/>
                  <a:pt x="7311" y="8299"/>
                </a:cubicBezTo>
                <a:cubicBezTo>
                  <a:pt x="6918" y="8323"/>
                  <a:pt x="6834" y="8383"/>
                  <a:pt x="6561" y="8657"/>
                </a:cubicBezTo>
                <a:cubicBezTo>
                  <a:pt x="6411" y="8813"/>
                  <a:pt x="6334" y="8876"/>
                  <a:pt x="6228" y="8876"/>
                </a:cubicBezTo>
                <a:cubicBezTo>
                  <a:pt x="6156" y="8876"/>
                  <a:pt x="6071" y="8847"/>
                  <a:pt x="5942" y="8799"/>
                </a:cubicBezTo>
                <a:cubicBezTo>
                  <a:pt x="5799" y="8752"/>
                  <a:pt x="5668" y="8692"/>
                  <a:pt x="5525" y="8692"/>
                </a:cubicBezTo>
                <a:cubicBezTo>
                  <a:pt x="5261" y="8692"/>
                  <a:pt x="4987" y="8875"/>
                  <a:pt x="4806" y="8875"/>
                </a:cubicBezTo>
                <a:cubicBezTo>
                  <a:pt x="4791" y="8875"/>
                  <a:pt x="4777" y="8874"/>
                  <a:pt x="4763" y="8871"/>
                </a:cubicBezTo>
                <a:cubicBezTo>
                  <a:pt x="4668" y="8859"/>
                  <a:pt x="4572" y="8752"/>
                  <a:pt x="4477" y="8657"/>
                </a:cubicBezTo>
                <a:cubicBezTo>
                  <a:pt x="4227" y="8383"/>
                  <a:pt x="4120" y="8323"/>
                  <a:pt x="3739" y="8299"/>
                </a:cubicBezTo>
                <a:cubicBezTo>
                  <a:pt x="3382" y="8264"/>
                  <a:pt x="3346" y="8240"/>
                  <a:pt x="3227" y="7895"/>
                </a:cubicBezTo>
                <a:cubicBezTo>
                  <a:pt x="3108" y="7537"/>
                  <a:pt x="3048" y="7442"/>
                  <a:pt x="2727" y="7252"/>
                </a:cubicBezTo>
                <a:cubicBezTo>
                  <a:pt x="2405" y="7061"/>
                  <a:pt x="2393" y="7025"/>
                  <a:pt x="2441" y="6668"/>
                </a:cubicBezTo>
                <a:cubicBezTo>
                  <a:pt x="2501" y="6287"/>
                  <a:pt x="2465" y="6180"/>
                  <a:pt x="2262" y="5871"/>
                </a:cubicBezTo>
                <a:cubicBezTo>
                  <a:pt x="2048" y="5561"/>
                  <a:pt x="2048" y="5513"/>
                  <a:pt x="2262" y="5216"/>
                </a:cubicBezTo>
                <a:cubicBezTo>
                  <a:pt x="2465" y="4906"/>
                  <a:pt x="2477" y="4799"/>
                  <a:pt x="2441" y="4418"/>
                </a:cubicBezTo>
                <a:cubicBezTo>
                  <a:pt x="2393" y="4061"/>
                  <a:pt x="2405" y="4025"/>
                  <a:pt x="2727" y="3835"/>
                </a:cubicBezTo>
                <a:cubicBezTo>
                  <a:pt x="2846" y="3763"/>
                  <a:pt x="2965" y="3680"/>
                  <a:pt x="3048" y="3585"/>
                </a:cubicBezTo>
                <a:cubicBezTo>
                  <a:pt x="3144" y="3477"/>
                  <a:pt x="3179" y="3323"/>
                  <a:pt x="3227" y="3192"/>
                </a:cubicBezTo>
                <a:cubicBezTo>
                  <a:pt x="3275" y="3061"/>
                  <a:pt x="3322" y="2942"/>
                  <a:pt x="3394" y="2882"/>
                </a:cubicBezTo>
                <a:cubicBezTo>
                  <a:pt x="3465" y="2823"/>
                  <a:pt x="3596" y="2799"/>
                  <a:pt x="3739" y="2787"/>
                </a:cubicBezTo>
                <a:cubicBezTo>
                  <a:pt x="4120" y="2763"/>
                  <a:pt x="4215" y="2703"/>
                  <a:pt x="4477" y="2430"/>
                </a:cubicBezTo>
                <a:cubicBezTo>
                  <a:pt x="4626" y="2273"/>
                  <a:pt x="4699" y="2210"/>
                  <a:pt x="4807" y="2210"/>
                </a:cubicBezTo>
                <a:cubicBezTo>
                  <a:pt x="4880" y="2210"/>
                  <a:pt x="4969" y="2239"/>
                  <a:pt x="5108" y="2287"/>
                </a:cubicBezTo>
                <a:cubicBezTo>
                  <a:pt x="5287" y="2352"/>
                  <a:pt x="5406" y="2385"/>
                  <a:pt x="5525" y="2385"/>
                </a:cubicBezTo>
                <a:cubicBezTo>
                  <a:pt x="5644" y="2385"/>
                  <a:pt x="5763" y="2352"/>
                  <a:pt x="5942" y="2287"/>
                </a:cubicBezTo>
                <a:cubicBezTo>
                  <a:pt x="6081" y="2233"/>
                  <a:pt x="6168" y="2206"/>
                  <a:pt x="6236" y="2206"/>
                </a:cubicBezTo>
                <a:cubicBezTo>
                  <a:pt x="6366" y="2206"/>
                  <a:pt x="6425" y="2306"/>
                  <a:pt x="6644" y="2525"/>
                </a:cubicBezTo>
                <a:cubicBezTo>
                  <a:pt x="6680" y="2555"/>
                  <a:pt x="6721" y="2570"/>
                  <a:pt x="6762" y="2570"/>
                </a:cubicBezTo>
                <a:cubicBezTo>
                  <a:pt x="6802" y="2570"/>
                  <a:pt x="6840" y="2555"/>
                  <a:pt x="6870" y="2525"/>
                </a:cubicBezTo>
                <a:cubicBezTo>
                  <a:pt x="6930" y="2465"/>
                  <a:pt x="6930" y="2358"/>
                  <a:pt x="6870" y="2299"/>
                </a:cubicBezTo>
                <a:lnTo>
                  <a:pt x="6787" y="2203"/>
                </a:lnTo>
                <a:cubicBezTo>
                  <a:pt x="6569" y="1978"/>
                  <a:pt x="6422" y="1886"/>
                  <a:pt x="6241" y="1886"/>
                </a:cubicBezTo>
                <a:cubicBezTo>
                  <a:pt x="6125" y="1886"/>
                  <a:pt x="5994" y="1924"/>
                  <a:pt x="5822" y="1989"/>
                </a:cubicBezTo>
                <a:cubicBezTo>
                  <a:pt x="5775" y="2001"/>
                  <a:pt x="5715" y="2013"/>
                  <a:pt x="5668" y="2025"/>
                </a:cubicBezTo>
                <a:lnTo>
                  <a:pt x="5668" y="1132"/>
                </a:lnTo>
                <a:cubicBezTo>
                  <a:pt x="5906" y="1060"/>
                  <a:pt x="6084" y="858"/>
                  <a:pt x="6084" y="584"/>
                </a:cubicBezTo>
                <a:cubicBezTo>
                  <a:pt x="6084" y="263"/>
                  <a:pt x="5822" y="1"/>
                  <a:pt x="55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7181E-8C1F-9446-B1AF-2D0914F415BE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>
                <a:solidFill>
                  <a:schemeClr val="accent3"/>
                </a:solidFill>
              </a:rPr>
              <a:t>•</a:t>
            </a:r>
            <a:r>
              <a:rPr lang="en" sz="4000" dirty="0"/>
              <a:t> </a:t>
            </a:r>
            <a:r>
              <a:rPr lang="en-GB" sz="4000" dirty="0"/>
              <a:t>Analyses and Results</a:t>
            </a:r>
            <a:r>
              <a:rPr lang="en" sz="4000" dirty="0">
                <a:solidFill>
                  <a:schemeClr val="accent5"/>
                </a:solidFill>
              </a:rPr>
              <a:t>•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03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370391" y="3436639"/>
            <a:ext cx="4403218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dirty="0"/>
              <a:t>Presentation of the analyses and the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7CF1F-1785-2347-B00F-034EA179B65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4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0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/>
              <a:t>Clustering Methodology</a:t>
            </a:r>
            <a:endParaRPr dirty="0"/>
          </a:p>
        </p:txBody>
      </p:sp>
      <p:sp>
        <p:nvSpPr>
          <p:cNvPr id="2442" name="Google Shape;2442;p50"/>
          <p:cNvSpPr/>
          <p:nvPr/>
        </p:nvSpPr>
        <p:spPr>
          <a:xfrm>
            <a:off x="3215683" y="140148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50"/>
          <p:cNvSpPr txBox="1">
            <a:spLocks noGrp="1"/>
          </p:cNvSpPr>
          <p:nvPr>
            <p:ph type="subTitle" idx="4294967295"/>
          </p:nvPr>
        </p:nvSpPr>
        <p:spPr>
          <a:xfrm flipH="1">
            <a:off x="527900" y="3621157"/>
            <a:ext cx="2210331" cy="555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Spartan ExtraBold"/>
                <a:ea typeface="Spartan ExtraBold"/>
                <a:cs typeface="Spartan ExtraBold"/>
                <a:sym typeface="Spartan ExtraBold"/>
              </a:rPr>
              <a:t>Remove values outside the normal range (outliers)</a:t>
            </a:r>
            <a:endParaRPr sz="16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44" name="Google Shape;2444;p50"/>
          <p:cNvSpPr txBox="1">
            <a:spLocks noGrp="1"/>
          </p:cNvSpPr>
          <p:nvPr>
            <p:ph type="subTitle" idx="4294967295"/>
          </p:nvPr>
        </p:nvSpPr>
        <p:spPr>
          <a:xfrm flipH="1">
            <a:off x="720000" y="4269728"/>
            <a:ext cx="176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Interquartile Range Method</a:t>
            </a:r>
            <a:endParaRPr dirty="0"/>
          </a:p>
        </p:txBody>
      </p:sp>
      <p:sp>
        <p:nvSpPr>
          <p:cNvPr id="2445" name="Google Shape;2445;p50"/>
          <p:cNvSpPr txBox="1">
            <a:spLocks noGrp="1"/>
          </p:cNvSpPr>
          <p:nvPr>
            <p:ph type="title" idx="4294967295"/>
          </p:nvPr>
        </p:nvSpPr>
        <p:spPr>
          <a:xfrm flipH="1">
            <a:off x="720846" y="3141792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lt2"/>
                </a:solidFill>
              </a:rPr>
              <a:t>01</a:t>
            </a:r>
            <a:endParaRPr sz="3400" dirty="0">
              <a:solidFill>
                <a:schemeClr val="lt2"/>
              </a:solidFill>
            </a:endParaRPr>
          </a:p>
        </p:txBody>
      </p:sp>
      <p:sp>
        <p:nvSpPr>
          <p:cNvPr id="2446" name="Google Shape;2446;p50"/>
          <p:cNvSpPr txBox="1">
            <a:spLocks noGrp="1"/>
          </p:cNvSpPr>
          <p:nvPr>
            <p:ph type="subTitle" idx="4294967295"/>
          </p:nvPr>
        </p:nvSpPr>
        <p:spPr>
          <a:xfrm flipH="1">
            <a:off x="2738233" y="2875833"/>
            <a:ext cx="176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partan ExtraBold"/>
                <a:ea typeface="Spartan ExtraBold"/>
                <a:cs typeface="Spartan ExtraBold"/>
                <a:sym typeface="Spartan ExtraBold"/>
              </a:rPr>
              <a:t>Unseen data</a:t>
            </a: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47" name="Google Shape;2447;p50"/>
          <p:cNvSpPr txBox="1">
            <a:spLocks noGrp="1"/>
          </p:cNvSpPr>
          <p:nvPr>
            <p:ph type="subTitle" idx="4294967295"/>
          </p:nvPr>
        </p:nvSpPr>
        <p:spPr>
          <a:xfrm flipH="1">
            <a:off x="2738233" y="3271053"/>
            <a:ext cx="1762200" cy="555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Kept test set for evaluating the algorithm</a:t>
            </a:r>
            <a:endParaRPr dirty="0"/>
          </a:p>
        </p:txBody>
      </p:sp>
      <p:sp>
        <p:nvSpPr>
          <p:cNvPr id="2448" name="Google Shape;2448;p50"/>
          <p:cNvSpPr txBox="1">
            <a:spLocks noGrp="1"/>
          </p:cNvSpPr>
          <p:nvPr>
            <p:ph type="title" idx="4294967295"/>
          </p:nvPr>
        </p:nvSpPr>
        <p:spPr>
          <a:xfrm flipH="1">
            <a:off x="2738233" y="23964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02</a:t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2449" name="Google Shape;2449;p50"/>
          <p:cNvSpPr txBox="1">
            <a:spLocks noGrp="1"/>
          </p:cNvSpPr>
          <p:nvPr>
            <p:ph type="title" idx="4294967295"/>
          </p:nvPr>
        </p:nvSpPr>
        <p:spPr>
          <a:xfrm flipH="1">
            <a:off x="4643567" y="3141792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03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2450" name="Google Shape;2450;p50"/>
          <p:cNvSpPr txBox="1">
            <a:spLocks noGrp="1"/>
          </p:cNvSpPr>
          <p:nvPr>
            <p:ph type="title" idx="4294967295"/>
          </p:nvPr>
        </p:nvSpPr>
        <p:spPr>
          <a:xfrm flipH="1">
            <a:off x="6548900" y="23964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04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2451" name="Google Shape;2451;p50"/>
          <p:cNvSpPr txBox="1">
            <a:spLocks noGrp="1"/>
          </p:cNvSpPr>
          <p:nvPr>
            <p:ph type="subTitle" idx="4294967295"/>
          </p:nvPr>
        </p:nvSpPr>
        <p:spPr>
          <a:xfrm flipH="1">
            <a:off x="4643567" y="3621158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partan ExtraBold"/>
                <a:ea typeface="Spartan ExtraBold"/>
                <a:cs typeface="Spartan ExtraBold"/>
                <a:sym typeface="Spartan ExtraBold"/>
              </a:rPr>
              <a:t>Reduce dimensions</a:t>
            </a: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52" name="Google Shape;2452;p50"/>
          <p:cNvSpPr txBox="1">
            <a:spLocks noGrp="1"/>
          </p:cNvSpPr>
          <p:nvPr>
            <p:ph type="subTitle" idx="4294967295"/>
          </p:nvPr>
        </p:nvSpPr>
        <p:spPr>
          <a:xfrm flipH="1">
            <a:off x="4643567" y="4016378"/>
            <a:ext cx="176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</a:t>
            </a:r>
            <a:r>
              <a:rPr lang="en" dirty="0"/>
              <a:t>se PCA </a:t>
            </a:r>
            <a:endParaRPr dirty="0"/>
          </a:p>
        </p:txBody>
      </p:sp>
      <p:sp>
        <p:nvSpPr>
          <p:cNvPr id="2453" name="Google Shape;2453;p50"/>
          <p:cNvSpPr txBox="1">
            <a:spLocks noGrp="1"/>
          </p:cNvSpPr>
          <p:nvPr>
            <p:ph type="subTitle" idx="4294967295"/>
          </p:nvPr>
        </p:nvSpPr>
        <p:spPr>
          <a:xfrm flipH="1">
            <a:off x="6548900" y="2875833"/>
            <a:ext cx="1874254" cy="422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latin typeface="Spartan ExtraBold"/>
                <a:ea typeface="Spartan ExtraBold"/>
                <a:cs typeface="Spartan ExtraBold"/>
                <a:sym typeface="Spartan ExtraBold"/>
              </a:rPr>
              <a:t>Kmeans</a:t>
            </a:r>
            <a:r>
              <a:rPr lang="en" sz="2000" dirty="0">
                <a:latin typeface="Spartan ExtraBold"/>
                <a:ea typeface="Spartan ExtraBold"/>
                <a:cs typeface="Spartan ExtraBold"/>
                <a:sym typeface="Spartan ExtraBold"/>
              </a:rPr>
              <a:t> algorithm</a:t>
            </a: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54" name="Google Shape;2454;p50"/>
          <p:cNvSpPr txBox="1">
            <a:spLocks noGrp="1"/>
          </p:cNvSpPr>
          <p:nvPr>
            <p:ph type="subTitle" idx="4294967295"/>
          </p:nvPr>
        </p:nvSpPr>
        <p:spPr>
          <a:xfrm flipH="1">
            <a:off x="6604881" y="3468876"/>
            <a:ext cx="176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k and apply algorithm</a:t>
            </a:r>
            <a:endParaRPr dirty="0"/>
          </a:p>
        </p:txBody>
      </p:sp>
      <p:sp>
        <p:nvSpPr>
          <p:cNvPr id="2455" name="Google Shape;2455;p50"/>
          <p:cNvSpPr/>
          <p:nvPr/>
        </p:nvSpPr>
        <p:spPr>
          <a:xfrm>
            <a:off x="1310350" y="2146816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50"/>
          <p:cNvSpPr/>
          <p:nvPr/>
        </p:nvSpPr>
        <p:spPr>
          <a:xfrm>
            <a:off x="5121017" y="2146816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50"/>
          <p:cNvSpPr/>
          <p:nvPr/>
        </p:nvSpPr>
        <p:spPr>
          <a:xfrm>
            <a:off x="7026350" y="1401488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8" name="Google Shape;2458;p50"/>
          <p:cNvGrpSpPr/>
          <p:nvPr/>
        </p:nvGrpSpPr>
        <p:grpSpPr>
          <a:xfrm>
            <a:off x="2117650" y="1805138"/>
            <a:ext cx="4908700" cy="745329"/>
            <a:chOff x="2117650" y="1805138"/>
            <a:chExt cx="4908700" cy="745329"/>
          </a:xfrm>
        </p:grpSpPr>
        <p:cxnSp>
          <p:nvCxnSpPr>
            <p:cNvPr id="2459" name="Google Shape;2459;p50"/>
            <p:cNvCxnSpPr>
              <a:stCxn id="2455" idx="6"/>
              <a:endCxn id="2442" idx="2"/>
            </p:cNvCxnSpPr>
            <p:nvPr/>
          </p:nvCxnSpPr>
          <p:spPr>
            <a:xfrm rot="10800000" flipH="1">
              <a:off x="2117650" y="1805266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50"/>
            <p:cNvCxnSpPr>
              <a:stCxn id="2442" idx="6"/>
              <a:endCxn id="2456" idx="2"/>
            </p:cNvCxnSpPr>
            <p:nvPr/>
          </p:nvCxnSpPr>
          <p:spPr>
            <a:xfrm>
              <a:off x="4022983" y="1805138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50"/>
            <p:cNvCxnSpPr>
              <a:stCxn id="2457" idx="2"/>
              <a:endCxn id="2456" idx="6"/>
            </p:cNvCxnSpPr>
            <p:nvPr/>
          </p:nvCxnSpPr>
          <p:spPr>
            <a:xfrm flipH="1">
              <a:off x="5928350" y="1805138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2" name="Google Shape;2462;p50"/>
          <p:cNvGrpSpPr/>
          <p:nvPr/>
        </p:nvGrpSpPr>
        <p:grpSpPr>
          <a:xfrm>
            <a:off x="3438416" y="1624809"/>
            <a:ext cx="361835" cy="360657"/>
            <a:chOff x="6664394" y="3346974"/>
            <a:chExt cx="353113" cy="351998"/>
          </a:xfrm>
        </p:grpSpPr>
        <p:sp>
          <p:nvSpPr>
            <p:cNvPr id="2463" name="Google Shape;2463;p50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8" name="Google Shape;2468;p50"/>
          <p:cNvSpPr/>
          <p:nvPr/>
        </p:nvSpPr>
        <p:spPr>
          <a:xfrm>
            <a:off x="1538527" y="2379253"/>
            <a:ext cx="350945" cy="342426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9" name="Google Shape;2469;p50"/>
          <p:cNvGrpSpPr/>
          <p:nvPr/>
        </p:nvGrpSpPr>
        <p:grpSpPr>
          <a:xfrm>
            <a:off x="7316896" y="1624630"/>
            <a:ext cx="226208" cy="361016"/>
            <a:chOff x="5829984" y="3350032"/>
            <a:chExt cx="220755" cy="352348"/>
          </a:xfrm>
        </p:grpSpPr>
        <p:sp>
          <p:nvSpPr>
            <p:cNvPr id="2470" name="Google Shape;2470;p50"/>
            <p:cNvSpPr/>
            <p:nvPr/>
          </p:nvSpPr>
          <p:spPr>
            <a:xfrm>
              <a:off x="5829984" y="3350032"/>
              <a:ext cx="220755" cy="352348"/>
            </a:xfrm>
            <a:custGeom>
              <a:avLst/>
              <a:gdLst/>
              <a:ahLst/>
              <a:cxnLst/>
              <a:rect l="l" t="t" r="r" b="b"/>
              <a:pathLst>
                <a:path w="6930" h="11061" extrusionOk="0">
                  <a:moveTo>
                    <a:pt x="1989" y="333"/>
                  </a:moveTo>
                  <a:lnTo>
                    <a:pt x="1989" y="2060"/>
                  </a:lnTo>
                  <a:lnTo>
                    <a:pt x="1072" y="2060"/>
                  </a:lnTo>
                  <a:lnTo>
                    <a:pt x="1072" y="333"/>
                  </a:lnTo>
                  <a:close/>
                  <a:moveTo>
                    <a:pt x="3299" y="333"/>
                  </a:moveTo>
                  <a:lnTo>
                    <a:pt x="3299" y="2060"/>
                  </a:lnTo>
                  <a:lnTo>
                    <a:pt x="2322" y="2060"/>
                  </a:lnTo>
                  <a:lnTo>
                    <a:pt x="2322" y="333"/>
                  </a:lnTo>
                  <a:close/>
                  <a:moveTo>
                    <a:pt x="4608" y="333"/>
                  </a:moveTo>
                  <a:lnTo>
                    <a:pt x="4608" y="2060"/>
                  </a:lnTo>
                  <a:lnTo>
                    <a:pt x="3632" y="2060"/>
                  </a:lnTo>
                  <a:lnTo>
                    <a:pt x="3632" y="333"/>
                  </a:lnTo>
                  <a:close/>
                  <a:moveTo>
                    <a:pt x="5108" y="2381"/>
                  </a:moveTo>
                  <a:lnTo>
                    <a:pt x="5108" y="2774"/>
                  </a:lnTo>
                  <a:lnTo>
                    <a:pt x="1810" y="2774"/>
                  </a:lnTo>
                  <a:lnTo>
                    <a:pt x="1810" y="2381"/>
                  </a:lnTo>
                  <a:close/>
                  <a:moveTo>
                    <a:pt x="6085" y="3084"/>
                  </a:moveTo>
                  <a:cubicBezTo>
                    <a:pt x="6370" y="3084"/>
                    <a:pt x="6609" y="3322"/>
                    <a:pt x="6609" y="3608"/>
                  </a:cubicBezTo>
                  <a:lnTo>
                    <a:pt x="6609" y="10216"/>
                  </a:lnTo>
                  <a:cubicBezTo>
                    <a:pt x="6609" y="10489"/>
                    <a:pt x="6370" y="10728"/>
                    <a:pt x="6085" y="10728"/>
                  </a:cubicBezTo>
                  <a:lnTo>
                    <a:pt x="846" y="10728"/>
                  </a:lnTo>
                  <a:cubicBezTo>
                    <a:pt x="560" y="10728"/>
                    <a:pt x="322" y="10489"/>
                    <a:pt x="322" y="10216"/>
                  </a:cubicBezTo>
                  <a:lnTo>
                    <a:pt x="322" y="3608"/>
                  </a:lnTo>
                  <a:cubicBezTo>
                    <a:pt x="322" y="3322"/>
                    <a:pt x="560" y="3084"/>
                    <a:pt x="846" y="3084"/>
                  </a:cubicBezTo>
                  <a:close/>
                  <a:moveTo>
                    <a:pt x="905" y="0"/>
                  </a:moveTo>
                  <a:cubicBezTo>
                    <a:pt x="822" y="0"/>
                    <a:pt x="739" y="71"/>
                    <a:pt x="739" y="167"/>
                  </a:cubicBezTo>
                  <a:lnTo>
                    <a:pt x="739" y="2215"/>
                  </a:lnTo>
                  <a:cubicBezTo>
                    <a:pt x="739" y="2310"/>
                    <a:pt x="822" y="2381"/>
                    <a:pt x="905" y="2381"/>
                  </a:cubicBezTo>
                  <a:lnTo>
                    <a:pt x="1501" y="2381"/>
                  </a:lnTo>
                  <a:lnTo>
                    <a:pt x="1501" y="2762"/>
                  </a:lnTo>
                  <a:lnTo>
                    <a:pt x="846" y="2762"/>
                  </a:lnTo>
                  <a:cubicBezTo>
                    <a:pt x="382" y="2762"/>
                    <a:pt x="1" y="3143"/>
                    <a:pt x="1" y="3620"/>
                  </a:cubicBezTo>
                  <a:lnTo>
                    <a:pt x="1" y="10216"/>
                  </a:lnTo>
                  <a:cubicBezTo>
                    <a:pt x="1" y="10668"/>
                    <a:pt x="370" y="11061"/>
                    <a:pt x="846" y="11061"/>
                  </a:cubicBezTo>
                  <a:lnTo>
                    <a:pt x="6085" y="11061"/>
                  </a:lnTo>
                  <a:cubicBezTo>
                    <a:pt x="6549" y="11061"/>
                    <a:pt x="6930" y="10692"/>
                    <a:pt x="6930" y="10216"/>
                  </a:cubicBezTo>
                  <a:lnTo>
                    <a:pt x="6930" y="3608"/>
                  </a:lnTo>
                  <a:cubicBezTo>
                    <a:pt x="6930" y="3143"/>
                    <a:pt x="6549" y="2774"/>
                    <a:pt x="6085" y="2774"/>
                  </a:cubicBezTo>
                  <a:lnTo>
                    <a:pt x="5430" y="2774"/>
                  </a:lnTo>
                  <a:lnTo>
                    <a:pt x="5430" y="2381"/>
                  </a:lnTo>
                  <a:lnTo>
                    <a:pt x="6025" y="2381"/>
                  </a:lnTo>
                  <a:cubicBezTo>
                    <a:pt x="6108" y="2381"/>
                    <a:pt x="6192" y="2310"/>
                    <a:pt x="6192" y="2215"/>
                  </a:cubicBezTo>
                  <a:lnTo>
                    <a:pt x="6192" y="1191"/>
                  </a:lnTo>
                  <a:cubicBezTo>
                    <a:pt x="6192" y="1095"/>
                    <a:pt x="6108" y="1024"/>
                    <a:pt x="6025" y="1024"/>
                  </a:cubicBezTo>
                  <a:cubicBezTo>
                    <a:pt x="5942" y="1024"/>
                    <a:pt x="5858" y="1095"/>
                    <a:pt x="5858" y="1191"/>
                  </a:cubicBezTo>
                  <a:lnTo>
                    <a:pt x="5858" y="2048"/>
                  </a:lnTo>
                  <a:lnTo>
                    <a:pt x="4942" y="2048"/>
                  </a:lnTo>
                  <a:lnTo>
                    <a:pt x="4942" y="321"/>
                  </a:lnTo>
                  <a:lnTo>
                    <a:pt x="5858" y="321"/>
                  </a:lnTo>
                  <a:lnTo>
                    <a:pt x="5858" y="524"/>
                  </a:lnTo>
                  <a:cubicBezTo>
                    <a:pt x="5858" y="607"/>
                    <a:pt x="5942" y="679"/>
                    <a:pt x="6025" y="679"/>
                  </a:cubicBezTo>
                  <a:cubicBezTo>
                    <a:pt x="6108" y="679"/>
                    <a:pt x="6192" y="607"/>
                    <a:pt x="6192" y="524"/>
                  </a:cubicBezTo>
                  <a:lnTo>
                    <a:pt x="6192" y="167"/>
                  </a:lnTo>
                  <a:cubicBezTo>
                    <a:pt x="6192" y="71"/>
                    <a:pt x="6108" y="0"/>
                    <a:pt x="6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5912297" y="3541927"/>
              <a:ext cx="56160" cy="56160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1"/>
                  </a:moveTo>
                  <a:cubicBezTo>
                    <a:pt x="798" y="1"/>
                    <a:pt x="715" y="72"/>
                    <a:pt x="715" y="167"/>
                  </a:cubicBezTo>
                  <a:lnTo>
                    <a:pt x="715" y="715"/>
                  </a:lnTo>
                  <a:lnTo>
                    <a:pt x="167" y="715"/>
                  </a:lnTo>
                  <a:cubicBezTo>
                    <a:pt x="84" y="715"/>
                    <a:pt x="0" y="798"/>
                    <a:pt x="0" y="882"/>
                  </a:cubicBezTo>
                  <a:cubicBezTo>
                    <a:pt x="0" y="977"/>
                    <a:pt x="84" y="1048"/>
                    <a:pt x="167" y="1048"/>
                  </a:cubicBezTo>
                  <a:lnTo>
                    <a:pt x="715" y="1048"/>
                  </a:lnTo>
                  <a:lnTo>
                    <a:pt x="715" y="1596"/>
                  </a:lnTo>
                  <a:cubicBezTo>
                    <a:pt x="715" y="1691"/>
                    <a:pt x="798" y="1763"/>
                    <a:pt x="881" y="1763"/>
                  </a:cubicBezTo>
                  <a:cubicBezTo>
                    <a:pt x="965" y="1763"/>
                    <a:pt x="1048" y="1691"/>
                    <a:pt x="1048" y="1596"/>
                  </a:cubicBezTo>
                  <a:lnTo>
                    <a:pt x="1048" y="1048"/>
                  </a:lnTo>
                  <a:lnTo>
                    <a:pt x="1596" y="1048"/>
                  </a:lnTo>
                  <a:cubicBezTo>
                    <a:pt x="1679" y="1048"/>
                    <a:pt x="1762" y="977"/>
                    <a:pt x="1762" y="882"/>
                  </a:cubicBezTo>
                  <a:cubicBezTo>
                    <a:pt x="1762" y="798"/>
                    <a:pt x="1679" y="715"/>
                    <a:pt x="1596" y="715"/>
                  </a:cubicBezTo>
                  <a:lnTo>
                    <a:pt x="1048" y="715"/>
                  </a:lnTo>
                  <a:lnTo>
                    <a:pt x="1048" y="167"/>
                  </a:lnTo>
                  <a:cubicBezTo>
                    <a:pt x="1048" y="72"/>
                    <a:pt x="965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5885730" y="3515391"/>
              <a:ext cx="109263" cy="109263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1715" y="345"/>
                  </a:moveTo>
                  <a:cubicBezTo>
                    <a:pt x="2477" y="345"/>
                    <a:pt x="3096" y="976"/>
                    <a:pt x="3096" y="1727"/>
                  </a:cubicBezTo>
                  <a:cubicBezTo>
                    <a:pt x="3096" y="2489"/>
                    <a:pt x="2477" y="3120"/>
                    <a:pt x="1715" y="3120"/>
                  </a:cubicBezTo>
                  <a:cubicBezTo>
                    <a:pt x="953" y="3120"/>
                    <a:pt x="334" y="2489"/>
                    <a:pt x="334" y="1727"/>
                  </a:cubicBezTo>
                  <a:cubicBezTo>
                    <a:pt x="334" y="976"/>
                    <a:pt x="953" y="345"/>
                    <a:pt x="1715" y="345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62"/>
                    <a:pt x="1" y="1715"/>
                  </a:cubicBezTo>
                  <a:cubicBezTo>
                    <a:pt x="1" y="2667"/>
                    <a:pt x="775" y="3429"/>
                    <a:pt x="1715" y="3429"/>
                  </a:cubicBezTo>
                  <a:cubicBezTo>
                    <a:pt x="2656" y="3429"/>
                    <a:pt x="3430" y="2667"/>
                    <a:pt x="3430" y="1715"/>
                  </a:cubicBezTo>
                  <a:cubicBezTo>
                    <a:pt x="3430" y="774"/>
                    <a:pt x="2668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5862986" y="3476305"/>
              <a:ext cx="154783" cy="188167"/>
            </a:xfrm>
            <a:custGeom>
              <a:avLst/>
              <a:gdLst/>
              <a:ahLst/>
              <a:cxnLst/>
              <a:rect l="l" t="t" r="r" b="b"/>
              <a:pathLst>
                <a:path w="4859" h="590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5740"/>
                  </a:lnTo>
                  <a:cubicBezTo>
                    <a:pt x="0" y="5835"/>
                    <a:pt x="84" y="5906"/>
                    <a:pt x="167" y="5906"/>
                  </a:cubicBezTo>
                  <a:lnTo>
                    <a:pt x="4691" y="5906"/>
                  </a:lnTo>
                  <a:cubicBezTo>
                    <a:pt x="4787" y="5906"/>
                    <a:pt x="4858" y="5835"/>
                    <a:pt x="4858" y="5740"/>
                  </a:cubicBezTo>
                  <a:lnTo>
                    <a:pt x="4858" y="156"/>
                  </a:lnTo>
                  <a:cubicBezTo>
                    <a:pt x="4858" y="72"/>
                    <a:pt x="4775" y="1"/>
                    <a:pt x="4691" y="1"/>
                  </a:cubicBezTo>
                  <a:lnTo>
                    <a:pt x="1715" y="1"/>
                  </a:lnTo>
                  <a:cubicBezTo>
                    <a:pt x="1632" y="1"/>
                    <a:pt x="1548" y="72"/>
                    <a:pt x="1548" y="156"/>
                  </a:cubicBezTo>
                  <a:cubicBezTo>
                    <a:pt x="1548" y="251"/>
                    <a:pt x="1632" y="322"/>
                    <a:pt x="1715" y="322"/>
                  </a:cubicBezTo>
                  <a:lnTo>
                    <a:pt x="4525" y="322"/>
                  </a:lnTo>
                  <a:lnTo>
                    <a:pt x="4525" y="5597"/>
                  </a:lnTo>
                  <a:lnTo>
                    <a:pt x="334" y="5597"/>
                  </a:lnTo>
                  <a:lnTo>
                    <a:pt x="334" y="322"/>
                  </a:lnTo>
                  <a:lnTo>
                    <a:pt x="881" y="322"/>
                  </a:lnTo>
                  <a:cubicBezTo>
                    <a:pt x="977" y="322"/>
                    <a:pt x="1048" y="251"/>
                    <a:pt x="1048" y="156"/>
                  </a:cubicBezTo>
                  <a:cubicBezTo>
                    <a:pt x="1048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2474;p50"/>
          <p:cNvGrpSpPr/>
          <p:nvPr/>
        </p:nvGrpSpPr>
        <p:grpSpPr>
          <a:xfrm>
            <a:off x="5332276" y="2361978"/>
            <a:ext cx="384782" cy="376976"/>
            <a:chOff x="6657194" y="2434073"/>
            <a:chExt cx="375507" cy="367925"/>
          </a:xfrm>
        </p:grpSpPr>
        <p:sp>
          <p:nvSpPr>
            <p:cNvPr id="2475" name="Google Shape;2475;p50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B65D0D3-35D1-B848-9B52-DCC12F2537D1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46"/>
          <p:cNvSpPr txBox="1">
            <a:spLocks noGrp="1"/>
          </p:cNvSpPr>
          <p:nvPr>
            <p:ph type="title"/>
          </p:nvPr>
        </p:nvSpPr>
        <p:spPr>
          <a:xfrm>
            <a:off x="404811" y="1460059"/>
            <a:ext cx="34515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 PCA</a:t>
            </a:r>
            <a:endParaRPr dirty="0"/>
          </a:p>
        </p:txBody>
      </p:sp>
      <p:sp>
        <p:nvSpPr>
          <p:cNvPr id="2253" name="Google Shape;2253;p46"/>
          <p:cNvSpPr txBox="1">
            <a:spLocks noGrp="1"/>
          </p:cNvSpPr>
          <p:nvPr>
            <p:ph type="subTitle" idx="1"/>
          </p:nvPr>
        </p:nvSpPr>
        <p:spPr>
          <a:xfrm>
            <a:off x="199480" y="2744917"/>
            <a:ext cx="1685881" cy="987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 number of components  to keep 85% variance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9DA5F-1AA2-DC41-A637-2EDE2B46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75" y="834727"/>
            <a:ext cx="4105061" cy="3844698"/>
          </a:xfrm>
          <a:prstGeom prst="rect">
            <a:avLst/>
          </a:prstGeom>
        </p:spPr>
      </p:pic>
      <p:sp>
        <p:nvSpPr>
          <p:cNvPr id="7" name="Google Shape;3742;p70">
            <a:extLst>
              <a:ext uri="{FF2B5EF4-FFF2-40B4-BE49-F238E27FC236}">
                <a16:creationId xmlns:a16="http://schemas.microsoft.com/office/drawing/2014/main" id="{EBE02F22-348C-1145-9303-A4CE28360BCB}"/>
              </a:ext>
            </a:extLst>
          </p:cNvPr>
          <p:cNvSpPr/>
          <p:nvPr/>
        </p:nvSpPr>
        <p:spPr>
          <a:xfrm>
            <a:off x="2130561" y="3178353"/>
            <a:ext cx="455105" cy="2126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53;p46">
            <a:extLst>
              <a:ext uri="{FF2B5EF4-FFF2-40B4-BE49-F238E27FC236}">
                <a16:creationId xmlns:a16="http://schemas.microsoft.com/office/drawing/2014/main" id="{F217B95F-F112-BC44-B424-DC36C5FBA8DD}"/>
              </a:ext>
            </a:extLst>
          </p:cNvPr>
          <p:cNvSpPr txBox="1">
            <a:spLocks/>
          </p:cNvSpPr>
          <p:nvPr/>
        </p:nvSpPr>
        <p:spPr>
          <a:xfrm>
            <a:off x="2702709" y="2784341"/>
            <a:ext cx="1685881" cy="9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GB" dirty="0"/>
              <a:t>481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E023A-BAA8-914D-B369-863F3D98ECEF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9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 </a:t>
            </a:r>
            <a:r>
              <a:rPr lang="en" dirty="0"/>
              <a:t>Choosing k (number of clusters)</a:t>
            </a:r>
            <a:endParaRPr dirty="0"/>
          </a:p>
        </p:txBody>
      </p:sp>
      <p:sp>
        <p:nvSpPr>
          <p:cNvPr id="2335" name="Google Shape;2335;p49"/>
          <p:cNvSpPr txBox="1">
            <a:spLocks noGrp="1"/>
          </p:cNvSpPr>
          <p:nvPr>
            <p:ph type="title"/>
          </p:nvPr>
        </p:nvSpPr>
        <p:spPr>
          <a:xfrm>
            <a:off x="7758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Domain knowledge</a:t>
            </a:r>
            <a:endParaRPr sz="2000" dirty="0"/>
          </a:p>
        </p:txBody>
      </p:sp>
      <p:sp>
        <p:nvSpPr>
          <p:cNvPr id="2336" name="Google Shape;2336;p49"/>
          <p:cNvSpPr txBox="1">
            <a:spLocks noGrp="1"/>
          </p:cNvSpPr>
          <p:nvPr>
            <p:ph type="title" idx="2"/>
          </p:nvPr>
        </p:nvSpPr>
        <p:spPr>
          <a:xfrm>
            <a:off x="60740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Silhouette Score</a:t>
            </a:r>
            <a:endParaRPr sz="2400" dirty="0"/>
          </a:p>
        </p:txBody>
      </p:sp>
      <p:sp>
        <p:nvSpPr>
          <p:cNvPr id="2341" name="Google Shape;2341;p49"/>
          <p:cNvSpPr txBox="1">
            <a:spLocks noGrp="1"/>
          </p:cNvSpPr>
          <p:nvPr>
            <p:ph type="title" idx="6"/>
          </p:nvPr>
        </p:nvSpPr>
        <p:spPr>
          <a:xfrm>
            <a:off x="3424975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3"/>
                </a:solidFill>
              </a:rPr>
              <a:t>Elbow method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2344" name="Google Shape;2344;p49"/>
          <p:cNvGrpSpPr/>
          <p:nvPr/>
        </p:nvGrpSpPr>
        <p:grpSpPr>
          <a:xfrm>
            <a:off x="1398640" y="2178814"/>
            <a:ext cx="1048521" cy="1107737"/>
            <a:chOff x="2032150" y="2266287"/>
            <a:chExt cx="1335525" cy="1410950"/>
          </a:xfrm>
        </p:grpSpPr>
        <p:grpSp>
          <p:nvGrpSpPr>
            <p:cNvPr id="2345" name="Google Shape;2345;p49"/>
            <p:cNvGrpSpPr/>
            <p:nvPr/>
          </p:nvGrpSpPr>
          <p:grpSpPr>
            <a:xfrm>
              <a:off x="2032150" y="2266287"/>
              <a:ext cx="1335525" cy="198000"/>
              <a:chOff x="3715525" y="2279550"/>
              <a:chExt cx="1335525" cy="198000"/>
            </a:xfrm>
          </p:grpSpPr>
          <p:sp>
            <p:nvSpPr>
              <p:cNvPr id="2346" name="Google Shape;2346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1" name="Google Shape;2351;p49"/>
            <p:cNvGrpSpPr/>
            <p:nvPr/>
          </p:nvGrpSpPr>
          <p:grpSpPr>
            <a:xfrm>
              <a:off x="2032150" y="2569525"/>
              <a:ext cx="1335525" cy="198000"/>
              <a:chOff x="3715525" y="2279550"/>
              <a:chExt cx="1335525" cy="198000"/>
            </a:xfrm>
          </p:grpSpPr>
          <p:sp>
            <p:nvSpPr>
              <p:cNvPr id="2352" name="Google Shape;2352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" name="Google Shape;2357;p49"/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2358" name="Google Shape;2358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3" name="Google Shape;2363;p49"/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2364" name="Google Shape;2364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9" name="Google Shape;2369;p49"/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2370" name="Google Shape;2370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5" name="Google Shape;2375;p49"/>
          <p:cNvGrpSpPr/>
          <p:nvPr/>
        </p:nvGrpSpPr>
        <p:grpSpPr>
          <a:xfrm>
            <a:off x="4047740" y="2178814"/>
            <a:ext cx="1048521" cy="1107737"/>
            <a:chOff x="2032150" y="2266287"/>
            <a:chExt cx="1335525" cy="1410950"/>
          </a:xfrm>
        </p:grpSpPr>
        <p:grpSp>
          <p:nvGrpSpPr>
            <p:cNvPr id="2376" name="Google Shape;2376;p49"/>
            <p:cNvGrpSpPr/>
            <p:nvPr/>
          </p:nvGrpSpPr>
          <p:grpSpPr>
            <a:xfrm>
              <a:off x="2032150" y="2266287"/>
              <a:ext cx="1335525" cy="198000"/>
              <a:chOff x="3715525" y="2279550"/>
              <a:chExt cx="1335525" cy="198000"/>
            </a:xfrm>
          </p:grpSpPr>
          <p:sp>
            <p:nvSpPr>
              <p:cNvPr id="2377" name="Google Shape;2377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2" name="Google Shape;2382;p49"/>
            <p:cNvGrpSpPr/>
            <p:nvPr/>
          </p:nvGrpSpPr>
          <p:grpSpPr>
            <a:xfrm>
              <a:off x="2032150" y="2569525"/>
              <a:ext cx="1335525" cy="198000"/>
              <a:chOff x="3715525" y="2279550"/>
              <a:chExt cx="1335525" cy="198000"/>
            </a:xfrm>
          </p:grpSpPr>
          <p:sp>
            <p:nvSpPr>
              <p:cNvPr id="2383" name="Google Shape;2383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8" name="Google Shape;2388;p49"/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2389" name="Google Shape;2389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4" name="Google Shape;2394;p49"/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2395" name="Google Shape;2395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0" name="Google Shape;2400;p49"/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2401" name="Google Shape;2401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49"/>
          <p:cNvGrpSpPr/>
          <p:nvPr/>
        </p:nvGrpSpPr>
        <p:grpSpPr>
          <a:xfrm>
            <a:off x="6696840" y="2178814"/>
            <a:ext cx="1048521" cy="1107737"/>
            <a:chOff x="2032150" y="2266287"/>
            <a:chExt cx="1335525" cy="1410950"/>
          </a:xfrm>
        </p:grpSpPr>
        <p:grpSp>
          <p:nvGrpSpPr>
            <p:cNvPr id="2407" name="Google Shape;2407;p49"/>
            <p:cNvGrpSpPr/>
            <p:nvPr/>
          </p:nvGrpSpPr>
          <p:grpSpPr>
            <a:xfrm>
              <a:off x="2032150" y="2266287"/>
              <a:ext cx="1335525" cy="198000"/>
              <a:chOff x="3715525" y="2279550"/>
              <a:chExt cx="1335525" cy="198000"/>
            </a:xfrm>
          </p:grpSpPr>
          <p:sp>
            <p:nvSpPr>
              <p:cNvPr id="2408" name="Google Shape;2408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3" name="Google Shape;2413;p49"/>
            <p:cNvGrpSpPr/>
            <p:nvPr/>
          </p:nvGrpSpPr>
          <p:grpSpPr>
            <a:xfrm>
              <a:off x="2032150" y="2569525"/>
              <a:ext cx="1335525" cy="198000"/>
              <a:chOff x="3715525" y="2279550"/>
              <a:chExt cx="1335525" cy="198000"/>
            </a:xfrm>
          </p:grpSpPr>
          <p:sp>
            <p:nvSpPr>
              <p:cNvPr id="2414" name="Google Shape;2414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9" name="Google Shape;2419;p49"/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2420" name="Google Shape;2420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5" name="Google Shape;2425;p49"/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2426" name="Google Shape;2426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1" name="Google Shape;2431;p49"/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2432" name="Google Shape;2432;p49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9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9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9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9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2344;p49">
            <a:extLst>
              <a:ext uri="{FF2B5EF4-FFF2-40B4-BE49-F238E27FC236}">
                <a16:creationId xmlns:a16="http://schemas.microsoft.com/office/drawing/2014/main" id="{544AFA53-7738-8942-B2BD-0D0B3250C92F}"/>
              </a:ext>
            </a:extLst>
          </p:cNvPr>
          <p:cNvGrpSpPr/>
          <p:nvPr/>
        </p:nvGrpSpPr>
        <p:grpSpPr>
          <a:xfrm rot="10800000">
            <a:off x="1398639" y="3369172"/>
            <a:ext cx="1048521" cy="631594"/>
            <a:chOff x="2032150" y="2872762"/>
            <a:chExt cx="1335525" cy="804475"/>
          </a:xfrm>
        </p:grpSpPr>
        <p:grpSp>
          <p:nvGrpSpPr>
            <p:cNvPr id="150" name="Google Shape;2357;p49">
              <a:extLst>
                <a:ext uri="{FF2B5EF4-FFF2-40B4-BE49-F238E27FC236}">
                  <a16:creationId xmlns:a16="http://schemas.microsoft.com/office/drawing/2014/main" id="{6D7CA1D1-AD9C-9341-9CFA-F767B4E635DF}"/>
                </a:ext>
              </a:extLst>
            </p:cNvPr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163" name="Google Shape;2358;p49">
                <a:extLst>
                  <a:ext uri="{FF2B5EF4-FFF2-40B4-BE49-F238E27FC236}">
                    <a16:creationId xmlns:a16="http://schemas.microsoft.com/office/drawing/2014/main" id="{0579B05E-D8F6-1E4B-905C-FAE5CE69FB07}"/>
                  </a:ext>
                </a:extLst>
              </p:cNvPr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59;p49">
                <a:extLst>
                  <a:ext uri="{FF2B5EF4-FFF2-40B4-BE49-F238E27FC236}">
                    <a16:creationId xmlns:a16="http://schemas.microsoft.com/office/drawing/2014/main" id="{1000CBB7-7093-8E4C-9415-31D29BC5396C}"/>
                  </a:ext>
                </a:extLst>
              </p:cNvPr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60;p49">
                <a:extLst>
                  <a:ext uri="{FF2B5EF4-FFF2-40B4-BE49-F238E27FC236}">
                    <a16:creationId xmlns:a16="http://schemas.microsoft.com/office/drawing/2014/main" id="{D0222D20-0716-F04B-B046-8272604B9CA9}"/>
                  </a:ext>
                </a:extLst>
              </p:cNvPr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61;p49">
                <a:extLst>
                  <a:ext uri="{FF2B5EF4-FFF2-40B4-BE49-F238E27FC236}">
                    <a16:creationId xmlns:a16="http://schemas.microsoft.com/office/drawing/2014/main" id="{5B06BE65-4369-F741-8CF4-3390257C981F}"/>
                  </a:ext>
                </a:extLst>
              </p:cNvPr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62;p49">
                <a:extLst>
                  <a:ext uri="{FF2B5EF4-FFF2-40B4-BE49-F238E27FC236}">
                    <a16:creationId xmlns:a16="http://schemas.microsoft.com/office/drawing/2014/main" id="{849F8292-F7FC-794F-B1D8-DE1C88A79043}"/>
                  </a:ext>
                </a:extLst>
              </p:cNvPr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2363;p49">
              <a:extLst>
                <a:ext uri="{FF2B5EF4-FFF2-40B4-BE49-F238E27FC236}">
                  <a16:creationId xmlns:a16="http://schemas.microsoft.com/office/drawing/2014/main" id="{18A7D122-A5EC-5A4C-99C2-A1B03BBEA549}"/>
                </a:ext>
              </a:extLst>
            </p:cNvPr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158" name="Google Shape;2364;p49">
                <a:extLst>
                  <a:ext uri="{FF2B5EF4-FFF2-40B4-BE49-F238E27FC236}">
                    <a16:creationId xmlns:a16="http://schemas.microsoft.com/office/drawing/2014/main" id="{03E0B6AE-E323-BC47-BC53-67385842FE93}"/>
                  </a:ext>
                </a:extLst>
              </p:cNvPr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65;p49">
                <a:extLst>
                  <a:ext uri="{FF2B5EF4-FFF2-40B4-BE49-F238E27FC236}">
                    <a16:creationId xmlns:a16="http://schemas.microsoft.com/office/drawing/2014/main" id="{DB4FDC33-9C71-854F-9F4F-7A048A5DE8E9}"/>
                  </a:ext>
                </a:extLst>
              </p:cNvPr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66;p49">
                <a:extLst>
                  <a:ext uri="{FF2B5EF4-FFF2-40B4-BE49-F238E27FC236}">
                    <a16:creationId xmlns:a16="http://schemas.microsoft.com/office/drawing/2014/main" id="{ADF0C9F4-C769-7047-80A4-959A1CF5E93E}"/>
                  </a:ext>
                </a:extLst>
              </p:cNvPr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67;p49">
                <a:extLst>
                  <a:ext uri="{FF2B5EF4-FFF2-40B4-BE49-F238E27FC236}">
                    <a16:creationId xmlns:a16="http://schemas.microsoft.com/office/drawing/2014/main" id="{AD3D4313-89CE-1E49-A507-2BE8B483AA78}"/>
                  </a:ext>
                </a:extLst>
              </p:cNvPr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68;p49">
                <a:extLst>
                  <a:ext uri="{FF2B5EF4-FFF2-40B4-BE49-F238E27FC236}">
                    <a16:creationId xmlns:a16="http://schemas.microsoft.com/office/drawing/2014/main" id="{51DD643D-8910-D94A-AAE9-070DB1422321}"/>
                  </a:ext>
                </a:extLst>
              </p:cNvPr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2369;p49">
              <a:extLst>
                <a:ext uri="{FF2B5EF4-FFF2-40B4-BE49-F238E27FC236}">
                  <a16:creationId xmlns:a16="http://schemas.microsoft.com/office/drawing/2014/main" id="{3420ECF0-1032-9846-999C-EDB991D4A202}"/>
                </a:ext>
              </a:extLst>
            </p:cNvPr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153" name="Google Shape;2370;p49">
                <a:extLst>
                  <a:ext uri="{FF2B5EF4-FFF2-40B4-BE49-F238E27FC236}">
                    <a16:creationId xmlns:a16="http://schemas.microsoft.com/office/drawing/2014/main" id="{79FF9FC8-51C2-9A40-A427-ED29F003647F}"/>
                  </a:ext>
                </a:extLst>
              </p:cNvPr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71;p49">
                <a:extLst>
                  <a:ext uri="{FF2B5EF4-FFF2-40B4-BE49-F238E27FC236}">
                    <a16:creationId xmlns:a16="http://schemas.microsoft.com/office/drawing/2014/main" id="{66202F8B-6AD5-D340-9465-46BF2027BBBF}"/>
                  </a:ext>
                </a:extLst>
              </p:cNvPr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72;p49">
                <a:extLst>
                  <a:ext uri="{FF2B5EF4-FFF2-40B4-BE49-F238E27FC236}">
                    <a16:creationId xmlns:a16="http://schemas.microsoft.com/office/drawing/2014/main" id="{FA7AE7E0-E1D8-FB4D-8728-C761C0F18BE0}"/>
                  </a:ext>
                </a:extLst>
              </p:cNvPr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73;p49">
                <a:extLst>
                  <a:ext uri="{FF2B5EF4-FFF2-40B4-BE49-F238E27FC236}">
                    <a16:creationId xmlns:a16="http://schemas.microsoft.com/office/drawing/2014/main" id="{F9D38EB8-FD35-8A43-AC94-4C9A885523D3}"/>
                  </a:ext>
                </a:extLst>
              </p:cNvPr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74;p49">
                <a:extLst>
                  <a:ext uri="{FF2B5EF4-FFF2-40B4-BE49-F238E27FC236}">
                    <a16:creationId xmlns:a16="http://schemas.microsoft.com/office/drawing/2014/main" id="{B1F5C357-5EBF-0843-AE46-84D1E85069F9}"/>
                  </a:ext>
                </a:extLst>
              </p:cNvPr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8B421A2-B00A-B14E-957A-9027056EBDFD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EC805-E232-8449-A306-03C65064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6" y="254000"/>
            <a:ext cx="3244850" cy="231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04112-932F-AA46-BBD2-647F6241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048" y="254000"/>
            <a:ext cx="3250424" cy="232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3BF85-494B-6940-AC37-5AE994FB4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04" y="2721305"/>
            <a:ext cx="3244850" cy="231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29947-7027-E14E-BB5F-D8777DBB7B0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9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</a:rPr>
              <a:t>• </a:t>
            </a:r>
            <a:r>
              <a:rPr lang="en" sz="1600" dirty="0"/>
              <a:t>Compare with original categories</a:t>
            </a:r>
            <a:endParaRPr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C6187-A868-DB43-9B56-8F68FC95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46" y="1004074"/>
            <a:ext cx="4844908" cy="3460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FD199-01D8-2142-BF4B-B18B443C1B19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246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8"/>
          <p:cNvSpPr txBox="1">
            <a:spLocks noGrp="1"/>
          </p:cNvSpPr>
          <p:nvPr>
            <p:ph type="title"/>
          </p:nvPr>
        </p:nvSpPr>
        <p:spPr>
          <a:xfrm>
            <a:off x="363199" y="234934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</a:t>
            </a:r>
            <a:r>
              <a:rPr lang="en" dirty="0"/>
              <a:t> Dig deeper into the clusters</a:t>
            </a:r>
            <a:endParaRPr dirty="0"/>
          </a:p>
        </p:txBody>
      </p:sp>
      <p:grpSp>
        <p:nvGrpSpPr>
          <p:cNvPr id="2265" name="Google Shape;2265;p48"/>
          <p:cNvGrpSpPr/>
          <p:nvPr/>
        </p:nvGrpSpPr>
        <p:grpSpPr>
          <a:xfrm>
            <a:off x="8164236" y="3639745"/>
            <a:ext cx="360612" cy="1503755"/>
            <a:chOff x="3615675" y="367825"/>
            <a:chExt cx="808650" cy="3374600"/>
          </a:xfrm>
        </p:grpSpPr>
        <p:sp>
          <p:nvSpPr>
            <p:cNvPr id="2266" name="Google Shape;2266;p4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48"/>
          <p:cNvGrpSpPr/>
          <p:nvPr/>
        </p:nvGrpSpPr>
        <p:grpSpPr>
          <a:xfrm>
            <a:off x="8574837" y="3792521"/>
            <a:ext cx="615928" cy="1322870"/>
            <a:chOff x="6315964" y="1370978"/>
            <a:chExt cx="1710950" cy="3799568"/>
          </a:xfrm>
        </p:grpSpPr>
        <p:sp>
          <p:nvSpPr>
            <p:cNvPr id="2298" name="Google Shape;2298;p48"/>
            <p:cNvSpPr/>
            <p:nvPr/>
          </p:nvSpPr>
          <p:spPr>
            <a:xfrm>
              <a:off x="6824387" y="3328290"/>
              <a:ext cx="508431" cy="1515399"/>
            </a:xfrm>
            <a:custGeom>
              <a:avLst/>
              <a:gdLst/>
              <a:ahLst/>
              <a:cxnLst/>
              <a:rect l="l" t="t" r="r" b="b"/>
              <a:pathLst>
                <a:path w="7555" h="22518" extrusionOk="0">
                  <a:moveTo>
                    <a:pt x="7081" y="1"/>
                  </a:moveTo>
                  <a:lnTo>
                    <a:pt x="5603" y="391"/>
                  </a:lnTo>
                  <a:cubicBezTo>
                    <a:pt x="5603" y="391"/>
                    <a:pt x="1338" y="20015"/>
                    <a:pt x="0" y="21799"/>
                  </a:cubicBezTo>
                  <a:cubicBezTo>
                    <a:pt x="0" y="21799"/>
                    <a:pt x="1140" y="21514"/>
                    <a:pt x="2181" y="21514"/>
                  </a:cubicBezTo>
                  <a:cubicBezTo>
                    <a:pt x="2701" y="21514"/>
                    <a:pt x="3197" y="21585"/>
                    <a:pt x="3512" y="21799"/>
                  </a:cubicBezTo>
                  <a:cubicBezTo>
                    <a:pt x="4151" y="22200"/>
                    <a:pt x="4837" y="22518"/>
                    <a:pt x="5664" y="22518"/>
                  </a:cubicBezTo>
                  <a:cubicBezTo>
                    <a:pt x="6101" y="22518"/>
                    <a:pt x="6578" y="22429"/>
                    <a:pt x="7108" y="22217"/>
                  </a:cubicBezTo>
                  <a:lnTo>
                    <a:pt x="7554" y="4851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6321518" y="1379259"/>
              <a:ext cx="486588" cy="671289"/>
            </a:xfrm>
            <a:custGeom>
              <a:avLst/>
              <a:gdLst/>
              <a:ahLst/>
              <a:cxnLst/>
              <a:rect l="l" t="t" r="r" b="b"/>
              <a:pathLst>
                <a:path w="7416" h="10231" extrusionOk="0">
                  <a:moveTo>
                    <a:pt x="3708" y="1"/>
                  </a:moveTo>
                  <a:cubicBezTo>
                    <a:pt x="1673" y="1"/>
                    <a:pt x="1" y="2286"/>
                    <a:pt x="1" y="5130"/>
                  </a:cubicBezTo>
                  <a:cubicBezTo>
                    <a:pt x="1" y="7945"/>
                    <a:pt x="1673" y="10231"/>
                    <a:pt x="3708" y="10231"/>
                  </a:cubicBezTo>
                  <a:cubicBezTo>
                    <a:pt x="5771" y="10231"/>
                    <a:pt x="7416" y="7945"/>
                    <a:pt x="7416" y="5130"/>
                  </a:cubicBezTo>
                  <a:cubicBezTo>
                    <a:pt x="7416" y="2286"/>
                    <a:pt x="5771" y="1"/>
                    <a:pt x="3708" y="1"/>
                  </a:cubicBezTo>
                  <a:close/>
                </a:path>
              </a:pathLst>
            </a:custGeom>
            <a:gradFill>
              <a:gsLst>
                <a:gs pos="0">
                  <a:srgbClr val="87D2E4">
                    <a:alpha val="36078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071970" y="2491663"/>
              <a:ext cx="525322" cy="727887"/>
            </a:xfrm>
            <a:custGeom>
              <a:avLst/>
              <a:gdLst/>
              <a:ahLst/>
              <a:cxnLst/>
              <a:rect l="l" t="t" r="r" b="b"/>
              <a:pathLst>
                <a:path w="7806" h="10816" extrusionOk="0">
                  <a:moveTo>
                    <a:pt x="4377" y="0"/>
                  </a:moveTo>
                  <a:cubicBezTo>
                    <a:pt x="4377" y="1"/>
                    <a:pt x="5213" y="2175"/>
                    <a:pt x="4572" y="3485"/>
                  </a:cubicBezTo>
                  <a:cubicBezTo>
                    <a:pt x="3931" y="4823"/>
                    <a:pt x="1840" y="4404"/>
                    <a:pt x="1645" y="6830"/>
                  </a:cubicBezTo>
                  <a:cubicBezTo>
                    <a:pt x="1478" y="8886"/>
                    <a:pt x="1413" y="9773"/>
                    <a:pt x="519" y="9773"/>
                  </a:cubicBezTo>
                  <a:cubicBezTo>
                    <a:pt x="370" y="9773"/>
                    <a:pt x="199" y="9748"/>
                    <a:pt x="1" y="9701"/>
                  </a:cubicBezTo>
                  <a:lnTo>
                    <a:pt x="1" y="9701"/>
                  </a:lnTo>
                  <a:lnTo>
                    <a:pt x="1506" y="10816"/>
                  </a:lnTo>
                  <a:lnTo>
                    <a:pt x="6105" y="8809"/>
                  </a:lnTo>
                  <a:lnTo>
                    <a:pt x="7806" y="5185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216450" y="2849200"/>
              <a:ext cx="641614" cy="875010"/>
            </a:xfrm>
            <a:custGeom>
              <a:avLst/>
              <a:gdLst/>
              <a:ahLst/>
              <a:cxnLst/>
              <a:rect l="l" t="t" r="r" b="b"/>
              <a:pathLst>
                <a:path w="9534" h="12779" extrusionOk="0">
                  <a:moveTo>
                    <a:pt x="6779" y="0"/>
                  </a:moveTo>
                  <a:cubicBezTo>
                    <a:pt x="6705" y="0"/>
                    <a:pt x="6629" y="4"/>
                    <a:pt x="6551" y="11"/>
                  </a:cubicBezTo>
                  <a:lnTo>
                    <a:pt x="4767" y="206"/>
                  </a:lnTo>
                  <a:cubicBezTo>
                    <a:pt x="4767" y="206"/>
                    <a:pt x="474" y="3468"/>
                    <a:pt x="223" y="4722"/>
                  </a:cubicBezTo>
                  <a:cubicBezTo>
                    <a:pt x="0" y="5977"/>
                    <a:pt x="1004" y="12778"/>
                    <a:pt x="1004" y="12778"/>
                  </a:cubicBezTo>
                  <a:lnTo>
                    <a:pt x="7694" y="12778"/>
                  </a:lnTo>
                  <a:lnTo>
                    <a:pt x="9533" y="2994"/>
                  </a:lnTo>
                  <a:cubicBezTo>
                    <a:pt x="9533" y="2994"/>
                    <a:pt x="8909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124529" y="3709120"/>
              <a:ext cx="812345" cy="1461427"/>
            </a:xfrm>
            <a:custGeom>
              <a:avLst/>
              <a:gdLst/>
              <a:ahLst/>
              <a:cxnLst/>
              <a:rect l="l" t="t" r="r" b="b"/>
              <a:pathLst>
                <a:path w="12071" h="21716" extrusionOk="0">
                  <a:moveTo>
                    <a:pt x="2370" y="0"/>
                  </a:moveTo>
                  <a:cubicBezTo>
                    <a:pt x="0" y="6662"/>
                    <a:pt x="279" y="21715"/>
                    <a:pt x="279" y="21715"/>
                  </a:cubicBezTo>
                  <a:lnTo>
                    <a:pt x="6467" y="21715"/>
                  </a:lnTo>
                  <a:lnTo>
                    <a:pt x="6523" y="17980"/>
                  </a:lnTo>
                  <a:lnTo>
                    <a:pt x="7164" y="21715"/>
                  </a:lnTo>
                  <a:lnTo>
                    <a:pt x="9227" y="21715"/>
                  </a:lnTo>
                  <a:cubicBezTo>
                    <a:pt x="9088" y="17534"/>
                    <a:pt x="11903" y="10593"/>
                    <a:pt x="11987" y="7415"/>
                  </a:cubicBezTo>
                  <a:cubicBezTo>
                    <a:pt x="12070" y="4265"/>
                    <a:pt x="9060" y="0"/>
                    <a:pt x="9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501590" y="2489778"/>
              <a:ext cx="275784" cy="341466"/>
            </a:xfrm>
            <a:custGeom>
              <a:avLst/>
              <a:gdLst/>
              <a:ahLst/>
              <a:cxnLst/>
              <a:rect l="l" t="t" r="r" b="b"/>
              <a:pathLst>
                <a:path w="4098" h="5074" extrusionOk="0">
                  <a:moveTo>
                    <a:pt x="4098" y="0"/>
                  </a:moveTo>
                  <a:lnTo>
                    <a:pt x="0" y="3011"/>
                  </a:lnTo>
                  <a:lnTo>
                    <a:pt x="418" y="5074"/>
                  </a:lnTo>
                  <a:cubicBezTo>
                    <a:pt x="836" y="4990"/>
                    <a:pt x="1227" y="4906"/>
                    <a:pt x="1645" y="4795"/>
                  </a:cubicBezTo>
                  <a:cubicBezTo>
                    <a:pt x="2397" y="4572"/>
                    <a:pt x="3094" y="4237"/>
                    <a:pt x="3819" y="395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501590" y="2491663"/>
              <a:ext cx="275784" cy="262661"/>
            </a:xfrm>
            <a:custGeom>
              <a:avLst/>
              <a:gdLst/>
              <a:ahLst/>
              <a:cxnLst/>
              <a:rect l="l" t="t" r="r" b="b"/>
              <a:pathLst>
                <a:path w="4098" h="3903" extrusionOk="0">
                  <a:moveTo>
                    <a:pt x="4098" y="0"/>
                  </a:moveTo>
                  <a:lnTo>
                    <a:pt x="0" y="2983"/>
                  </a:lnTo>
                  <a:lnTo>
                    <a:pt x="195" y="3903"/>
                  </a:lnTo>
                  <a:cubicBezTo>
                    <a:pt x="1673" y="3485"/>
                    <a:pt x="3066" y="2899"/>
                    <a:pt x="3958" y="1617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42098" y="2101479"/>
              <a:ext cx="448401" cy="600359"/>
            </a:xfrm>
            <a:custGeom>
              <a:avLst/>
              <a:gdLst/>
              <a:ahLst/>
              <a:cxnLst/>
              <a:rect l="l" t="t" r="r" b="b"/>
              <a:pathLst>
                <a:path w="6663" h="8921" extrusionOk="0">
                  <a:moveTo>
                    <a:pt x="3151" y="0"/>
                  </a:moveTo>
                  <a:cubicBezTo>
                    <a:pt x="1422" y="0"/>
                    <a:pt x="1" y="1394"/>
                    <a:pt x="1" y="3150"/>
                  </a:cubicBezTo>
                  <a:lnTo>
                    <a:pt x="1" y="4014"/>
                  </a:lnTo>
                  <a:cubicBezTo>
                    <a:pt x="1" y="4934"/>
                    <a:pt x="168" y="5854"/>
                    <a:pt x="530" y="6718"/>
                  </a:cubicBezTo>
                  <a:cubicBezTo>
                    <a:pt x="999" y="7792"/>
                    <a:pt x="1821" y="8921"/>
                    <a:pt x="3292" y="8921"/>
                  </a:cubicBezTo>
                  <a:cubicBezTo>
                    <a:pt x="3310" y="8921"/>
                    <a:pt x="3328" y="8921"/>
                    <a:pt x="3346" y="8920"/>
                  </a:cubicBezTo>
                  <a:cubicBezTo>
                    <a:pt x="3363" y="8921"/>
                    <a:pt x="3380" y="8921"/>
                    <a:pt x="3398" y="8921"/>
                  </a:cubicBezTo>
                  <a:cubicBezTo>
                    <a:pt x="4816" y="8921"/>
                    <a:pt x="5665" y="7792"/>
                    <a:pt x="6133" y="6718"/>
                  </a:cubicBezTo>
                  <a:cubicBezTo>
                    <a:pt x="6468" y="5854"/>
                    <a:pt x="6663" y="4934"/>
                    <a:pt x="6635" y="4014"/>
                  </a:cubicBezTo>
                  <a:lnTo>
                    <a:pt x="6635" y="3150"/>
                  </a:lnTo>
                  <a:cubicBezTo>
                    <a:pt x="6635" y="1422"/>
                    <a:pt x="5241" y="0"/>
                    <a:pt x="351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340213" y="2101412"/>
              <a:ext cx="450286" cy="437230"/>
            </a:xfrm>
            <a:custGeom>
              <a:avLst/>
              <a:gdLst/>
              <a:ahLst/>
              <a:cxnLst/>
              <a:rect l="l" t="t" r="r" b="b"/>
              <a:pathLst>
                <a:path w="6691" h="6497" extrusionOk="0">
                  <a:moveTo>
                    <a:pt x="3129" y="1"/>
                  </a:moveTo>
                  <a:cubicBezTo>
                    <a:pt x="1423" y="1"/>
                    <a:pt x="1" y="1412"/>
                    <a:pt x="1" y="3123"/>
                  </a:cubicBezTo>
                  <a:lnTo>
                    <a:pt x="1" y="3179"/>
                  </a:lnTo>
                  <a:cubicBezTo>
                    <a:pt x="85" y="2538"/>
                    <a:pt x="363" y="1590"/>
                    <a:pt x="1116" y="1395"/>
                  </a:cubicBezTo>
                  <a:cubicBezTo>
                    <a:pt x="1116" y="1395"/>
                    <a:pt x="1893" y="3131"/>
                    <a:pt x="3697" y="3131"/>
                  </a:cubicBezTo>
                  <a:cubicBezTo>
                    <a:pt x="3764" y="3131"/>
                    <a:pt x="3833" y="3128"/>
                    <a:pt x="3903" y="3123"/>
                  </a:cubicBezTo>
                  <a:cubicBezTo>
                    <a:pt x="3937" y="3121"/>
                    <a:pt x="3969" y="3120"/>
                    <a:pt x="4001" y="3120"/>
                  </a:cubicBezTo>
                  <a:cubicBezTo>
                    <a:pt x="5632" y="3120"/>
                    <a:pt x="4932" y="5894"/>
                    <a:pt x="6245" y="6496"/>
                  </a:cubicBezTo>
                  <a:cubicBezTo>
                    <a:pt x="6524" y="5688"/>
                    <a:pt x="6691" y="4851"/>
                    <a:pt x="6663" y="4015"/>
                  </a:cubicBezTo>
                  <a:lnTo>
                    <a:pt x="6663" y="3151"/>
                  </a:lnTo>
                  <a:cubicBezTo>
                    <a:pt x="6663" y="1423"/>
                    <a:pt x="5269" y="1"/>
                    <a:pt x="3541" y="1"/>
                  </a:cubicBezTo>
                  <a:lnTo>
                    <a:pt x="3179" y="1"/>
                  </a:lnTo>
                  <a:cubicBezTo>
                    <a:pt x="3162" y="1"/>
                    <a:pt x="3145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7591632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56" y="0"/>
                    <a:pt x="0" y="251"/>
                    <a:pt x="0" y="474"/>
                  </a:cubicBezTo>
                  <a:cubicBezTo>
                    <a:pt x="0" y="753"/>
                    <a:pt x="56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23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7595333" y="2439104"/>
              <a:ext cx="18843" cy="18843"/>
            </a:xfrm>
            <a:custGeom>
              <a:avLst/>
              <a:gdLst/>
              <a:ahLst/>
              <a:cxnLst/>
              <a:rect l="l" t="t" r="r" b="b"/>
              <a:pathLst>
                <a:path w="280" h="280" fill="none" extrusionOk="0">
                  <a:moveTo>
                    <a:pt x="280" y="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7574741" y="2450343"/>
              <a:ext cx="15075" cy="13258"/>
            </a:xfrm>
            <a:custGeom>
              <a:avLst/>
              <a:gdLst/>
              <a:ahLst/>
              <a:cxnLst/>
              <a:rect l="l" t="t" r="r" b="b"/>
              <a:pathLst>
                <a:path w="224" h="197" fill="none" extrusionOk="0">
                  <a:moveTo>
                    <a:pt x="223" y="196"/>
                  </a:moveTo>
                  <a:cubicBezTo>
                    <a:pt x="140" y="140"/>
                    <a:pt x="84" y="57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761787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223" y="16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7563502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212" y="1"/>
                  </a:moveTo>
                  <a:cubicBezTo>
                    <a:pt x="150" y="1"/>
                    <a:pt x="89" y="26"/>
                    <a:pt x="28" y="67"/>
                  </a:cubicBezTo>
                  <a:cubicBezTo>
                    <a:pt x="0" y="95"/>
                    <a:pt x="28" y="151"/>
                    <a:pt x="84" y="207"/>
                  </a:cubicBezTo>
                  <a:cubicBezTo>
                    <a:pt x="112" y="207"/>
                    <a:pt x="167" y="235"/>
                    <a:pt x="223" y="235"/>
                  </a:cubicBezTo>
                  <a:cubicBezTo>
                    <a:pt x="335" y="235"/>
                    <a:pt x="446" y="235"/>
                    <a:pt x="558" y="262"/>
                  </a:cubicBezTo>
                  <a:cubicBezTo>
                    <a:pt x="669" y="262"/>
                    <a:pt x="781" y="318"/>
                    <a:pt x="864" y="402"/>
                  </a:cubicBezTo>
                  <a:cubicBezTo>
                    <a:pt x="836" y="262"/>
                    <a:pt x="725" y="179"/>
                    <a:pt x="613" y="95"/>
                  </a:cubicBezTo>
                  <a:cubicBezTo>
                    <a:pt x="502" y="39"/>
                    <a:pt x="390" y="12"/>
                    <a:pt x="279" y="12"/>
                  </a:cubicBez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7379649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28" y="0"/>
                    <a:pt x="0" y="223"/>
                    <a:pt x="0" y="474"/>
                  </a:cubicBezTo>
                  <a:cubicBezTo>
                    <a:pt x="0" y="753"/>
                    <a:pt x="28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51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7366526" y="2442873"/>
              <a:ext cx="28198" cy="24429"/>
            </a:xfrm>
            <a:custGeom>
              <a:avLst/>
              <a:gdLst/>
              <a:ahLst/>
              <a:cxnLst/>
              <a:rect l="l" t="t" r="r" b="b"/>
              <a:pathLst>
                <a:path w="419" h="363" fill="none" extrusionOk="0">
                  <a:moveTo>
                    <a:pt x="0" y="363"/>
                  </a:moveTo>
                  <a:lnTo>
                    <a:pt x="418" y="0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735459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0" y="168"/>
                  </a:moveTo>
                  <a:lnTo>
                    <a:pt x="223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7360873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653" y="1"/>
                  </a:moveTo>
                  <a:cubicBezTo>
                    <a:pt x="631" y="1"/>
                    <a:pt x="608" y="4"/>
                    <a:pt x="586" y="12"/>
                  </a:cubicBezTo>
                  <a:cubicBezTo>
                    <a:pt x="474" y="12"/>
                    <a:pt x="363" y="39"/>
                    <a:pt x="251" y="95"/>
                  </a:cubicBezTo>
                  <a:cubicBezTo>
                    <a:pt x="140" y="179"/>
                    <a:pt x="28" y="262"/>
                    <a:pt x="1" y="402"/>
                  </a:cubicBezTo>
                  <a:cubicBezTo>
                    <a:pt x="84" y="318"/>
                    <a:pt x="196" y="262"/>
                    <a:pt x="307" y="262"/>
                  </a:cubicBezTo>
                  <a:cubicBezTo>
                    <a:pt x="419" y="235"/>
                    <a:pt x="530" y="235"/>
                    <a:pt x="670" y="235"/>
                  </a:cubicBezTo>
                  <a:cubicBezTo>
                    <a:pt x="697" y="235"/>
                    <a:pt x="753" y="207"/>
                    <a:pt x="809" y="207"/>
                  </a:cubicBezTo>
                  <a:cubicBezTo>
                    <a:pt x="837" y="151"/>
                    <a:pt x="865" y="95"/>
                    <a:pt x="837" y="67"/>
                  </a:cubicBezTo>
                  <a:cubicBezTo>
                    <a:pt x="776" y="26"/>
                    <a:pt x="714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7405894" y="2341592"/>
              <a:ext cx="137017" cy="242068"/>
            </a:xfrm>
            <a:custGeom>
              <a:avLst/>
              <a:gdLst/>
              <a:ahLst/>
              <a:cxnLst/>
              <a:rect l="l" t="t" r="r" b="b"/>
              <a:pathLst>
                <a:path w="2036" h="3597" fill="none" extrusionOk="0">
                  <a:moveTo>
                    <a:pt x="725" y="0"/>
                  </a:moveTo>
                  <a:cubicBezTo>
                    <a:pt x="725" y="0"/>
                    <a:pt x="920" y="1979"/>
                    <a:pt x="753" y="2035"/>
                  </a:cubicBezTo>
                  <a:cubicBezTo>
                    <a:pt x="586" y="2091"/>
                    <a:pt x="363" y="1589"/>
                    <a:pt x="196" y="1701"/>
                  </a:cubicBezTo>
                  <a:cubicBezTo>
                    <a:pt x="1" y="1840"/>
                    <a:pt x="670" y="2593"/>
                    <a:pt x="670" y="2593"/>
                  </a:cubicBezTo>
                  <a:cubicBezTo>
                    <a:pt x="530" y="2871"/>
                    <a:pt x="307" y="3094"/>
                    <a:pt x="56" y="3206"/>
                  </a:cubicBezTo>
                  <a:cubicBezTo>
                    <a:pt x="670" y="3596"/>
                    <a:pt x="1450" y="3568"/>
                    <a:pt x="2035" y="3122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7358989" y="2782383"/>
              <a:ext cx="667925" cy="2177806"/>
            </a:xfrm>
            <a:custGeom>
              <a:avLst/>
              <a:gdLst/>
              <a:ahLst/>
              <a:cxnLst/>
              <a:rect l="l" t="t" r="r" b="b"/>
              <a:pathLst>
                <a:path w="9925" h="32361" extrusionOk="0">
                  <a:moveTo>
                    <a:pt x="5882" y="1"/>
                  </a:moveTo>
                  <a:cubicBezTo>
                    <a:pt x="5213" y="280"/>
                    <a:pt x="4544" y="558"/>
                    <a:pt x="3847" y="781"/>
                  </a:cubicBezTo>
                  <a:cubicBezTo>
                    <a:pt x="3429" y="893"/>
                    <a:pt x="3011" y="976"/>
                    <a:pt x="2621" y="1060"/>
                  </a:cubicBezTo>
                  <a:lnTo>
                    <a:pt x="2649" y="1199"/>
                  </a:lnTo>
                  <a:cubicBezTo>
                    <a:pt x="1729" y="1896"/>
                    <a:pt x="642" y="4517"/>
                    <a:pt x="642" y="4517"/>
                  </a:cubicBezTo>
                  <a:cubicBezTo>
                    <a:pt x="1" y="10092"/>
                    <a:pt x="1088" y="31779"/>
                    <a:pt x="1088" y="31779"/>
                  </a:cubicBezTo>
                  <a:cubicBezTo>
                    <a:pt x="1088" y="31779"/>
                    <a:pt x="2054" y="32361"/>
                    <a:pt x="3318" y="32361"/>
                  </a:cubicBezTo>
                  <a:cubicBezTo>
                    <a:pt x="3950" y="32361"/>
                    <a:pt x="4656" y="32215"/>
                    <a:pt x="5353" y="31779"/>
                  </a:cubicBezTo>
                  <a:cubicBezTo>
                    <a:pt x="6040" y="31333"/>
                    <a:pt x="6777" y="31184"/>
                    <a:pt x="7455" y="31184"/>
                  </a:cubicBezTo>
                  <a:cubicBezTo>
                    <a:pt x="8809" y="31184"/>
                    <a:pt x="9924" y="31779"/>
                    <a:pt x="9924" y="31779"/>
                  </a:cubicBezTo>
                  <a:cubicBezTo>
                    <a:pt x="9841" y="31110"/>
                    <a:pt x="9924" y="28991"/>
                    <a:pt x="9367" y="23305"/>
                  </a:cubicBezTo>
                  <a:cubicBezTo>
                    <a:pt x="8837" y="17618"/>
                    <a:pt x="7025" y="15388"/>
                    <a:pt x="6412" y="13827"/>
                  </a:cubicBezTo>
                  <a:cubicBezTo>
                    <a:pt x="5799" y="12266"/>
                    <a:pt x="8029" y="5409"/>
                    <a:pt x="8029" y="3987"/>
                  </a:cubicBezTo>
                  <a:cubicBezTo>
                    <a:pt x="8029" y="2565"/>
                    <a:pt x="5882" y="57"/>
                    <a:pt x="5882" y="57"/>
                  </a:cubicBezTo>
                  <a:lnTo>
                    <a:pt x="5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7512828" y="2674237"/>
              <a:ext cx="294560" cy="211381"/>
            </a:xfrm>
            <a:custGeom>
              <a:avLst/>
              <a:gdLst/>
              <a:ahLst/>
              <a:cxnLst/>
              <a:rect l="l" t="t" r="r" b="b"/>
              <a:pathLst>
                <a:path w="4377" h="3141" extrusionOk="0">
                  <a:moveTo>
                    <a:pt x="3726" y="1"/>
                  </a:moveTo>
                  <a:cubicBezTo>
                    <a:pt x="2980" y="1"/>
                    <a:pt x="869" y="1582"/>
                    <a:pt x="446" y="1831"/>
                  </a:cubicBezTo>
                  <a:cubicBezTo>
                    <a:pt x="0" y="2137"/>
                    <a:pt x="0" y="3141"/>
                    <a:pt x="0" y="3141"/>
                  </a:cubicBezTo>
                  <a:lnTo>
                    <a:pt x="3791" y="1859"/>
                  </a:lnTo>
                  <a:cubicBezTo>
                    <a:pt x="3791" y="1859"/>
                    <a:pt x="4377" y="521"/>
                    <a:pt x="3931" y="75"/>
                  </a:cubicBezTo>
                  <a:cubicBezTo>
                    <a:pt x="3886" y="24"/>
                    <a:pt x="3816" y="1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7398425" y="3673453"/>
              <a:ext cx="373365" cy="37619"/>
            </a:xfrm>
            <a:custGeom>
              <a:avLst/>
              <a:gdLst/>
              <a:ahLst/>
              <a:cxnLst/>
              <a:rect l="l" t="t" r="r" b="b"/>
              <a:pathLst>
                <a:path w="5548" h="559" fill="none" extrusionOk="0">
                  <a:moveTo>
                    <a:pt x="0" y="558"/>
                  </a:moveTo>
                  <a:cubicBezTo>
                    <a:pt x="1868" y="558"/>
                    <a:pt x="3763" y="530"/>
                    <a:pt x="5547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6494232" y="2365482"/>
              <a:ext cx="108820" cy="92063"/>
            </a:xfrm>
            <a:custGeom>
              <a:avLst/>
              <a:gdLst/>
              <a:ahLst/>
              <a:cxnLst/>
              <a:rect l="l" t="t" r="r" b="b"/>
              <a:pathLst>
                <a:path w="1617" h="1368" extrusionOk="0">
                  <a:moveTo>
                    <a:pt x="249" y="0"/>
                  </a:moveTo>
                  <a:cubicBezTo>
                    <a:pt x="229" y="0"/>
                    <a:pt x="210" y="2"/>
                    <a:pt x="195" y="8"/>
                  </a:cubicBezTo>
                  <a:cubicBezTo>
                    <a:pt x="0" y="63"/>
                    <a:pt x="474" y="1150"/>
                    <a:pt x="892" y="1318"/>
                  </a:cubicBezTo>
                  <a:cubicBezTo>
                    <a:pt x="969" y="1352"/>
                    <a:pt x="1048" y="1368"/>
                    <a:pt x="1127" y="1368"/>
                  </a:cubicBezTo>
                  <a:cubicBezTo>
                    <a:pt x="1306" y="1368"/>
                    <a:pt x="1481" y="1286"/>
                    <a:pt x="1617" y="1150"/>
                  </a:cubicBezTo>
                  <a:lnTo>
                    <a:pt x="892" y="231"/>
                  </a:lnTo>
                  <a:cubicBezTo>
                    <a:pt x="892" y="231"/>
                    <a:pt x="454" y="0"/>
                    <a:pt x="249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6554254" y="2046029"/>
              <a:ext cx="63796" cy="556337"/>
            </a:xfrm>
            <a:custGeom>
              <a:avLst/>
              <a:gdLst/>
              <a:ahLst/>
              <a:cxnLst/>
              <a:rect l="l" t="t" r="r" b="b"/>
              <a:pathLst>
                <a:path w="948" h="8503" extrusionOk="0">
                  <a:moveTo>
                    <a:pt x="0" y="1"/>
                  </a:moveTo>
                  <a:lnTo>
                    <a:pt x="0" y="8503"/>
                  </a:lnTo>
                  <a:lnTo>
                    <a:pt x="948" y="8503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6315964" y="1370978"/>
              <a:ext cx="277736" cy="687374"/>
            </a:xfrm>
            <a:custGeom>
              <a:avLst/>
              <a:gdLst/>
              <a:ahLst/>
              <a:cxnLst/>
              <a:rect l="l" t="t" r="r" b="b"/>
              <a:pathLst>
                <a:path w="4127" h="10214" extrusionOk="0">
                  <a:moveTo>
                    <a:pt x="3831" y="0"/>
                  </a:moveTo>
                  <a:cubicBezTo>
                    <a:pt x="3790" y="0"/>
                    <a:pt x="3749" y="3"/>
                    <a:pt x="3708" y="12"/>
                  </a:cubicBezTo>
                  <a:cubicBezTo>
                    <a:pt x="1673" y="12"/>
                    <a:pt x="1" y="2269"/>
                    <a:pt x="1" y="5113"/>
                  </a:cubicBezTo>
                  <a:cubicBezTo>
                    <a:pt x="1" y="7928"/>
                    <a:pt x="1673" y="10214"/>
                    <a:pt x="3708" y="10214"/>
                  </a:cubicBezTo>
                  <a:cubicBezTo>
                    <a:pt x="3848" y="10214"/>
                    <a:pt x="3987" y="10186"/>
                    <a:pt x="4127" y="10186"/>
                  </a:cubicBezTo>
                  <a:cubicBezTo>
                    <a:pt x="2259" y="9907"/>
                    <a:pt x="837" y="7733"/>
                    <a:pt x="837" y="5113"/>
                  </a:cubicBezTo>
                  <a:cubicBezTo>
                    <a:pt x="837" y="2465"/>
                    <a:pt x="2259" y="318"/>
                    <a:pt x="4127" y="39"/>
                  </a:cubicBezTo>
                  <a:cubicBezTo>
                    <a:pt x="4028" y="20"/>
                    <a:pt x="3929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6372291" y="1529326"/>
              <a:ext cx="262661" cy="167032"/>
            </a:xfrm>
            <a:custGeom>
              <a:avLst/>
              <a:gdLst/>
              <a:ahLst/>
              <a:cxnLst/>
              <a:rect l="l" t="t" r="r" b="b"/>
              <a:pathLst>
                <a:path w="3903" h="2482" fill="none" extrusionOk="0">
                  <a:moveTo>
                    <a:pt x="0" y="2481"/>
                  </a:moveTo>
                  <a:lnTo>
                    <a:pt x="390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6486695" y="1600593"/>
              <a:ext cx="238299" cy="152024"/>
            </a:xfrm>
            <a:custGeom>
              <a:avLst/>
              <a:gdLst/>
              <a:ahLst/>
              <a:cxnLst/>
              <a:rect l="l" t="t" r="r" b="b"/>
              <a:pathLst>
                <a:path w="3541" h="2259" fill="none" extrusionOk="0">
                  <a:moveTo>
                    <a:pt x="1" y="2258"/>
                  </a:moveTo>
                  <a:lnTo>
                    <a:pt x="354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6409775" y="1722534"/>
              <a:ext cx="287090" cy="174502"/>
            </a:xfrm>
            <a:custGeom>
              <a:avLst/>
              <a:gdLst/>
              <a:ahLst/>
              <a:cxnLst/>
              <a:rect l="l" t="t" r="r" b="b"/>
              <a:pathLst>
                <a:path w="4266" h="2593" fill="none" extrusionOk="0">
                  <a:moveTo>
                    <a:pt x="1" y="2593"/>
                  </a:moveTo>
                  <a:lnTo>
                    <a:pt x="4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509239" y="1782562"/>
              <a:ext cx="225177" cy="153909"/>
            </a:xfrm>
            <a:custGeom>
              <a:avLst/>
              <a:gdLst/>
              <a:ahLst/>
              <a:cxnLst/>
              <a:rect l="l" t="t" r="r" b="b"/>
              <a:pathLst>
                <a:path w="3346" h="2287" fill="none" extrusionOk="0">
                  <a:moveTo>
                    <a:pt x="0" y="2286"/>
                  </a:moveTo>
                  <a:lnTo>
                    <a:pt x="334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6527947" y="1371718"/>
              <a:ext cx="287090" cy="686634"/>
            </a:xfrm>
            <a:custGeom>
              <a:avLst/>
              <a:gdLst/>
              <a:ahLst/>
              <a:cxnLst/>
              <a:rect l="l" t="t" r="r" b="b"/>
              <a:pathLst>
                <a:path w="4266" h="10203" extrusionOk="0">
                  <a:moveTo>
                    <a:pt x="558" y="1"/>
                  </a:moveTo>
                  <a:cubicBezTo>
                    <a:pt x="363" y="1"/>
                    <a:pt x="196" y="1"/>
                    <a:pt x="1" y="56"/>
                  </a:cubicBezTo>
                  <a:cubicBezTo>
                    <a:pt x="1785" y="419"/>
                    <a:pt x="3151" y="2537"/>
                    <a:pt x="3151" y="5102"/>
                  </a:cubicBezTo>
                  <a:cubicBezTo>
                    <a:pt x="3151" y="7638"/>
                    <a:pt x="1785" y="9757"/>
                    <a:pt x="1" y="10147"/>
                  </a:cubicBezTo>
                  <a:cubicBezTo>
                    <a:pt x="196" y="10175"/>
                    <a:pt x="363" y="10203"/>
                    <a:pt x="558" y="10203"/>
                  </a:cubicBezTo>
                  <a:cubicBezTo>
                    <a:pt x="2621" y="10203"/>
                    <a:pt x="4266" y="7917"/>
                    <a:pt x="4266" y="5102"/>
                  </a:cubicBezTo>
                  <a:cubicBezTo>
                    <a:pt x="4266" y="2286"/>
                    <a:pt x="262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6460449" y="2366626"/>
              <a:ext cx="309567" cy="408360"/>
            </a:xfrm>
            <a:custGeom>
              <a:avLst/>
              <a:gdLst/>
              <a:ahLst/>
              <a:cxnLst/>
              <a:rect l="l" t="t" r="r" b="b"/>
              <a:pathLst>
                <a:path w="4600" h="6068" extrusionOk="0">
                  <a:moveTo>
                    <a:pt x="1330" y="1"/>
                  </a:moveTo>
                  <a:cubicBezTo>
                    <a:pt x="1266" y="1"/>
                    <a:pt x="1212" y="15"/>
                    <a:pt x="1171" y="46"/>
                  </a:cubicBezTo>
                  <a:cubicBezTo>
                    <a:pt x="781" y="297"/>
                    <a:pt x="1506" y="966"/>
                    <a:pt x="1868" y="1189"/>
                  </a:cubicBezTo>
                  <a:cubicBezTo>
                    <a:pt x="1868" y="1189"/>
                    <a:pt x="1797" y="1187"/>
                    <a:pt x="1687" y="1187"/>
                  </a:cubicBezTo>
                  <a:cubicBezTo>
                    <a:pt x="1359" y="1187"/>
                    <a:pt x="690" y="1203"/>
                    <a:pt x="586" y="1329"/>
                  </a:cubicBezTo>
                  <a:cubicBezTo>
                    <a:pt x="474" y="1496"/>
                    <a:pt x="0" y="3001"/>
                    <a:pt x="84" y="3168"/>
                  </a:cubicBezTo>
                  <a:cubicBezTo>
                    <a:pt x="363" y="3447"/>
                    <a:pt x="669" y="3698"/>
                    <a:pt x="1004" y="3921"/>
                  </a:cubicBezTo>
                  <a:cubicBezTo>
                    <a:pt x="1004" y="3921"/>
                    <a:pt x="1506" y="5454"/>
                    <a:pt x="2342" y="5649"/>
                  </a:cubicBezTo>
                  <a:lnTo>
                    <a:pt x="2732" y="6067"/>
                  </a:lnTo>
                  <a:lnTo>
                    <a:pt x="4600" y="5454"/>
                  </a:lnTo>
                  <a:lnTo>
                    <a:pt x="3513" y="3586"/>
                  </a:lnTo>
                  <a:cubicBezTo>
                    <a:pt x="3513" y="3586"/>
                    <a:pt x="3234" y="1050"/>
                    <a:pt x="3095" y="938"/>
                  </a:cubicBezTo>
                  <a:cubicBezTo>
                    <a:pt x="2946" y="864"/>
                    <a:pt x="1833" y="1"/>
                    <a:pt x="1330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6627411" y="2677333"/>
              <a:ext cx="1245677" cy="737177"/>
            </a:xfrm>
            <a:custGeom>
              <a:avLst/>
              <a:gdLst/>
              <a:ahLst/>
              <a:cxnLst/>
              <a:rect l="l" t="t" r="r" b="b"/>
              <a:pathLst>
                <a:path w="18510" h="10954" extrusionOk="0">
                  <a:moveTo>
                    <a:pt x="1840" y="1"/>
                  </a:moveTo>
                  <a:lnTo>
                    <a:pt x="0" y="1478"/>
                  </a:lnTo>
                  <a:cubicBezTo>
                    <a:pt x="0" y="1478"/>
                    <a:pt x="5966" y="10621"/>
                    <a:pt x="6969" y="10928"/>
                  </a:cubicBezTo>
                  <a:cubicBezTo>
                    <a:pt x="7032" y="10945"/>
                    <a:pt x="7111" y="10954"/>
                    <a:pt x="7205" y="10954"/>
                  </a:cubicBezTo>
                  <a:cubicBezTo>
                    <a:pt x="8611" y="10954"/>
                    <a:pt x="13241" y="9116"/>
                    <a:pt x="13241" y="9116"/>
                  </a:cubicBezTo>
                  <a:cubicBezTo>
                    <a:pt x="15387" y="8280"/>
                    <a:pt x="18509" y="5883"/>
                    <a:pt x="16921" y="3541"/>
                  </a:cubicBezTo>
                  <a:cubicBezTo>
                    <a:pt x="16673" y="3174"/>
                    <a:pt x="16282" y="3019"/>
                    <a:pt x="15799" y="3019"/>
                  </a:cubicBezTo>
                  <a:cubicBezTo>
                    <a:pt x="13242" y="3019"/>
                    <a:pt x="8112" y="7360"/>
                    <a:pt x="8112" y="7360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0A23CFA8-1FBE-834A-97D0-8C7E5CC8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9" y="752129"/>
            <a:ext cx="2828292" cy="18186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5A0562B-E3E8-1A48-8BB3-4DDDCE70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2" y="2877592"/>
            <a:ext cx="2828292" cy="20645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EFB94C6-69F5-FD47-A266-7A763CBA0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32" y="753073"/>
            <a:ext cx="3092629" cy="181867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08FE89-C50F-C441-8099-69713B402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26" y="2906812"/>
            <a:ext cx="3092628" cy="190324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B6CF777-9E04-1340-96A2-5DEC845619EE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5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/>
              <a:t>Labeling of clusters where possible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23336E-F0BF-2D42-998B-CEF563AB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87607"/>
              </p:ext>
            </p:extLst>
          </p:nvPr>
        </p:nvGraphicFramePr>
        <p:xfrm>
          <a:off x="363544" y="1602557"/>
          <a:ext cx="3718262" cy="810705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0640">
                  <a:extLst>
                    <a:ext uri="{9D8B030D-6E8A-4147-A177-3AD203B41FA5}">
                      <a16:colId xmlns:a16="http://schemas.microsoft.com/office/drawing/2014/main" val="1254123964"/>
                    </a:ext>
                  </a:extLst>
                </a:gridCol>
                <a:gridCol w="1210264">
                  <a:extLst>
                    <a:ext uri="{9D8B030D-6E8A-4147-A177-3AD203B41FA5}">
                      <a16:colId xmlns:a16="http://schemas.microsoft.com/office/drawing/2014/main" val="4259437475"/>
                    </a:ext>
                  </a:extLst>
                </a:gridCol>
                <a:gridCol w="1045358">
                  <a:extLst>
                    <a:ext uri="{9D8B030D-6E8A-4147-A177-3AD203B41FA5}">
                      <a16:colId xmlns:a16="http://schemas.microsoft.com/office/drawing/2014/main" val="3328033499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2814387580"/>
                    </a:ext>
                  </a:extLst>
                </a:gridCol>
              </a:tblGrid>
              <a:tr h="3964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R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</a:t>
                      </a:r>
                      <a:endParaRPr lang="en-GR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Kidney Clear Cell Carcinoma</a:t>
                      </a:r>
                    </a:p>
                    <a:p>
                      <a:pPr algn="ctr" fontAlgn="b"/>
                      <a:r>
                        <a:rPr lang="en-GB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300/360</a:t>
                      </a:r>
                      <a:endParaRPr lang="en-GR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Kidney Clear Cell Carcinomas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extLst>
                  <a:ext uri="{0D108BD9-81ED-4DB2-BD59-A6C34878D82A}">
                    <a16:rowId xmlns:a16="http://schemas.microsoft.com/office/drawing/2014/main" val="2058864381"/>
                  </a:ext>
                </a:extLst>
              </a:tr>
              <a:tr h="414258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Kidney Papillary Cell Carcinoma</a:t>
                      </a:r>
                    </a:p>
                    <a:p>
                      <a:pPr algn="ctr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7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20/187</a:t>
                      </a:r>
                      <a:endParaRPr lang="en-GR" sz="7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169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6034FB-4769-C44C-A3CE-4CE2CD6EB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130657"/>
              </p:ext>
            </p:extLst>
          </p:nvPr>
        </p:nvGraphicFramePr>
        <p:xfrm>
          <a:off x="363543" y="3244607"/>
          <a:ext cx="3718263" cy="72635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0641">
                  <a:extLst>
                    <a:ext uri="{9D8B030D-6E8A-4147-A177-3AD203B41FA5}">
                      <a16:colId xmlns:a16="http://schemas.microsoft.com/office/drawing/2014/main" val="1441143374"/>
                    </a:ext>
                  </a:extLst>
                </a:gridCol>
                <a:gridCol w="1210265">
                  <a:extLst>
                    <a:ext uri="{9D8B030D-6E8A-4147-A177-3AD203B41FA5}">
                      <a16:colId xmlns:a16="http://schemas.microsoft.com/office/drawing/2014/main" val="3193740788"/>
                    </a:ext>
                  </a:extLst>
                </a:gridCol>
                <a:gridCol w="1045358">
                  <a:extLst>
                    <a:ext uri="{9D8B030D-6E8A-4147-A177-3AD203B41FA5}">
                      <a16:colId xmlns:a16="http://schemas.microsoft.com/office/drawing/2014/main" val="4013859648"/>
                    </a:ext>
                  </a:extLst>
                </a:gridCol>
                <a:gridCol w="911999">
                  <a:extLst>
                    <a:ext uri="{9D8B030D-6E8A-4147-A177-3AD203B41FA5}">
                      <a16:colId xmlns:a16="http://schemas.microsoft.com/office/drawing/2014/main" val="2191492959"/>
                    </a:ext>
                  </a:extLst>
                </a:gridCol>
              </a:tblGrid>
              <a:tr h="726350">
                <a:tc>
                  <a:txBody>
                    <a:bodyPr/>
                    <a:lstStyle/>
                    <a:p>
                      <a:pPr algn="ctr" fontAlgn="b"/>
                      <a:r>
                        <a:rPr lang="en-GR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</a:t>
                      </a:r>
                    </a:p>
                    <a:p>
                      <a:pPr algn="ctr" fontAlgn="b"/>
                      <a:endParaRPr lang="en-GR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Breast Invasive Carcinoma</a:t>
                      </a:r>
                    </a:p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810/922</a:t>
                      </a:r>
                    </a:p>
                    <a:p>
                      <a:pPr algn="ctr" fontAlgn="b"/>
                      <a:endParaRPr lang="en-GR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Breast Invasive Carcinoma</a:t>
                      </a:r>
                    </a:p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extLst>
                  <a:ext uri="{0D108BD9-81ED-4DB2-BD59-A6C34878D82A}">
                    <a16:rowId xmlns:a16="http://schemas.microsoft.com/office/drawing/2014/main" val="28478136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5CA1E-5E3A-E345-926D-ED9B6973B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41045"/>
              </p:ext>
            </p:extLst>
          </p:nvPr>
        </p:nvGraphicFramePr>
        <p:xfrm>
          <a:off x="5312003" y="1611983"/>
          <a:ext cx="3073137" cy="810705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455104">
                  <a:extLst>
                    <a:ext uri="{9D8B030D-6E8A-4147-A177-3AD203B41FA5}">
                      <a16:colId xmlns:a16="http://schemas.microsoft.com/office/drawing/2014/main" val="183618399"/>
                    </a:ext>
                  </a:extLst>
                </a:gridCol>
                <a:gridCol w="1000281">
                  <a:extLst>
                    <a:ext uri="{9D8B030D-6E8A-4147-A177-3AD203B41FA5}">
                      <a16:colId xmlns:a16="http://schemas.microsoft.com/office/drawing/2014/main" val="1405791329"/>
                    </a:ext>
                  </a:extLst>
                </a:gridCol>
                <a:gridCol w="863986">
                  <a:extLst>
                    <a:ext uri="{9D8B030D-6E8A-4147-A177-3AD203B41FA5}">
                      <a16:colId xmlns:a16="http://schemas.microsoft.com/office/drawing/2014/main" val="2719454444"/>
                    </a:ext>
                  </a:extLst>
                </a:gridCol>
                <a:gridCol w="753766">
                  <a:extLst>
                    <a:ext uri="{9D8B030D-6E8A-4147-A177-3AD203B41FA5}">
                      <a16:colId xmlns:a16="http://schemas.microsoft.com/office/drawing/2014/main" val="4166899845"/>
                    </a:ext>
                  </a:extLst>
                </a:gridCol>
              </a:tblGrid>
              <a:tr h="810705">
                <a:tc>
                  <a:txBody>
                    <a:bodyPr/>
                    <a:lstStyle/>
                    <a:p>
                      <a:pPr algn="ctr" fontAlgn="b"/>
                      <a:r>
                        <a:rPr lang="en-GR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6</a:t>
                      </a:r>
                    </a:p>
                    <a:p>
                      <a:pPr algn="ctr" fontAlgn="b"/>
                      <a:endParaRPr lang="en-GR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Thyroid Carcinoma</a:t>
                      </a:r>
                    </a:p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159/159</a:t>
                      </a:r>
                    </a:p>
                    <a:p>
                      <a:pPr algn="ctr" fontAlgn="b"/>
                      <a:endParaRPr lang="en-GR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Thyroid Carcinoma</a:t>
                      </a:r>
                    </a:p>
                    <a:p>
                      <a:pPr algn="ctr" fontAlgn="b"/>
                      <a:endParaRPr lang="en-GB" sz="8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extLst>
                  <a:ext uri="{0D108BD9-81ED-4DB2-BD59-A6C34878D82A}">
                    <a16:rowId xmlns:a16="http://schemas.microsoft.com/office/drawing/2014/main" val="31612259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0F7B19-8742-D645-89F3-B17C5D2A2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50580"/>
              </p:ext>
            </p:extLst>
          </p:nvPr>
        </p:nvGraphicFramePr>
        <p:xfrm>
          <a:off x="4694547" y="3011744"/>
          <a:ext cx="4308051" cy="959213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637983">
                  <a:extLst>
                    <a:ext uri="{9D8B030D-6E8A-4147-A177-3AD203B41FA5}">
                      <a16:colId xmlns:a16="http://schemas.microsoft.com/office/drawing/2014/main" val="3197688264"/>
                    </a:ext>
                  </a:extLst>
                </a:gridCol>
                <a:gridCol w="1402235">
                  <a:extLst>
                    <a:ext uri="{9D8B030D-6E8A-4147-A177-3AD203B41FA5}">
                      <a16:colId xmlns:a16="http://schemas.microsoft.com/office/drawing/2014/main" val="2637480688"/>
                    </a:ext>
                  </a:extLst>
                </a:gridCol>
                <a:gridCol w="1211173">
                  <a:extLst>
                    <a:ext uri="{9D8B030D-6E8A-4147-A177-3AD203B41FA5}">
                      <a16:colId xmlns:a16="http://schemas.microsoft.com/office/drawing/2014/main" val="1329857923"/>
                    </a:ext>
                  </a:extLst>
                </a:gridCol>
                <a:gridCol w="1056660">
                  <a:extLst>
                    <a:ext uri="{9D8B030D-6E8A-4147-A177-3AD203B41FA5}">
                      <a16:colId xmlns:a16="http://schemas.microsoft.com/office/drawing/2014/main" val="3639673376"/>
                    </a:ext>
                  </a:extLst>
                </a:gridCol>
              </a:tblGrid>
              <a:tr h="2221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R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</a:t>
                      </a:r>
                      <a:endParaRPr lang="en-GR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Ovarian Cerous Cystadenocarcinoma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600" b="1" u="none" strike="noStrike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281/281</a:t>
                      </a:r>
                      <a:endParaRPr lang="en-GR" sz="600" b="1" i="0" u="none" strike="noStrike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rowSpan="4"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GR" sz="600" b="1" i="0" u="none" strike="noStrike" cap="none" dirty="0">
                          <a:solidFill>
                            <a:schemeClr val="l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  <a:sym typeface="Arial"/>
                        </a:rPr>
                        <a:t>Associated with the reproductive system</a:t>
                      </a:r>
                    </a:p>
                  </a:txBody>
                  <a:tcPr marL="4715" marR="4715" marT="4715" marB="0" anchor="ctr"/>
                </a:tc>
                <a:extLst>
                  <a:ext uri="{0D108BD9-81ED-4DB2-BD59-A6C34878D82A}">
                    <a16:rowId xmlns:a16="http://schemas.microsoft.com/office/drawing/2014/main" val="1437393108"/>
                  </a:ext>
                </a:extLst>
              </a:tr>
              <a:tr h="278811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Uterine Corpus endometrioid carcinoma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140/145</a:t>
                      </a:r>
                      <a:endParaRPr lang="en-GR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7958"/>
                  </a:ext>
                </a:extLst>
              </a:tr>
              <a:tr h="222172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Testicular Germ Cell </a:t>
                      </a:r>
                      <a:r>
                        <a:rPr lang="en-GB" sz="600" b="1" u="none" strike="noStrike" dirty="0" err="1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Tumor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85/108</a:t>
                      </a:r>
                      <a:endParaRPr lang="en-GR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64367"/>
                  </a:ext>
                </a:extLst>
              </a:tr>
              <a:tr h="236058"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Uterine Adenocarcinoma 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R" sz="600" b="1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45/45</a:t>
                      </a:r>
                      <a:endParaRPr lang="en-GR" sz="6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4715" marR="4715" marT="4715" marB="0" anchor="ctr"/>
                </a:tc>
                <a:tc v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183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A7EA20-3485-2748-9741-4F626C3C0C7E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5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• </a:t>
            </a:r>
            <a:r>
              <a:rPr lang="en" dirty="0"/>
              <a:t>Clustering on unseen data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4FAAA66-C9D7-2746-9BD8-276CAC1A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92" y="1004074"/>
            <a:ext cx="4987267" cy="3989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C3033-D7C5-F547-9E58-4BAB9B8DCEA4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Introduction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Myself and the company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96568-714E-0B4B-AB81-66BC167529CC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319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0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 Classification:</a:t>
            </a:r>
            <a:r>
              <a:rPr lang="en" dirty="0"/>
              <a:t> Healthy vs Unhealthy methodology</a:t>
            </a:r>
            <a:endParaRPr dirty="0"/>
          </a:p>
        </p:txBody>
      </p:sp>
      <p:sp>
        <p:nvSpPr>
          <p:cNvPr id="2442" name="Google Shape;2442;p50"/>
          <p:cNvSpPr/>
          <p:nvPr/>
        </p:nvSpPr>
        <p:spPr>
          <a:xfrm>
            <a:off x="3215683" y="140148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50"/>
          <p:cNvSpPr txBox="1">
            <a:spLocks noGrp="1"/>
          </p:cNvSpPr>
          <p:nvPr>
            <p:ph type="title" idx="4294967295"/>
          </p:nvPr>
        </p:nvSpPr>
        <p:spPr>
          <a:xfrm flipH="1">
            <a:off x="776919" y="3066620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lt2"/>
                </a:solidFill>
              </a:rPr>
              <a:t>01</a:t>
            </a:r>
            <a:endParaRPr sz="3400" dirty="0">
              <a:solidFill>
                <a:schemeClr val="lt2"/>
              </a:solidFill>
            </a:endParaRPr>
          </a:p>
        </p:txBody>
      </p:sp>
      <p:sp>
        <p:nvSpPr>
          <p:cNvPr id="2446" name="Google Shape;2446;p50"/>
          <p:cNvSpPr txBox="1">
            <a:spLocks noGrp="1"/>
          </p:cNvSpPr>
          <p:nvPr>
            <p:ph type="subTitle" idx="4294967295"/>
          </p:nvPr>
        </p:nvSpPr>
        <p:spPr>
          <a:xfrm flipH="1">
            <a:off x="776919" y="3594753"/>
            <a:ext cx="1762199" cy="92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/>
              <a:t>Retrieve TCGA and </a:t>
            </a:r>
            <a:r>
              <a:rPr lang="en-GB" dirty="0" err="1"/>
              <a:t>GTEx</a:t>
            </a:r>
            <a:r>
              <a:rPr lang="en-GB" dirty="0"/>
              <a:t> </a:t>
            </a:r>
            <a:r>
              <a:rPr lang="en-GB" dirty="0" err="1"/>
              <a:t>dataframes</a:t>
            </a:r>
            <a:r>
              <a:rPr lang="en-GB" dirty="0"/>
              <a:t> using </a:t>
            </a:r>
            <a:r>
              <a:rPr lang="en-GB" dirty="0" err="1"/>
              <a:t>xenaPython</a:t>
            </a:r>
            <a:endParaRPr lang="en-GB" dirty="0"/>
          </a:p>
        </p:txBody>
      </p:sp>
      <p:sp>
        <p:nvSpPr>
          <p:cNvPr id="2447" name="Google Shape;2447;p50"/>
          <p:cNvSpPr txBox="1">
            <a:spLocks noGrp="1"/>
          </p:cNvSpPr>
          <p:nvPr>
            <p:ph type="subTitle" idx="4294967295"/>
          </p:nvPr>
        </p:nvSpPr>
        <p:spPr>
          <a:xfrm flipH="1">
            <a:off x="2738233" y="3271053"/>
            <a:ext cx="1762200" cy="555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Remove genes that exist in one </a:t>
            </a:r>
            <a:r>
              <a:rPr lang="en" dirty="0" err="1"/>
              <a:t>dataframe</a:t>
            </a:r>
            <a:r>
              <a:rPr lang="en" dirty="0"/>
              <a:t> and not the other. Remove outliers</a:t>
            </a:r>
            <a:endParaRPr dirty="0"/>
          </a:p>
        </p:txBody>
      </p:sp>
      <p:sp>
        <p:nvSpPr>
          <p:cNvPr id="2448" name="Google Shape;2448;p50"/>
          <p:cNvSpPr txBox="1">
            <a:spLocks noGrp="1"/>
          </p:cNvSpPr>
          <p:nvPr>
            <p:ph type="title" idx="4294967295"/>
          </p:nvPr>
        </p:nvSpPr>
        <p:spPr>
          <a:xfrm flipH="1">
            <a:off x="2738233" y="23964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02</a:t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2449" name="Google Shape;2449;p50"/>
          <p:cNvSpPr txBox="1">
            <a:spLocks noGrp="1"/>
          </p:cNvSpPr>
          <p:nvPr>
            <p:ph type="title" idx="4294967295"/>
          </p:nvPr>
        </p:nvSpPr>
        <p:spPr>
          <a:xfrm flipH="1">
            <a:off x="4643567" y="3141792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03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2450" name="Google Shape;2450;p50"/>
          <p:cNvSpPr txBox="1">
            <a:spLocks noGrp="1"/>
          </p:cNvSpPr>
          <p:nvPr>
            <p:ph type="title" idx="4294967295"/>
          </p:nvPr>
        </p:nvSpPr>
        <p:spPr>
          <a:xfrm flipH="1">
            <a:off x="6548900" y="239646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04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2452" name="Google Shape;2452;p50"/>
          <p:cNvSpPr txBox="1">
            <a:spLocks noGrp="1"/>
          </p:cNvSpPr>
          <p:nvPr>
            <p:ph type="subTitle" idx="4294967295"/>
          </p:nvPr>
        </p:nvSpPr>
        <p:spPr>
          <a:xfrm flipH="1">
            <a:off x="4699547" y="3804451"/>
            <a:ext cx="176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Keep a set as unseen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</a:t>
            </a:r>
            <a:r>
              <a:rPr lang="en" dirty="0"/>
              <a:t>se PCA </a:t>
            </a:r>
            <a:endParaRPr dirty="0"/>
          </a:p>
        </p:txBody>
      </p:sp>
      <p:sp>
        <p:nvSpPr>
          <p:cNvPr id="2454" name="Google Shape;2454;p50"/>
          <p:cNvSpPr txBox="1">
            <a:spLocks noGrp="1"/>
          </p:cNvSpPr>
          <p:nvPr>
            <p:ph type="subTitle" idx="4294967295"/>
          </p:nvPr>
        </p:nvSpPr>
        <p:spPr>
          <a:xfrm flipH="1">
            <a:off x="6604881" y="3103398"/>
            <a:ext cx="1762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multiple algorithms and evaluate on common metrics</a:t>
            </a:r>
            <a:endParaRPr dirty="0"/>
          </a:p>
        </p:txBody>
      </p:sp>
      <p:sp>
        <p:nvSpPr>
          <p:cNvPr id="2455" name="Google Shape;2455;p50"/>
          <p:cNvSpPr/>
          <p:nvPr/>
        </p:nvSpPr>
        <p:spPr>
          <a:xfrm>
            <a:off x="1310350" y="2146816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50"/>
          <p:cNvSpPr/>
          <p:nvPr/>
        </p:nvSpPr>
        <p:spPr>
          <a:xfrm>
            <a:off x="5121017" y="2146816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50"/>
          <p:cNvSpPr/>
          <p:nvPr/>
        </p:nvSpPr>
        <p:spPr>
          <a:xfrm>
            <a:off x="7026350" y="1401488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8" name="Google Shape;2458;p50"/>
          <p:cNvGrpSpPr/>
          <p:nvPr/>
        </p:nvGrpSpPr>
        <p:grpSpPr>
          <a:xfrm>
            <a:off x="2117650" y="1805138"/>
            <a:ext cx="4908700" cy="745329"/>
            <a:chOff x="2117650" y="1805138"/>
            <a:chExt cx="4908700" cy="745329"/>
          </a:xfrm>
        </p:grpSpPr>
        <p:cxnSp>
          <p:nvCxnSpPr>
            <p:cNvPr id="2459" name="Google Shape;2459;p50"/>
            <p:cNvCxnSpPr>
              <a:stCxn id="2455" idx="6"/>
              <a:endCxn id="2442" idx="2"/>
            </p:cNvCxnSpPr>
            <p:nvPr/>
          </p:nvCxnSpPr>
          <p:spPr>
            <a:xfrm rot="10800000" flipH="1">
              <a:off x="2117650" y="1805266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50"/>
            <p:cNvCxnSpPr>
              <a:stCxn id="2442" idx="6"/>
              <a:endCxn id="2456" idx="2"/>
            </p:cNvCxnSpPr>
            <p:nvPr/>
          </p:nvCxnSpPr>
          <p:spPr>
            <a:xfrm>
              <a:off x="4022983" y="1805138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50"/>
            <p:cNvCxnSpPr>
              <a:stCxn id="2457" idx="2"/>
              <a:endCxn id="2456" idx="6"/>
            </p:cNvCxnSpPr>
            <p:nvPr/>
          </p:nvCxnSpPr>
          <p:spPr>
            <a:xfrm flipH="1">
              <a:off x="5928350" y="1805138"/>
              <a:ext cx="1098000" cy="745200"/>
            </a:xfrm>
            <a:prstGeom prst="curvedConnector3">
              <a:avLst>
                <a:gd name="adj1" fmla="val 50002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2" name="Google Shape;2462;p50"/>
          <p:cNvGrpSpPr/>
          <p:nvPr/>
        </p:nvGrpSpPr>
        <p:grpSpPr>
          <a:xfrm>
            <a:off x="3438416" y="1624809"/>
            <a:ext cx="361835" cy="360657"/>
            <a:chOff x="6664394" y="3346974"/>
            <a:chExt cx="353113" cy="351998"/>
          </a:xfrm>
        </p:grpSpPr>
        <p:sp>
          <p:nvSpPr>
            <p:cNvPr id="2463" name="Google Shape;2463;p50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8" name="Google Shape;2468;p50"/>
          <p:cNvSpPr/>
          <p:nvPr/>
        </p:nvSpPr>
        <p:spPr>
          <a:xfrm>
            <a:off x="1538527" y="2379253"/>
            <a:ext cx="350945" cy="342426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9" name="Google Shape;2469;p50"/>
          <p:cNvGrpSpPr/>
          <p:nvPr/>
        </p:nvGrpSpPr>
        <p:grpSpPr>
          <a:xfrm>
            <a:off x="7316896" y="1624630"/>
            <a:ext cx="226208" cy="361016"/>
            <a:chOff x="5829984" y="3350032"/>
            <a:chExt cx="220755" cy="352348"/>
          </a:xfrm>
        </p:grpSpPr>
        <p:sp>
          <p:nvSpPr>
            <p:cNvPr id="2470" name="Google Shape;2470;p50"/>
            <p:cNvSpPr/>
            <p:nvPr/>
          </p:nvSpPr>
          <p:spPr>
            <a:xfrm>
              <a:off x="5829984" y="3350032"/>
              <a:ext cx="220755" cy="352348"/>
            </a:xfrm>
            <a:custGeom>
              <a:avLst/>
              <a:gdLst/>
              <a:ahLst/>
              <a:cxnLst/>
              <a:rect l="l" t="t" r="r" b="b"/>
              <a:pathLst>
                <a:path w="6930" h="11061" extrusionOk="0">
                  <a:moveTo>
                    <a:pt x="1989" y="333"/>
                  </a:moveTo>
                  <a:lnTo>
                    <a:pt x="1989" y="2060"/>
                  </a:lnTo>
                  <a:lnTo>
                    <a:pt x="1072" y="2060"/>
                  </a:lnTo>
                  <a:lnTo>
                    <a:pt x="1072" y="333"/>
                  </a:lnTo>
                  <a:close/>
                  <a:moveTo>
                    <a:pt x="3299" y="333"/>
                  </a:moveTo>
                  <a:lnTo>
                    <a:pt x="3299" y="2060"/>
                  </a:lnTo>
                  <a:lnTo>
                    <a:pt x="2322" y="2060"/>
                  </a:lnTo>
                  <a:lnTo>
                    <a:pt x="2322" y="333"/>
                  </a:lnTo>
                  <a:close/>
                  <a:moveTo>
                    <a:pt x="4608" y="333"/>
                  </a:moveTo>
                  <a:lnTo>
                    <a:pt x="4608" y="2060"/>
                  </a:lnTo>
                  <a:lnTo>
                    <a:pt x="3632" y="2060"/>
                  </a:lnTo>
                  <a:lnTo>
                    <a:pt x="3632" y="333"/>
                  </a:lnTo>
                  <a:close/>
                  <a:moveTo>
                    <a:pt x="5108" y="2381"/>
                  </a:moveTo>
                  <a:lnTo>
                    <a:pt x="5108" y="2774"/>
                  </a:lnTo>
                  <a:lnTo>
                    <a:pt x="1810" y="2774"/>
                  </a:lnTo>
                  <a:lnTo>
                    <a:pt x="1810" y="2381"/>
                  </a:lnTo>
                  <a:close/>
                  <a:moveTo>
                    <a:pt x="6085" y="3084"/>
                  </a:moveTo>
                  <a:cubicBezTo>
                    <a:pt x="6370" y="3084"/>
                    <a:pt x="6609" y="3322"/>
                    <a:pt x="6609" y="3608"/>
                  </a:cubicBezTo>
                  <a:lnTo>
                    <a:pt x="6609" y="10216"/>
                  </a:lnTo>
                  <a:cubicBezTo>
                    <a:pt x="6609" y="10489"/>
                    <a:pt x="6370" y="10728"/>
                    <a:pt x="6085" y="10728"/>
                  </a:cubicBezTo>
                  <a:lnTo>
                    <a:pt x="846" y="10728"/>
                  </a:lnTo>
                  <a:cubicBezTo>
                    <a:pt x="560" y="10728"/>
                    <a:pt x="322" y="10489"/>
                    <a:pt x="322" y="10216"/>
                  </a:cubicBezTo>
                  <a:lnTo>
                    <a:pt x="322" y="3608"/>
                  </a:lnTo>
                  <a:cubicBezTo>
                    <a:pt x="322" y="3322"/>
                    <a:pt x="560" y="3084"/>
                    <a:pt x="846" y="3084"/>
                  </a:cubicBezTo>
                  <a:close/>
                  <a:moveTo>
                    <a:pt x="905" y="0"/>
                  </a:moveTo>
                  <a:cubicBezTo>
                    <a:pt x="822" y="0"/>
                    <a:pt x="739" y="71"/>
                    <a:pt x="739" y="167"/>
                  </a:cubicBezTo>
                  <a:lnTo>
                    <a:pt x="739" y="2215"/>
                  </a:lnTo>
                  <a:cubicBezTo>
                    <a:pt x="739" y="2310"/>
                    <a:pt x="822" y="2381"/>
                    <a:pt x="905" y="2381"/>
                  </a:cubicBezTo>
                  <a:lnTo>
                    <a:pt x="1501" y="2381"/>
                  </a:lnTo>
                  <a:lnTo>
                    <a:pt x="1501" y="2762"/>
                  </a:lnTo>
                  <a:lnTo>
                    <a:pt x="846" y="2762"/>
                  </a:lnTo>
                  <a:cubicBezTo>
                    <a:pt x="382" y="2762"/>
                    <a:pt x="1" y="3143"/>
                    <a:pt x="1" y="3620"/>
                  </a:cubicBezTo>
                  <a:lnTo>
                    <a:pt x="1" y="10216"/>
                  </a:lnTo>
                  <a:cubicBezTo>
                    <a:pt x="1" y="10668"/>
                    <a:pt x="370" y="11061"/>
                    <a:pt x="846" y="11061"/>
                  </a:cubicBezTo>
                  <a:lnTo>
                    <a:pt x="6085" y="11061"/>
                  </a:lnTo>
                  <a:cubicBezTo>
                    <a:pt x="6549" y="11061"/>
                    <a:pt x="6930" y="10692"/>
                    <a:pt x="6930" y="10216"/>
                  </a:cubicBezTo>
                  <a:lnTo>
                    <a:pt x="6930" y="3608"/>
                  </a:lnTo>
                  <a:cubicBezTo>
                    <a:pt x="6930" y="3143"/>
                    <a:pt x="6549" y="2774"/>
                    <a:pt x="6085" y="2774"/>
                  </a:cubicBezTo>
                  <a:lnTo>
                    <a:pt x="5430" y="2774"/>
                  </a:lnTo>
                  <a:lnTo>
                    <a:pt x="5430" y="2381"/>
                  </a:lnTo>
                  <a:lnTo>
                    <a:pt x="6025" y="2381"/>
                  </a:lnTo>
                  <a:cubicBezTo>
                    <a:pt x="6108" y="2381"/>
                    <a:pt x="6192" y="2310"/>
                    <a:pt x="6192" y="2215"/>
                  </a:cubicBezTo>
                  <a:lnTo>
                    <a:pt x="6192" y="1191"/>
                  </a:lnTo>
                  <a:cubicBezTo>
                    <a:pt x="6192" y="1095"/>
                    <a:pt x="6108" y="1024"/>
                    <a:pt x="6025" y="1024"/>
                  </a:cubicBezTo>
                  <a:cubicBezTo>
                    <a:pt x="5942" y="1024"/>
                    <a:pt x="5858" y="1095"/>
                    <a:pt x="5858" y="1191"/>
                  </a:cubicBezTo>
                  <a:lnTo>
                    <a:pt x="5858" y="2048"/>
                  </a:lnTo>
                  <a:lnTo>
                    <a:pt x="4942" y="2048"/>
                  </a:lnTo>
                  <a:lnTo>
                    <a:pt x="4942" y="321"/>
                  </a:lnTo>
                  <a:lnTo>
                    <a:pt x="5858" y="321"/>
                  </a:lnTo>
                  <a:lnTo>
                    <a:pt x="5858" y="524"/>
                  </a:lnTo>
                  <a:cubicBezTo>
                    <a:pt x="5858" y="607"/>
                    <a:pt x="5942" y="679"/>
                    <a:pt x="6025" y="679"/>
                  </a:cubicBezTo>
                  <a:cubicBezTo>
                    <a:pt x="6108" y="679"/>
                    <a:pt x="6192" y="607"/>
                    <a:pt x="6192" y="524"/>
                  </a:cubicBezTo>
                  <a:lnTo>
                    <a:pt x="6192" y="167"/>
                  </a:lnTo>
                  <a:cubicBezTo>
                    <a:pt x="6192" y="71"/>
                    <a:pt x="6108" y="0"/>
                    <a:pt x="6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5912297" y="3541927"/>
              <a:ext cx="56160" cy="56160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1"/>
                  </a:moveTo>
                  <a:cubicBezTo>
                    <a:pt x="798" y="1"/>
                    <a:pt x="715" y="72"/>
                    <a:pt x="715" y="167"/>
                  </a:cubicBezTo>
                  <a:lnTo>
                    <a:pt x="715" y="715"/>
                  </a:lnTo>
                  <a:lnTo>
                    <a:pt x="167" y="715"/>
                  </a:lnTo>
                  <a:cubicBezTo>
                    <a:pt x="84" y="715"/>
                    <a:pt x="0" y="798"/>
                    <a:pt x="0" y="882"/>
                  </a:cubicBezTo>
                  <a:cubicBezTo>
                    <a:pt x="0" y="977"/>
                    <a:pt x="84" y="1048"/>
                    <a:pt x="167" y="1048"/>
                  </a:cubicBezTo>
                  <a:lnTo>
                    <a:pt x="715" y="1048"/>
                  </a:lnTo>
                  <a:lnTo>
                    <a:pt x="715" y="1596"/>
                  </a:lnTo>
                  <a:cubicBezTo>
                    <a:pt x="715" y="1691"/>
                    <a:pt x="798" y="1763"/>
                    <a:pt x="881" y="1763"/>
                  </a:cubicBezTo>
                  <a:cubicBezTo>
                    <a:pt x="965" y="1763"/>
                    <a:pt x="1048" y="1691"/>
                    <a:pt x="1048" y="1596"/>
                  </a:cubicBezTo>
                  <a:lnTo>
                    <a:pt x="1048" y="1048"/>
                  </a:lnTo>
                  <a:lnTo>
                    <a:pt x="1596" y="1048"/>
                  </a:lnTo>
                  <a:cubicBezTo>
                    <a:pt x="1679" y="1048"/>
                    <a:pt x="1762" y="977"/>
                    <a:pt x="1762" y="882"/>
                  </a:cubicBezTo>
                  <a:cubicBezTo>
                    <a:pt x="1762" y="798"/>
                    <a:pt x="1679" y="715"/>
                    <a:pt x="1596" y="715"/>
                  </a:cubicBezTo>
                  <a:lnTo>
                    <a:pt x="1048" y="715"/>
                  </a:lnTo>
                  <a:lnTo>
                    <a:pt x="1048" y="167"/>
                  </a:lnTo>
                  <a:cubicBezTo>
                    <a:pt x="1048" y="72"/>
                    <a:pt x="965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5885730" y="3515391"/>
              <a:ext cx="109263" cy="109263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1715" y="345"/>
                  </a:moveTo>
                  <a:cubicBezTo>
                    <a:pt x="2477" y="345"/>
                    <a:pt x="3096" y="976"/>
                    <a:pt x="3096" y="1727"/>
                  </a:cubicBezTo>
                  <a:cubicBezTo>
                    <a:pt x="3096" y="2489"/>
                    <a:pt x="2477" y="3120"/>
                    <a:pt x="1715" y="3120"/>
                  </a:cubicBezTo>
                  <a:cubicBezTo>
                    <a:pt x="953" y="3120"/>
                    <a:pt x="334" y="2489"/>
                    <a:pt x="334" y="1727"/>
                  </a:cubicBezTo>
                  <a:cubicBezTo>
                    <a:pt x="334" y="976"/>
                    <a:pt x="953" y="345"/>
                    <a:pt x="1715" y="345"/>
                  </a:cubicBezTo>
                  <a:close/>
                  <a:moveTo>
                    <a:pt x="1715" y="0"/>
                  </a:moveTo>
                  <a:cubicBezTo>
                    <a:pt x="775" y="0"/>
                    <a:pt x="1" y="762"/>
                    <a:pt x="1" y="1715"/>
                  </a:cubicBezTo>
                  <a:cubicBezTo>
                    <a:pt x="1" y="2667"/>
                    <a:pt x="775" y="3429"/>
                    <a:pt x="1715" y="3429"/>
                  </a:cubicBezTo>
                  <a:cubicBezTo>
                    <a:pt x="2656" y="3429"/>
                    <a:pt x="3430" y="2667"/>
                    <a:pt x="3430" y="1715"/>
                  </a:cubicBezTo>
                  <a:cubicBezTo>
                    <a:pt x="3430" y="774"/>
                    <a:pt x="2668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5862986" y="3476305"/>
              <a:ext cx="154783" cy="188167"/>
            </a:xfrm>
            <a:custGeom>
              <a:avLst/>
              <a:gdLst/>
              <a:ahLst/>
              <a:cxnLst/>
              <a:rect l="l" t="t" r="r" b="b"/>
              <a:pathLst>
                <a:path w="4859" h="590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5740"/>
                  </a:lnTo>
                  <a:cubicBezTo>
                    <a:pt x="0" y="5835"/>
                    <a:pt x="84" y="5906"/>
                    <a:pt x="167" y="5906"/>
                  </a:cubicBezTo>
                  <a:lnTo>
                    <a:pt x="4691" y="5906"/>
                  </a:lnTo>
                  <a:cubicBezTo>
                    <a:pt x="4787" y="5906"/>
                    <a:pt x="4858" y="5835"/>
                    <a:pt x="4858" y="5740"/>
                  </a:cubicBezTo>
                  <a:lnTo>
                    <a:pt x="4858" y="156"/>
                  </a:lnTo>
                  <a:cubicBezTo>
                    <a:pt x="4858" y="72"/>
                    <a:pt x="4775" y="1"/>
                    <a:pt x="4691" y="1"/>
                  </a:cubicBezTo>
                  <a:lnTo>
                    <a:pt x="1715" y="1"/>
                  </a:lnTo>
                  <a:cubicBezTo>
                    <a:pt x="1632" y="1"/>
                    <a:pt x="1548" y="72"/>
                    <a:pt x="1548" y="156"/>
                  </a:cubicBezTo>
                  <a:cubicBezTo>
                    <a:pt x="1548" y="251"/>
                    <a:pt x="1632" y="322"/>
                    <a:pt x="1715" y="322"/>
                  </a:cubicBezTo>
                  <a:lnTo>
                    <a:pt x="4525" y="322"/>
                  </a:lnTo>
                  <a:lnTo>
                    <a:pt x="4525" y="5597"/>
                  </a:lnTo>
                  <a:lnTo>
                    <a:pt x="334" y="5597"/>
                  </a:lnTo>
                  <a:lnTo>
                    <a:pt x="334" y="322"/>
                  </a:lnTo>
                  <a:lnTo>
                    <a:pt x="881" y="322"/>
                  </a:lnTo>
                  <a:cubicBezTo>
                    <a:pt x="977" y="322"/>
                    <a:pt x="1048" y="251"/>
                    <a:pt x="1048" y="156"/>
                  </a:cubicBezTo>
                  <a:cubicBezTo>
                    <a:pt x="1048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2474;p50"/>
          <p:cNvGrpSpPr/>
          <p:nvPr/>
        </p:nvGrpSpPr>
        <p:grpSpPr>
          <a:xfrm>
            <a:off x="5332276" y="2361978"/>
            <a:ext cx="384782" cy="376976"/>
            <a:chOff x="6657194" y="2434073"/>
            <a:chExt cx="375507" cy="367925"/>
          </a:xfrm>
        </p:grpSpPr>
        <p:sp>
          <p:nvSpPr>
            <p:cNvPr id="2475" name="Google Shape;2475;p50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7A22174-FE33-C544-8D98-6E4E8710349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21002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5983EEF-A21E-E94C-B5DD-8AB1E271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3" y="2845498"/>
            <a:ext cx="3137657" cy="229800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15F6787-D555-7943-AB8C-2C0AF5BC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39" y="2850593"/>
            <a:ext cx="2952825" cy="2301466"/>
          </a:xfrm>
          <a:prstGeom prst="rect">
            <a:avLst/>
          </a:prstGeom>
        </p:spPr>
      </p:pic>
      <p:sp>
        <p:nvSpPr>
          <p:cNvPr id="61" name="Google Shape;2441;p50">
            <a:extLst>
              <a:ext uri="{FF2B5EF4-FFF2-40B4-BE49-F238E27FC236}">
                <a16:creationId xmlns:a16="http://schemas.microsoft.com/office/drawing/2014/main" id="{EFB77055-CE33-5343-B877-711FB88BA9E8}"/>
              </a:ext>
            </a:extLst>
          </p:cNvPr>
          <p:cNvSpPr txBox="1">
            <a:spLocks/>
          </p:cNvSpPr>
          <p:nvPr/>
        </p:nvSpPr>
        <p:spPr>
          <a:xfrm>
            <a:off x="1727119" y="2472298"/>
            <a:ext cx="2486663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GB" sz="1400" dirty="0">
                <a:solidFill>
                  <a:schemeClr val="accent3"/>
                </a:solidFill>
              </a:rPr>
              <a:t>Test set</a:t>
            </a:r>
            <a:endParaRPr lang="en-GB" sz="1400" dirty="0"/>
          </a:p>
        </p:txBody>
      </p:sp>
      <p:sp>
        <p:nvSpPr>
          <p:cNvPr id="62" name="Google Shape;2441;p50">
            <a:extLst>
              <a:ext uri="{FF2B5EF4-FFF2-40B4-BE49-F238E27FC236}">
                <a16:creationId xmlns:a16="http://schemas.microsoft.com/office/drawing/2014/main" id="{880D90C7-0D56-974C-B763-1C46B600712B}"/>
              </a:ext>
            </a:extLst>
          </p:cNvPr>
          <p:cNvSpPr txBox="1">
            <a:spLocks/>
          </p:cNvSpPr>
          <p:nvPr/>
        </p:nvSpPr>
        <p:spPr>
          <a:xfrm>
            <a:off x="6267139" y="2542682"/>
            <a:ext cx="2486663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GB" sz="1400" dirty="0">
                <a:solidFill>
                  <a:schemeClr val="accent3"/>
                </a:solidFill>
              </a:rPr>
              <a:t>Unseen Data</a:t>
            </a:r>
            <a:endParaRPr lang="en-GB" sz="1400" dirty="0"/>
          </a:p>
        </p:txBody>
      </p:sp>
      <p:graphicFrame>
        <p:nvGraphicFramePr>
          <p:cNvPr id="63" name="Google Shape;2660;p56">
            <a:extLst>
              <a:ext uri="{FF2B5EF4-FFF2-40B4-BE49-F238E27FC236}">
                <a16:creationId xmlns:a16="http://schemas.microsoft.com/office/drawing/2014/main" id="{DE3C0E76-C7B7-0948-A88C-70DD27A1D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318707"/>
              </p:ext>
            </p:extLst>
          </p:nvPr>
        </p:nvGraphicFramePr>
        <p:xfrm>
          <a:off x="2123969" y="314031"/>
          <a:ext cx="4617285" cy="1875579"/>
        </p:xfrm>
        <a:graphic>
          <a:graphicData uri="http://schemas.openxmlformats.org/drawingml/2006/table">
            <a:tbl>
              <a:tblPr firstRow="1">
                <a:noFill/>
                <a:tableStyleId>{BCB7274D-3B58-47EA-93C8-79C970F589F3}</a:tableStyleId>
              </a:tblPr>
              <a:tblGrid>
                <a:gridCol w="153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095">
                  <a:extLst>
                    <a:ext uri="{9D8B030D-6E8A-4147-A177-3AD203B41FA5}">
                      <a16:colId xmlns:a16="http://schemas.microsoft.com/office/drawing/2014/main" val="3354596833"/>
                    </a:ext>
                  </a:extLst>
                </a:gridCol>
              </a:tblGrid>
              <a:tr h="3046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Model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Accuracy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Recall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831274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Logistic Regression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69144"/>
                  </a:ext>
                </a:extLst>
              </a:tr>
              <a:tr h="3046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 err="1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KNeighbors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99.6%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619178"/>
                  </a:ext>
                </a:extLst>
              </a:tr>
              <a:tr h="3046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Random Forest 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52641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Gradient Boosting</a:t>
                      </a:r>
                      <a:endParaRPr sz="1050" dirty="0">
                        <a:solidFill>
                          <a:schemeClr val="lt1"/>
                        </a:solidFill>
                        <a:latin typeface="Spartan Medium"/>
                        <a:ea typeface="Spartan Medium"/>
                        <a:cs typeface="Spartan Medium"/>
                        <a:sym typeface="Spartan Medium"/>
                      </a:endParaRPr>
                    </a:p>
                  </a:txBody>
                  <a:tcPr marL="91425" marR="91425" marT="54850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100%</a:t>
                      </a: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1"/>
                          </a:solidFill>
                          <a:latin typeface="Spartan Medium"/>
                          <a:ea typeface="Spartan Medium"/>
                          <a:cs typeface="Spartan Medium"/>
                          <a:sym typeface="Spartan Medium"/>
                        </a:rPr>
                        <a:t>99.7%</a:t>
                      </a:r>
                    </a:p>
                  </a:txBody>
                  <a:tcPr marL="91425" marR="91425" marT="54850" marB="91425" anchor="ctr">
                    <a:lnL w="2857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944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FB8F7A-5FEB-B84D-BEC7-A315FFECB9A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5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 Batch Effects</a:t>
            </a:r>
            <a:endParaRPr dirty="0"/>
          </a:p>
        </p:txBody>
      </p:sp>
      <p:sp>
        <p:nvSpPr>
          <p:cNvPr id="2648" name="Google Shape;2648;p56"/>
          <p:cNvSpPr txBox="1">
            <a:spLocks noGrp="1"/>
          </p:cNvSpPr>
          <p:nvPr>
            <p:ph type="subTitle" idx="4294967295"/>
          </p:nvPr>
        </p:nvSpPr>
        <p:spPr>
          <a:xfrm flipH="1">
            <a:off x="3988280" y="1471908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rtan ExtraBold"/>
                <a:ea typeface="Spartan ExtraBold"/>
                <a:cs typeface="Spartan ExtraBold"/>
                <a:sym typeface="Spartan ExtraBold"/>
              </a:rPr>
              <a:t>Batch Effects</a:t>
            </a:r>
            <a:endParaRPr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649" name="Google Shape;2649;p56"/>
          <p:cNvSpPr txBox="1">
            <a:spLocks noGrp="1"/>
          </p:cNvSpPr>
          <p:nvPr>
            <p:ph type="subTitle" idx="4294967295"/>
          </p:nvPr>
        </p:nvSpPr>
        <p:spPr>
          <a:xfrm flipH="1">
            <a:off x="3689479" y="1780924"/>
            <a:ext cx="4813497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Technical variation between different measurement methods </a:t>
            </a:r>
            <a:endParaRPr sz="1300" dirty="0"/>
          </a:p>
        </p:txBody>
      </p:sp>
      <p:sp>
        <p:nvSpPr>
          <p:cNvPr id="2650" name="Google Shape;2650;p56"/>
          <p:cNvSpPr txBox="1">
            <a:spLocks noGrp="1"/>
          </p:cNvSpPr>
          <p:nvPr>
            <p:ph type="subTitle" idx="4294967295"/>
          </p:nvPr>
        </p:nvSpPr>
        <p:spPr>
          <a:xfrm flipH="1">
            <a:off x="3988212" y="2268919"/>
            <a:ext cx="3949089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rtan ExtraBold"/>
                <a:ea typeface="Spartan ExtraBold"/>
                <a:cs typeface="Spartan ExtraBold"/>
                <a:sym typeface="Spartan ExtraBold"/>
              </a:rPr>
              <a:t>TCGA vs </a:t>
            </a:r>
            <a:r>
              <a:rPr lang="en" dirty="0" err="1">
                <a:latin typeface="Spartan ExtraBold"/>
                <a:ea typeface="Spartan ExtraBold"/>
                <a:cs typeface="Spartan ExtraBold"/>
                <a:sym typeface="Spartan ExtraBold"/>
              </a:rPr>
              <a:t>GTEx</a:t>
            </a:r>
            <a:r>
              <a:rPr lang="en" dirty="0">
                <a:latin typeface="Spartan ExtraBold"/>
                <a:ea typeface="Spartan ExtraBold"/>
                <a:cs typeface="Spartan ExtraBold"/>
                <a:sym typeface="Spartan ExtraBold"/>
              </a:rPr>
              <a:t>: Different studies</a:t>
            </a:r>
            <a:endParaRPr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651" name="Google Shape;2651;p56"/>
          <p:cNvSpPr txBox="1">
            <a:spLocks noGrp="1"/>
          </p:cNvSpPr>
          <p:nvPr>
            <p:ph type="subTitle" idx="4294967295"/>
          </p:nvPr>
        </p:nvSpPr>
        <p:spPr>
          <a:xfrm flipH="1">
            <a:off x="3689479" y="2577656"/>
            <a:ext cx="5049167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Vastly Different Batches</a:t>
            </a:r>
            <a:endParaRPr sz="1300" dirty="0"/>
          </a:p>
        </p:txBody>
      </p:sp>
      <p:sp>
        <p:nvSpPr>
          <p:cNvPr id="2652" name="Google Shape;2652;p56"/>
          <p:cNvSpPr/>
          <p:nvPr/>
        </p:nvSpPr>
        <p:spPr>
          <a:xfrm flipH="1">
            <a:off x="3795612" y="1533989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6"/>
          <p:cNvSpPr/>
          <p:nvPr/>
        </p:nvSpPr>
        <p:spPr>
          <a:xfrm flipH="1">
            <a:off x="3795612" y="2330998"/>
            <a:ext cx="192600" cy="1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6"/>
          <p:cNvSpPr txBox="1">
            <a:spLocks noGrp="1"/>
          </p:cNvSpPr>
          <p:nvPr>
            <p:ph type="subTitle" idx="4294967295"/>
          </p:nvPr>
        </p:nvSpPr>
        <p:spPr>
          <a:xfrm flipH="1">
            <a:off x="3988279" y="3065930"/>
            <a:ext cx="2770739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rtan ExtraBold"/>
                <a:ea typeface="Spartan ExtraBold"/>
                <a:cs typeface="Spartan ExtraBold"/>
                <a:sym typeface="Spartan ExtraBold"/>
              </a:rPr>
              <a:t>Ease of prediction</a:t>
            </a:r>
            <a:endParaRPr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655" name="Google Shape;2655;p56"/>
          <p:cNvSpPr txBox="1">
            <a:spLocks noGrp="1"/>
          </p:cNvSpPr>
          <p:nvPr>
            <p:ph type="subTitle" idx="4294967295"/>
          </p:nvPr>
        </p:nvSpPr>
        <p:spPr>
          <a:xfrm flipH="1">
            <a:off x="3689479" y="3374388"/>
            <a:ext cx="4524833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Incredibly Easy for our algorithms to distinguish between samples</a:t>
            </a:r>
            <a:endParaRPr sz="1300" dirty="0"/>
          </a:p>
        </p:txBody>
      </p:sp>
      <p:sp>
        <p:nvSpPr>
          <p:cNvPr id="2656" name="Google Shape;2656;p56"/>
          <p:cNvSpPr/>
          <p:nvPr/>
        </p:nvSpPr>
        <p:spPr>
          <a:xfrm flipH="1">
            <a:off x="3795612" y="3128007"/>
            <a:ext cx="192600" cy="1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56"/>
          <p:cNvSpPr txBox="1">
            <a:spLocks noGrp="1"/>
          </p:cNvSpPr>
          <p:nvPr>
            <p:ph type="subTitle" idx="4294967295"/>
          </p:nvPr>
        </p:nvSpPr>
        <p:spPr>
          <a:xfrm flipH="1">
            <a:off x="3988280" y="3862941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rtan ExtraBold"/>
                <a:ea typeface="Spartan ExtraBold"/>
                <a:cs typeface="Spartan ExtraBold"/>
                <a:sym typeface="Spartan ExtraBold"/>
              </a:rPr>
              <a:t>Solution</a:t>
            </a:r>
            <a:endParaRPr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658" name="Google Shape;2658;p56"/>
          <p:cNvSpPr txBox="1">
            <a:spLocks noGrp="1"/>
          </p:cNvSpPr>
          <p:nvPr>
            <p:ph type="subTitle" idx="4294967295"/>
          </p:nvPr>
        </p:nvSpPr>
        <p:spPr>
          <a:xfrm flipH="1">
            <a:off x="3689479" y="4171121"/>
            <a:ext cx="4012219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Normalization across batches of specific samples by domain experts </a:t>
            </a:r>
            <a:endParaRPr sz="1300" dirty="0"/>
          </a:p>
        </p:txBody>
      </p:sp>
      <p:sp>
        <p:nvSpPr>
          <p:cNvPr id="2659" name="Google Shape;2659;p56"/>
          <p:cNvSpPr/>
          <p:nvPr/>
        </p:nvSpPr>
        <p:spPr>
          <a:xfrm flipH="1">
            <a:off x="3795612" y="3925016"/>
            <a:ext cx="192600" cy="19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1" name="Google Shape;2661;p56"/>
          <p:cNvGrpSpPr/>
          <p:nvPr/>
        </p:nvGrpSpPr>
        <p:grpSpPr>
          <a:xfrm>
            <a:off x="1091480" y="1471908"/>
            <a:ext cx="1419325" cy="3054600"/>
            <a:chOff x="4715348" y="1401389"/>
            <a:chExt cx="1419325" cy="3054600"/>
          </a:xfrm>
        </p:grpSpPr>
        <p:grpSp>
          <p:nvGrpSpPr>
            <p:cNvPr id="2662" name="Google Shape;2662;p56"/>
            <p:cNvGrpSpPr/>
            <p:nvPr/>
          </p:nvGrpSpPr>
          <p:grpSpPr>
            <a:xfrm>
              <a:off x="4839785" y="1848743"/>
              <a:ext cx="1170452" cy="2159888"/>
              <a:chOff x="4971025" y="1848743"/>
              <a:chExt cx="1170452" cy="2159888"/>
            </a:xfrm>
          </p:grpSpPr>
          <p:grpSp>
            <p:nvGrpSpPr>
              <p:cNvPr id="2663" name="Google Shape;2663;p56"/>
              <p:cNvGrpSpPr/>
              <p:nvPr/>
            </p:nvGrpSpPr>
            <p:grpSpPr>
              <a:xfrm>
                <a:off x="5153113" y="1848743"/>
                <a:ext cx="806277" cy="0"/>
                <a:chOff x="5143695" y="1848743"/>
                <a:chExt cx="806277" cy="0"/>
              </a:xfrm>
            </p:grpSpPr>
            <p:cxnSp>
              <p:nvCxnSpPr>
                <p:cNvPr id="2664" name="Google Shape;2664;p56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5" name="Google Shape;2665;p56"/>
                <p:cNvCxnSpPr/>
                <p:nvPr/>
              </p:nvCxnSpPr>
              <p:spPr>
                <a:xfrm>
                  <a:off x="5542871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6" name="Google Shape;2666;p56"/>
              <p:cNvGrpSpPr/>
              <p:nvPr/>
            </p:nvGrpSpPr>
            <p:grpSpPr>
              <a:xfrm flipH="1">
                <a:off x="5007593" y="2388691"/>
                <a:ext cx="1097317" cy="41"/>
                <a:chOff x="5143695" y="1848743"/>
                <a:chExt cx="984318" cy="41"/>
              </a:xfrm>
            </p:grpSpPr>
            <p:cxnSp>
              <p:nvCxnSpPr>
                <p:cNvPr id="2667" name="Google Shape;2667;p56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68" name="Google Shape;2668;p56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9" name="Google Shape;2669;p56"/>
              <p:cNvGrpSpPr/>
              <p:nvPr/>
            </p:nvGrpSpPr>
            <p:grpSpPr>
              <a:xfrm flipH="1">
                <a:off x="4971025" y="2928668"/>
                <a:ext cx="1170452" cy="41"/>
                <a:chOff x="5143695" y="1848743"/>
                <a:chExt cx="984318" cy="41"/>
              </a:xfrm>
            </p:grpSpPr>
            <p:cxnSp>
              <p:nvCxnSpPr>
                <p:cNvPr id="2670" name="Google Shape;2670;p56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1" name="Google Shape;2671;p56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72" name="Google Shape;2672;p56"/>
              <p:cNvGrpSpPr/>
              <p:nvPr/>
            </p:nvGrpSpPr>
            <p:grpSpPr>
              <a:xfrm rot="10800000">
                <a:off x="5153113" y="4008631"/>
                <a:ext cx="806277" cy="0"/>
                <a:chOff x="5143695" y="1848743"/>
                <a:chExt cx="806277" cy="0"/>
              </a:xfrm>
            </p:grpSpPr>
            <p:cxnSp>
              <p:nvCxnSpPr>
                <p:cNvPr id="2673" name="Google Shape;2673;p56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4" name="Google Shape;2674;p56"/>
                <p:cNvCxnSpPr/>
                <p:nvPr/>
              </p:nvCxnSpPr>
              <p:spPr>
                <a:xfrm>
                  <a:off x="5542871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75" name="Google Shape;2675;p56"/>
              <p:cNvGrpSpPr/>
              <p:nvPr/>
            </p:nvGrpSpPr>
            <p:grpSpPr>
              <a:xfrm rot="10800000" flipH="1">
                <a:off x="5007593" y="3468643"/>
                <a:ext cx="1097317" cy="41"/>
                <a:chOff x="5143695" y="1848743"/>
                <a:chExt cx="984318" cy="41"/>
              </a:xfrm>
            </p:grpSpPr>
            <p:cxnSp>
              <p:nvCxnSpPr>
                <p:cNvPr id="2676" name="Google Shape;2676;p56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7" name="Google Shape;2677;p56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678" name="Google Shape;2678;p56"/>
            <p:cNvSpPr/>
            <p:nvPr/>
          </p:nvSpPr>
          <p:spPr>
            <a:xfrm>
              <a:off x="4841811" y="1401389"/>
              <a:ext cx="1166400" cy="30546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9" name="Google Shape;2679;p56"/>
            <p:cNvGrpSpPr/>
            <p:nvPr/>
          </p:nvGrpSpPr>
          <p:grpSpPr>
            <a:xfrm>
              <a:off x="4907948" y="1752440"/>
              <a:ext cx="1034125" cy="192600"/>
              <a:chOff x="4907948" y="1752440"/>
              <a:chExt cx="1034125" cy="192600"/>
            </a:xfrm>
          </p:grpSpPr>
          <p:sp>
            <p:nvSpPr>
              <p:cNvPr id="2680" name="Google Shape;2680;p56"/>
              <p:cNvSpPr/>
              <p:nvPr/>
            </p:nvSpPr>
            <p:spPr>
              <a:xfrm flipH="1">
                <a:off x="4907948" y="1752440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6"/>
              <p:cNvSpPr/>
              <p:nvPr/>
            </p:nvSpPr>
            <p:spPr>
              <a:xfrm flipH="1">
                <a:off x="5749473" y="1752440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2" name="Google Shape;2682;p56"/>
            <p:cNvGrpSpPr/>
            <p:nvPr/>
          </p:nvGrpSpPr>
          <p:grpSpPr>
            <a:xfrm>
              <a:off x="4770711" y="2292415"/>
              <a:ext cx="1308600" cy="192600"/>
              <a:chOff x="4766723" y="2292415"/>
              <a:chExt cx="1308600" cy="192600"/>
            </a:xfrm>
          </p:grpSpPr>
          <p:sp>
            <p:nvSpPr>
              <p:cNvPr id="2683" name="Google Shape;2683;p56"/>
              <p:cNvSpPr/>
              <p:nvPr/>
            </p:nvSpPr>
            <p:spPr>
              <a:xfrm flipH="1">
                <a:off x="5882723" y="2292415"/>
                <a:ext cx="192600" cy="1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6"/>
              <p:cNvSpPr/>
              <p:nvPr/>
            </p:nvSpPr>
            <p:spPr>
              <a:xfrm flipH="1">
                <a:off x="4766723" y="2292415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5" name="Google Shape;2685;p56"/>
            <p:cNvGrpSpPr/>
            <p:nvPr/>
          </p:nvGrpSpPr>
          <p:grpSpPr>
            <a:xfrm>
              <a:off x="4715348" y="2832377"/>
              <a:ext cx="1419325" cy="192600"/>
              <a:chOff x="4715348" y="2832377"/>
              <a:chExt cx="1419325" cy="192600"/>
            </a:xfrm>
          </p:grpSpPr>
          <p:sp>
            <p:nvSpPr>
              <p:cNvPr id="2686" name="Google Shape;2686;p56"/>
              <p:cNvSpPr/>
              <p:nvPr/>
            </p:nvSpPr>
            <p:spPr>
              <a:xfrm flipH="1">
                <a:off x="4715348" y="2832377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6"/>
              <p:cNvSpPr/>
              <p:nvPr/>
            </p:nvSpPr>
            <p:spPr>
              <a:xfrm flipH="1">
                <a:off x="5942073" y="2832377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8" name="Google Shape;2688;p56"/>
            <p:cNvGrpSpPr/>
            <p:nvPr/>
          </p:nvGrpSpPr>
          <p:grpSpPr>
            <a:xfrm>
              <a:off x="4770711" y="3372340"/>
              <a:ext cx="1308600" cy="192600"/>
              <a:chOff x="4766723" y="3372340"/>
              <a:chExt cx="1308600" cy="192600"/>
            </a:xfrm>
          </p:grpSpPr>
          <p:sp>
            <p:nvSpPr>
              <p:cNvPr id="2689" name="Google Shape;2689;p56"/>
              <p:cNvSpPr/>
              <p:nvPr/>
            </p:nvSpPr>
            <p:spPr>
              <a:xfrm flipH="1">
                <a:off x="5882723" y="3372340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 flipH="1">
                <a:off x="4766723" y="3372340"/>
                <a:ext cx="192600" cy="1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56"/>
            <p:cNvGrpSpPr/>
            <p:nvPr/>
          </p:nvGrpSpPr>
          <p:grpSpPr>
            <a:xfrm>
              <a:off x="4907948" y="3912290"/>
              <a:ext cx="1034125" cy="192600"/>
              <a:chOff x="4907948" y="3912290"/>
              <a:chExt cx="1034125" cy="192600"/>
            </a:xfrm>
          </p:grpSpPr>
          <p:sp>
            <p:nvSpPr>
              <p:cNvPr id="2692" name="Google Shape;2692;p56"/>
              <p:cNvSpPr/>
              <p:nvPr/>
            </p:nvSpPr>
            <p:spPr>
              <a:xfrm flipH="1">
                <a:off x="4907948" y="3912290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 flipH="1">
                <a:off x="5749473" y="3912290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97F4A9C-3C11-874A-85AE-6DBD0400FF0F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5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>
                <a:solidFill>
                  <a:schemeClr val="accent2"/>
                </a:solidFill>
              </a:rPr>
              <a:t>Classification</a:t>
            </a:r>
            <a:r>
              <a:rPr lang="en" dirty="0"/>
              <a:t>: Cancer Categories</a:t>
            </a:r>
            <a:endParaRPr dirty="0"/>
          </a:p>
        </p:txBody>
      </p:sp>
      <p:sp>
        <p:nvSpPr>
          <p:cNvPr id="2653" name="Google Shape;2653;p56"/>
          <p:cNvSpPr/>
          <p:nvPr/>
        </p:nvSpPr>
        <p:spPr>
          <a:xfrm flipH="1">
            <a:off x="558468" y="1727436"/>
            <a:ext cx="192600" cy="1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006844D-B895-C549-873E-3AD02D9A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46" y="1301073"/>
            <a:ext cx="4730709" cy="3045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AEC87-FF93-4043-982A-D303509D3806}"/>
              </a:ext>
            </a:extLst>
          </p:cNvPr>
          <p:cNvSpPr txBox="1"/>
          <p:nvPr/>
        </p:nvSpPr>
        <p:spPr>
          <a:xfrm>
            <a:off x="1025147" y="162338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lt1"/>
                </a:solidFill>
                <a:latin typeface="Spartan ExtraBold"/>
                <a:sym typeface="Spartan ExtraBold"/>
              </a:rPr>
              <a:t>Class Imbalance</a:t>
            </a:r>
          </a:p>
        </p:txBody>
      </p:sp>
      <p:sp>
        <p:nvSpPr>
          <p:cNvPr id="61" name="Google Shape;2653;p56">
            <a:extLst>
              <a:ext uri="{FF2B5EF4-FFF2-40B4-BE49-F238E27FC236}">
                <a16:creationId xmlns:a16="http://schemas.microsoft.com/office/drawing/2014/main" id="{373EAC2F-D751-A94C-81A3-AF9D34AE073C}"/>
              </a:ext>
            </a:extLst>
          </p:cNvPr>
          <p:cNvSpPr/>
          <p:nvPr/>
        </p:nvSpPr>
        <p:spPr>
          <a:xfrm flipH="1">
            <a:off x="558468" y="2727502"/>
            <a:ext cx="192600" cy="1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FF002C-E6FF-EA46-AA9E-177ADD1C5658}"/>
              </a:ext>
            </a:extLst>
          </p:cNvPr>
          <p:cNvSpPr txBox="1"/>
          <p:nvPr/>
        </p:nvSpPr>
        <p:spPr>
          <a:xfrm>
            <a:off x="1025147" y="2571750"/>
            <a:ext cx="2582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lt1"/>
                </a:solidFill>
                <a:latin typeface="Spartan ExtraBold"/>
              </a:rPr>
              <a:t>Corrected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1800" dirty="0">
                <a:solidFill>
                  <a:schemeClr val="lt1"/>
                </a:solidFill>
                <a:latin typeface="Spartan ExtraBold"/>
              </a:rPr>
              <a:t>using </a:t>
            </a:r>
            <a:r>
              <a:rPr lang="en-GB" sz="1800" dirty="0" err="1">
                <a:solidFill>
                  <a:schemeClr val="lt1"/>
                </a:solidFill>
                <a:latin typeface="Spartan ExtraBold"/>
              </a:rPr>
              <a:t>class_weight</a:t>
            </a:r>
            <a:r>
              <a:rPr lang="en-GB" sz="1800" dirty="0">
                <a:solidFill>
                  <a:schemeClr val="lt1"/>
                </a:solidFill>
                <a:latin typeface="Spartan ExtraBold"/>
              </a:rPr>
              <a:t> module</a:t>
            </a:r>
          </a:p>
          <a:p>
            <a:endParaRPr lang="en-GR" sz="1100" dirty="0">
              <a:solidFill>
                <a:schemeClr val="lt1"/>
              </a:solidFill>
              <a:latin typeface="Spartan ExtraBold"/>
              <a:sym typeface="Spartan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3F7A5-CFBC-B24F-87FC-FE1946C67D8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1796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5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• Results on test and unseen data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79B01-B23C-E643-9F2B-3E9195A1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090804"/>
            <a:ext cx="3568700" cy="3740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8F81D-66D0-784E-B048-5F97501FC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56" y="1129249"/>
            <a:ext cx="3568700" cy="3701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33FBC-2FAE-D24A-882D-6C34C0CA7D2C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7"/>
          <p:cNvSpPr txBox="1">
            <a:spLocks noGrp="1"/>
          </p:cNvSpPr>
          <p:nvPr>
            <p:ph type="title"/>
          </p:nvPr>
        </p:nvSpPr>
        <p:spPr>
          <a:xfrm>
            <a:off x="2204850" y="1587476"/>
            <a:ext cx="4734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92 %</a:t>
            </a:r>
            <a:endParaRPr dirty="0"/>
          </a:p>
        </p:txBody>
      </p:sp>
      <p:sp>
        <p:nvSpPr>
          <p:cNvPr id="2699" name="Google Shape;2699;p57"/>
          <p:cNvSpPr txBox="1">
            <a:spLocks noGrp="1"/>
          </p:cNvSpPr>
          <p:nvPr>
            <p:ph type="subTitle" idx="1"/>
          </p:nvPr>
        </p:nvSpPr>
        <p:spPr>
          <a:xfrm flipH="1">
            <a:off x="2633250" y="2892325"/>
            <a:ext cx="3877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6B30B-BB2F-BE4A-88FF-15BDC4A93F59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>
                <a:solidFill>
                  <a:schemeClr val="accent3"/>
                </a:solidFill>
              </a:rPr>
              <a:t>•</a:t>
            </a:r>
            <a:r>
              <a:rPr lang="en" sz="4000" dirty="0"/>
              <a:t> </a:t>
            </a:r>
            <a:r>
              <a:rPr lang="en-GB" sz="4000" dirty="0"/>
              <a:t>Conclusions</a:t>
            </a:r>
            <a:r>
              <a:rPr lang="en" sz="4000" dirty="0">
                <a:solidFill>
                  <a:schemeClr val="accent5"/>
                </a:solidFill>
              </a:rPr>
              <a:t>•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04</a:t>
            </a:r>
            <a:endParaRPr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370391" y="3436639"/>
            <a:ext cx="4403218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dirty="0"/>
              <a:t>Summary and Suggestions for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796E-E40A-6348-8BAF-D5132D5A556C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0131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 </a:t>
            </a:r>
            <a:r>
              <a:rPr lang="en"/>
              <a:t>Conclusions</a:t>
            </a:r>
            <a:endParaRPr/>
          </a:p>
        </p:txBody>
      </p:sp>
      <p:sp>
        <p:nvSpPr>
          <p:cNvPr id="2716" name="Google Shape;2716;p59"/>
          <p:cNvSpPr txBox="1">
            <a:spLocks noGrp="1"/>
          </p:cNvSpPr>
          <p:nvPr>
            <p:ph type="subTitle" idx="2"/>
          </p:nvPr>
        </p:nvSpPr>
        <p:spPr>
          <a:xfrm>
            <a:off x="688578" y="2903126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algorithm for Clustering TCGA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 algorithm for predicting cancer categories</a:t>
            </a:r>
          </a:p>
        </p:txBody>
      </p:sp>
      <p:sp>
        <p:nvSpPr>
          <p:cNvPr id="2718" name="Google Shape;2718;p59"/>
          <p:cNvSpPr txBox="1">
            <a:spLocks noGrp="1"/>
          </p:cNvSpPr>
          <p:nvPr>
            <p:ph type="subTitle" idx="4"/>
          </p:nvPr>
        </p:nvSpPr>
        <p:spPr>
          <a:xfrm>
            <a:off x="5913323" y="278318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for classifying healthy vs unhealthy samples needs technical biases removal to be useful</a:t>
            </a:r>
          </a:p>
        </p:txBody>
      </p:sp>
      <p:sp>
        <p:nvSpPr>
          <p:cNvPr id="2719" name="Google Shape;2719;p59"/>
          <p:cNvSpPr txBox="1">
            <a:spLocks noGrp="1"/>
          </p:cNvSpPr>
          <p:nvPr>
            <p:ph type="title" idx="5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0" name="Google Shape;2720;p59"/>
          <p:cNvSpPr txBox="1">
            <a:spLocks noGrp="1"/>
          </p:cNvSpPr>
          <p:nvPr>
            <p:ph type="title" idx="6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21" name="Google Shape;2721;p59"/>
          <p:cNvGrpSpPr/>
          <p:nvPr/>
        </p:nvGrpSpPr>
        <p:grpSpPr>
          <a:xfrm>
            <a:off x="3428114" y="1401512"/>
            <a:ext cx="2287744" cy="4036918"/>
            <a:chOff x="3428114" y="1401512"/>
            <a:chExt cx="2287744" cy="4036918"/>
          </a:xfrm>
        </p:grpSpPr>
        <p:sp>
          <p:nvSpPr>
            <p:cNvPr id="2722" name="Google Shape;2722;p59"/>
            <p:cNvSpPr/>
            <p:nvPr/>
          </p:nvSpPr>
          <p:spPr>
            <a:xfrm>
              <a:off x="3571002" y="2510412"/>
              <a:ext cx="150310" cy="186101"/>
            </a:xfrm>
            <a:custGeom>
              <a:avLst/>
              <a:gdLst/>
              <a:ahLst/>
              <a:cxnLst/>
              <a:rect l="l" t="t" r="r" b="b"/>
              <a:pathLst>
                <a:path w="2566" h="3177" extrusionOk="0">
                  <a:moveTo>
                    <a:pt x="1433" y="0"/>
                  </a:moveTo>
                  <a:cubicBezTo>
                    <a:pt x="1191" y="0"/>
                    <a:pt x="941" y="27"/>
                    <a:pt x="726" y="54"/>
                  </a:cubicBezTo>
                  <a:cubicBezTo>
                    <a:pt x="84" y="138"/>
                    <a:pt x="1" y="862"/>
                    <a:pt x="29" y="1058"/>
                  </a:cubicBezTo>
                  <a:cubicBezTo>
                    <a:pt x="84" y="1253"/>
                    <a:pt x="642" y="3176"/>
                    <a:pt x="642" y="3176"/>
                  </a:cubicBezTo>
                  <a:lnTo>
                    <a:pt x="2259" y="3176"/>
                  </a:lnTo>
                  <a:cubicBezTo>
                    <a:pt x="2259" y="3176"/>
                    <a:pt x="2565" y="1336"/>
                    <a:pt x="2482" y="612"/>
                  </a:cubicBezTo>
                  <a:cubicBezTo>
                    <a:pt x="2425" y="120"/>
                    <a:pt x="1945" y="0"/>
                    <a:pt x="14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422747" y="2510412"/>
              <a:ext cx="150251" cy="186101"/>
            </a:xfrm>
            <a:custGeom>
              <a:avLst/>
              <a:gdLst/>
              <a:ahLst/>
              <a:cxnLst/>
              <a:rect l="l" t="t" r="r" b="b"/>
              <a:pathLst>
                <a:path w="2565" h="3177" extrusionOk="0">
                  <a:moveTo>
                    <a:pt x="1133" y="0"/>
                  </a:moveTo>
                  <a:cubicBezTo>
                    <a:pt x="621" y="0"/>
                    <a:pt x="141" y="120"/>
                    <a:pt x="84" y="612"/>
                  </a:cubicBezTo>
                  <a:cubicBezTo>
                    <a:pt x="0" y="1336"/>
                    <a:pt x="307" y="3176"/>
                    <a:pt x="307" y="3176"/>
                  </a:cubicBezTo>
                  <a:lnTo>
                    <a:pt x="1952" y="3176"/>
                  </a:lnTo>
                  <a:cubicBezTo>
                    <a:pt x="1952" y="3176"/>
                    <a:pt x="2509" y="1253"/>
                    <a:pt x="2537" y="1058"/>
                  </a:cubicBezTo>
                  <a:cubicBezTo>
                    <a:pt x="2565" y="862"/>
                    <a:pt x="2481" y="138"/>
                    <a:pt x="1840" y="54"/>
                  </a:cubicBezTo>
                  <a:cubicBezTo>
                    <a:pt x="1625" y="27"/>
                    <a:pt x="1375" y="0"/>
                    <a:pt x="11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3428114" y="1401512"/>
              <a:ext cx="2287744" cy="1201893"/>
            </a:xfrm>
            <a:custGeom>
              <a:avLst/>
              <a:gdLst/>
              <a:ahLst/>
              <a:cxnLst/>
              <a:rect l="l" t="t" r="r" b="b"/>
              <a:pathLst>
                <a:path w="39055" h="20518" extrusionOk="0">
                  <a:moveTo>
                    <a:pt x="1" y="1"/>
                  </a:moveTo>
                  <a:lnTo>
                    <a:pt x="1" y="20517"/>
                  </a:lnTo>
                  <a:lnTo>
                    <a:pt x="39054" y="20517"/>
                  </a:lnTo>
                  <a:lnTo>
                    <a:pt x="39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3608551" y="2696459"/>
              <a:ext cx="106201" cy="40829"/>
            </a:xfrm>
            <a:custGeom>
              <a:avLst/>
              <a:gdLst/>
              <a:ahLst/>
              <a:cxnLst/>
              <a:rect l="l" t="t" r="r" b="b"/>
              <a:pathLst>
                <a:path w="1813" h="697" extrusionOk="0">
                  <a:moveTo>
                    <a:pt x="1" y="0"/>
                  </a:moveTo>
                  <a:cubicBezTo>
                    <a:pt x="1" y="0"/>
                    <a:pt x="29" y="279"/>
                    <a:pt x="57" y="697"/>
                  </a:cubicBezTo>
                  <a:lnTo>
                    <a:pt x="1813" y="69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3618392" y="2799324"/>
              <a:ext cx="762562" cy="811591"/>
            </a:xfrm>
            <a:custGeom>
              <a:avLst/>
              <a:gdLst/>
              <a:ahLst/>
              <a:cxnLst/>
              <a:rect l="l" t="t" r="r" b="b"/>
              <a:pathLst>
                <a:path w="13018" h="13855" extrusionOk="0">
                  <a:moveTo>
                    <a:pt x="0" y="0"/>
                  </a:moveTo>
                  <a:cubicBezTo>
                    <a:pt x="335" y="2927"/>
                    <a:pt x="1004" y="8558"/>
                    <a:pt x="1478" y="8976"/>
                  </a:cubicBezTo>
                  <a:cubicBezTo>
                    <a:pt x="2119" y="9589"/>
                    <a:pt x="10119" y="13854"/>
                    <a:pt x="10119" y="13854"/>
                  </a:cubicBezTo>
                  <a:lnTo>
                    <a:pt x="13018" y="10565"/>
                  </a:lnTo>
                  <a:cubicBezTo>
                    <a:pt x="13018" y="10565"/>
                    <a:pt x="4237" y="7304"/>
                    <a:pt x="4154" y="7136"/>
                  </a:cubicBezTo>
                  <a:cubicBezTo>
                    <a:pt x="4042" y="6969"/>
                    <a:pt x="2732" y="2565"/>
                    <a:pt x="1951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3572642" y="2732368"/>
              <a:ext cx="749558" cy="903031"/>
            </a:xfrm>
            <a:custGeom>
              <a:avLst/>
              <a:gdLst/>
              <a:ahLst/>
              <a:cxnLst/>
              <a:rect l="l" t="t" r="r" b="b"/>
              <a:pathLst>
                <a:path w="12796" h="15416" extrusionOk="0">
                  <a:moveTo>
                    <a:pt x="1" y="0"/>
                  </a:moveTo>
                  <a:cubicBezTo>
                    <a:pt x="1" y="0"/>
                    <a:pt x="1255" y="9840"/>
                    <a:pt x="1729" y="10537"/>
                  </a:cubicBezTo>
                  <a:cubicBezTo>
                    <a:pt x="2231" y="11262"/>
                    <a:pt x="10788" y="15415"/>
                    <a:pt x="10788" y="15415"/>
                  </a:cubicBezTo>
                  <a:lnTo>
                    <a:pt x="12795" y="11290"/>
                  </a:lnTo>
                  <a:lnTo>
                    <a:pt x="5213" y="7833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429249" y="2696459"/>
              <a:ext cx="107841" cy="40829"/>
            </a:xfrm>
            <a:custGeom>
              <a:avLst/>
              <a:gdLst/>
              <a:ahLst/>
              <a:cxnLst/>
              <a:rect l="l" t="t" r="r" b="b"/>
              <a:pathLst>
                <a:path w="1841" h="697" extrusionOk="0">
                  <a:moveTo>
                    <a:pt x="224" y="0"/>
                  </a:moveTo>
                  <a:lnTo>
                    <a:pt x="1" y="697"/>
                  </a:lnTo>
                  <a:lnTo>
                    <a:pt x="1757" y="697"/>
                  </a:lnTo>
                  <a:cubicBezTo>
                    <a:pt x="1813" y="251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821842" y="2734008"/>
              <a:ext cx="749558" cy="904671"/>
            </a:xfrm>
            <a:custGeom>
              <a:avLst/>
              <a:gdLst/>
              <a:ahLst/>
              <a:cxnLst/>
              <a:rect l="l" t="t" r="r" b="b"/>
              <a:pathLst>
                <a:path w="12796" h="15444" extrusionOk="0">
                  <a:moveTo>
                    <a:pt x="9617" y="0"/>
                  </a:moveTo>
                  <a:lnTo>
                    <a:pt x="7582" y="7861"/>
                  </a:lnTo>
                  <a:lnTo>
                    <a:pt x="0" y="11318"/>
                  </a:lnTo>
                  <a:lnTo>
                    <a:pt x="1979" y="15443"/>
                  </a:lnTo>
                  <a:cubicBezTo>
                    <a:pt x="1979" y="15443"/>
                    <a:pt x="10537" y="11262"/>
                    <a:pt x="11039" y="10565"/>
                  </a:cubicBezTo>
                  <a:cubicBezTo>
                    <a:pt x="11541" y="9868"/>
                    <a:pt x="12795" y="0"/>
                    <a:pt x="12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426667" y="3183016"/>
              <a:ext cx="311925" cy="560997"/>
            </a:xfrm>
            <a:custGeom>
              <a:avLst/>
              <a:gdLst/>
              <a:ahLst/>
              <a:cxnLst/>
              <a:rect l="l" t="t" r="r" b="b"/>
              <a:pathLst>
                <a:path w="5325" h="9577" extrusionOk="0">
                  <a:moveTo>
                    <a:pt x="1" y="1"/>
                  </a:moveTo>
                  <a:lnTo>
                    <a:pt x="196" y="2900"/>
                  </a:lnTo>
                  <a:lnTo>
                    <a:pt x="56" y="2956"/>
                  </a:lnTo>
                  <a:cubicBezTo>
                    <a:pt x="28" y="4489"/>
                    <a:pt x="530" y="6329"/>
                    <a:pt x="1088" y="7722"/>
                  </a:cubicBezTo>
                  <a:cubicBezTo>
                    <a:pt x="1415" y="8569"/>
                    <a:pt x="2128" y="9576"/>
                    <a:pt x="2877" y="9576"/>
                  </a:cubicBezTo>
                  <a:cubicBezTo>
                    <a:pt x="3213" y="9576"/>
                    <a:pt x="3556" y="9374"/>
                    <a:pt x="3875" y="8865"/>
                  </a:cubicBezTo>
                  <a:cubicBezTo>
                    <a:pt x="4934" y="7249"/>
                    <a:pt x="5102" y="5046"/>
                    <a:pt x="5325" y="3067"/>
                  </a:cubicBezTo>
                  <a:cubicBezTo>
                    <a:pt x="5018" y="2956"/>
                    <a:pt x="4795" y="2900"/>
                    <a:pt x="4795" y="2900"/>
                  </a:cubicBezTo>
                  <a:lnTo>
                    <a:pt x="4990" y="1"/>
                  </a:lnTo>
                  <a:lnTo>
                    <a:pt x="4990" y="1"/>
                  </a:lnTo>
                  <a:lnTo>
                    <a:pt x="2509" y="2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4434810" y="3388804"/>
              <a:ext cx="302143" cy="355214"/>
            </a:xfrm>
            <a:custGeom>
              <a:avLst/>
              <a:gdLst/>
              <a:ahLst/>
              <a:cxnLst/>
              <a:rect l="l" t="t" r="r" b="b"/>
              <a:pathLst>
                <a:path w="5158" h="6064" extrusionOk="0">
                  <a:moveTo>
                    <a:pt x="5158" y="0"/>
                  </a:moveTo>
                  <a:cubicBezTo>
                    <a:pt x="4489" y="725"/>
                    <a:pt x="3597" y="1255"/>
                    <a:pt x="2649" y="1450"/>
                  </a:cubicBezTo>
                  <a:cubicBezTo>
                    <a:pt x="2448" y="1496"/>
                    <a:pt x="2245" y="1518"/>
                    <a:pt x="2045" y="1518"/>
                  </a:cubicBezTo>
                  <a:cubicBezTo>
                    <a:pt x="1273" y="1518"/>
                    <a:pt x="532" y="1189"/>
                    <a:pt x="1" y="613"/>
                  </a:cubicBezTo>
                  <a:lnTo>
                    <a:pt x="1" y="613"/>
                  </a:lnTo>
                  <a:cubicBezTo>
                    <a:pt x="168" y="1840"/>
                    <a:pt x="503" y="3039"/>
                    <a:pt x="949" y="4209"/>
                  </a:cubicBezTo>
                  <a:cubicBezTo>
                    <a:pt x="1295" y="5056"/>
                    <a:pt x="2014" y="6063"/>
                    <a:pt x="2765" y="6063"/>
                  </a:cubicBezTo>
                  <a:cubicBezTo>
                    <a:pt x="3102" y="6063"/>
                    <a:pt x="3445" y="5861"/>
                    <a:pt x="3764" y="5352"/>
                  </a:cubicBezTo>
                  <a:cubicBezTo>
                    <a:pt x="4740" y="3847"/>
                    <a:pt x="4963" y="184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4428307" y="3183016"/>
              <a:ext cx="290720" cy="125180"/>
            </a:xfrm>
            <a:custGeom>
              <a:avLst/>
              <a:gdLst/>
              <a:ahLst/>
              <a:cxnLst/>
              <a:rect l="l" t="t" r="r" b="b"/>
              <a:pathLst>
                <a:path w="4963" h="2137" extrusionOk="0">
                  <a:moveTo>
                    <a:pt x="0" y="1"/>
                  </a:moveTo>
                  <a:cubicBezTo>
                    <a:pt x="0" y="1"/>
                    <a:pt x="0" y="29"/>
                    <a:pt x="0" y="29"/>
                  </a:cubicBezTo>
                  <a:cubicBezTo>
                    <a:pt x="0" y="1412"/>
                    <a:pt x="1013" y="2136"/>
                    <a:pt x="2259" y="2136"/>
                  </a:cubicBezTo>
                  <a:cubicBezTo>
                    <a:pt x="2368" y="2136"/>
                    <a:pt x="2480" y="2131"/>
                    <a:pt x="2593" y="2119"/>
                  </a:cubicBezTo>
                  <a:cubicBezTo>
                    <a:pt x="3429" y="2064"/>
                    <a:pt x="4265" y="1785"/>
                    <a:pt x="4683" y="1032"/>
                  </a:cubicBezTo>
                  <a:cubicBezTo>
                    <a:pt x="4795" y="865"/>
                    <a:pt x="4879" y="670"/>
                    <a:pt x="4934" y="475"/>
                  </a:cubicBezTo>
                  <a:lnTo>
                    <a:pt x="4962" y="1"/>
                  </a:lnTo>
                  <a:lnTo>
                    <a:pt x="2481" y="2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4096808" y="3352837"/>
              <a:ext cx="929156" cy="2085593"/>
            </a:xfrm>
            <a:custGeom>
              <a:avLst/>
              <a:gdLst/>
              <a:ahLst/>
              <a:cxnLst/>
              <a:rect l="l" t="t" r="r" b="b"/>
              <a:pathLst>
                <a:path w="15862" h="35604" extrusionOk="0">
                  <a:moveTo>
                    <a:pt x="10426" y="1"/>
                  </a:moveTo>
                  <a:lnTo>
                    <a:pt x="8224" y="6998"/>
                  </a:lnTo>
                  <a:lnTo>
                    <a:pt x="5548" y="85"/>
                  </a:lnTo>
                  <a:cubicBezTo>
                    <a:pt x="5548" y="85"/>
                    <a:pt x="2342" y="809"/>
                    <a:pt x="1980" y="2147"/>
                  </a:cubicBezTo>
                  <a:lnTo>
                    <a:pt x="1" y="35040"/>
                  </a:lnTo>
                  <a:cubicBezTo>
                    <a:pt x="1" y="35040"/>
                    <a:pt x="1820" y="35603"/>
                    <a:pt x="3530" y="35603"/>
                  </a:cubicBezTo>
                  <a:cubicBezTo>
                    <a:pt x="3760" y="35603"/>
                    <a:pt x="3988" y="35593"/>
                    <a:pt x="4210" y="35570"/>
                  </a:cubicBezTo>
                  <a:cubicBezTo>
                    <a:pt x="5500" y="35413"/>
                    <a:pt x="5954" y="34955"/>
                    <a:pt x="7206" y="34955"/>
                  </a:cubicBezTo>
                  <a:cubicBezTo>
                    <a:pt x="7740" y="34955"/>
                    <a:pt x="8418" y="35038"/>
                    <a:pt x="9367" y="35263"/>
                  </a:cubicBezTo>
                  <a:cubicBezTo>
                    <a:pt x="10064" y="35428"/>
                    <a:pt x="10769" y="35493"/>
                    <a:pt x="11443" y="35493"/>
                  </a:cubicBezTo>
                  <a:cubicBezTo>
                    <a:pt x="13841" y="35493"/>
                    <a:pt x="15862" y="34678"/>
                    <a:pt x="15862" y="34678"/>
                  </a:cubicBezTo>
                  <a:lnTo>
                    <a:pt x="14273" y="2147"/>
                  </a:lnTo>
                  <a:cubicBezTo>
                    <a:pt x="14273" y="2147"/>
                    <a:pt x="13938" y="531"/>
                    <a:pt x="10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4513189" y="4103995"/>
              <a:ext cx="44167" cy="36435"/>
            </a:xfrm>
            <a:custGeom>
              <a:avLst/>
              <a:gdLst/>
              <a:ahLst/>
              <a:cxnLst/>
              <a:rect l="l" t="t" r="r" b="b"/>
              <a:pathLst>
                <a:path w="754" h="622" extrusionOk="0">
                  <a:moveTo>
                    <a:pt x="447" y="1"/>
                  </a:moveTo>
                  <a:cubicBezTo>
                    <a:pt x="140" y="1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264989" y="3285940"/>
              <a:ext cx="311984" cy="475181"/>
            </a:xfrm>
            <a:custGeom>
              <a:avLst/>
              <a:gdLst/>
              <a:ahLst/>
              <a:cxnLst/>
              <a:rect l="l" t="t" r="r" b="b"/>
              <a:pathLst>
                <a:path w="5326" h="8112" extrusionOk="0">
                  <a:moveTo>
                    <a:pt x="2900" y="0"/>
                  </a:moveTo>
                  <a:cubicBezTo>
                    <a:pt x="2900" y="0"/>
                    <a:pt x="475" y="1617"/>
                    <a:pt x="280" y="1896"/>
                  </a:cubicBezTo>
                  <a:cubicBezTo>
                    <a:pt x="140" y="2258"/>
                    <a:pt x="29" y="2676"/>
                    <a:pt x="1" y="3066"/>
                  </a:cubicBezTo>
                  <a:lnTo>
                    <a:pt x="1450" y="2843"/>
                  </a:lnTo>
                  <a:lnTo>
                    <a:pt x="1450" y="2843"/>
                  </a:lnTo>
                  <a:cubicBezTo>
                    <a:pt x="1450" y="2843"/>
                    <a:pt x="1060" y="3707"/>
                    <a:pt x="1144" y="3930"/>
                  </a:cubicBezTo>
                  <a:cubicBezTo>
                    <a:pt x="1227" y="4181"/>
                    <a:pt x="5325" y="8112"/>
                    <a:pt x="5325" y="8112"/>
                  </a:cubicBezTo>
                  <a:cubicBezTo>
                    <a:pt x="5325" y="8112"/>
                    <a:pt x="5102" y="3875"/>
                    <a:pt x="2956" y="1115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580145" y="3285940"/>
              <a:ext cx="311925" cy="475181"/>
            </a:xfrm>
            <a:custGeom>
              <a:avLst/>
              <a:gdLst/>
              <a:ahLst/>
              <a:cxnLst/>
              <a:rect l="l" t="t" r="r" b="b"/>
              <a:pathLst>
                <a:path w="5325" h="8112" extrusionOk="0">
                  <a:moveTo>
                    <a:pt x="2259" y="0"/>
                  </a:moveTo>
                  <a:lnTo>
                    <a:pt x="2203" y="1115"/>
                  </a:lnTo>
                  <a:cubicBezTo>
                    <a:pt x="84" y="3875"/>
                    <a:pt x="1" y="8112"/>
                    <a:pt x="1" y="8112"/>
                  </a:cubicBezTo>
                  <a:cubicBezTo>
                    <a:pt x="1" y="8112"/>
                    <a:pt x="4071" y="4181"/>
                    <a:pt x="4182" y="3930"/>
                  </a:cubicBezTo>
                  <a:cubicBezTo>
                    <a:pt x="4266" y="3707"/>
                    <a:pt x="3875" y="2843"/>
                    <a:pt x="3875" y="2843"/>
                  </a:cubicBezTo>
                  <a:lnTo>
                    <a:pt x="3875" y="2843"/>
                  </a:lnTo>
                  <a:lnTo>
                    <a:pt x="5325" y="3066"/>
                  </a:lnTo>
                  <a:cubicBezTo>
                    <a:pt x="5269" y="2676"/>
                    <a:pt x="5186" y="2258"/>
                    <a:pt x="5046" y="1896"/>
                  </a:cubicBezTo>
                  <a:cubicBezTo>
                    <a:pt x="4851" y="1617"/>
                    <a:pt x="2259" y="0"/>
                    <a:pt x="2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379335" y="2734008"/>
              <a:ext cx="385381" cy="516009"/>
            </a:xfrm>
            <a:custGeom>
              <a:avLst/>
              <a:gdLst/>
              <a:ahLst/>
              <a:cxnLst/>
              <a:rect l="l" t="t" r="r" b="b"/>
              <a:pathLst>
                <a:path w="6579" h="8809" extrusionOk="0">
                  <a:moveTo>
                    <a:pt x="3122" y="0"/>
                  </a:moveTo>
                  <a:cubicBezTo>
                    <a:pt x="1422" y="0"/>
                    <a:pt x="28" y="1394"/>
                    <a:pt x="28" y="3094"/>
                  </a:cubicBezTo>
                  <a:lnTo>
                    <a:pt x="28" y="5547"/>
                  </a:lnTo>
                  <a:cubicBezTo>
                    <a:pt x="0" y="7276"/>
                    <a:pt x="1366" y="8697"/>
                    <a:pt x="3094" y="8809"/>
                  </a:cubicBezTo>
                  <a:lnTo>
                    <a:pt x="3485" y="8809"/>
                  </a:lnTo>
                  <a:cubicBezTo>
                    <a:pt x="5241" y="8697"/>
                    <a:pt x="6579" y="7276"/>
                    <a:pt x="6579" y="5547"/>
                  </a:cubicBezTo>
                  <a:lnTo>
                    <a:pt x="6579" y="3094"/>
                  </a:lnTo>
                  <a:cubicBezTo>
                    <a:pt x="6551" y="1394"/>
                    <a:pt x="5185" y="0"/>
                    <a:pt x="345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380917" y="2734008"/>
              <a:ext cx="383800" cy="213925"/>
            </a:xfrm>
            <a:custGeom>
              <a:avLst/>
              <a:gdLst/>
              <a:ahLst/>
              <a:cxnLst/>
              <a:rect l="l" t="t" r="r" b="b"/>
              <a:pathLst>
                <a:path w="6552" h="3652" extrusionOk="0">
                  <a:moveTo>
                    <a:pt x="3095" y="0"/>
                  </a:moveTo>
                  <a:cubicBezTo>
                    <a:pt x="1395" y="0"/>
                    <a:pt x="1" y="1394"/>
                    <a:pt x="1" y="3094"/>
                  </a:cubicBezTo>
                  <a:lnTo>
                    <a:pt x="1" y="3652"/>
                  </a:lnTo>
                  <a:cubicBezTo>
                    <a:pt x="57" y="3373"/>
                    <a:pt x="224" y="3122"/>
                    <a:pt x="447" y="2983"/>
                  </a:cubicBezTo>
                  <a:cubicBezTo>
                    <a:pt x="642" y="2899"/>
                    <a:pt x="837" y="2871"/>
                    <a:pt x="1032" y="2788"/>
                  </a:cubicBezTo>
                  <a:cubicBezTo>
                    <a:pt x="1116" y="2732"/>
                    <a:pt x="1200" y="2648"/>
                    <a:pt x="1200" y="2565"/>
                  </a:cubicBezTo>
                  <a:cubicBezTo>
                    <a:pt x="1200" y="2481"/>
                    <a:pt x="1172" y="2425"/>
                    <a:pt x="1116" y="2370"/>
                  </a:cubicBezTo>
                  <a:lnTo>
                    <a:pt x="893" y="2063"/>
                  </a:lnTo>
                  <a:cubicBezTo>
                    <a:pt x="837" y="2007"/>
                    <a:pt x="782" y="1924"/>
                    <a:pt x="754" y="1812"/>
                  </a:cubicBezTo>
                  <a:cubicBezTo>
                    <a:pt x="698" y="1728"/>
                    <a:pt x="726" y="1617"/>
                    <a:pt x="782" y="1533"/>
                  </a:cubicBezTo>
                  <a:cubicBezTo>
                    <a:pt x="854" y="1479"/>
                    <a:pt x="949" y="1449"/>
                    <a:pt x="1045" y="1449"/>
                  </a:cubicBezTo>
                  <a:cubicBezTo>
                    <a:pt x="1097" y="1449"/>
                    <a:pt x="1150" y="1458"/>
                    <a:pt x="1200" y="1478"/>
                  </a:cubicBezTo>
                  <a:cubicBezTo>
                    <a:pt x="1534" y="1589"/>
                    <a:pt x="1869" y="1728"/>
                    <a:pt x="2175" y="1924"/>
                  </a:cubicBezTo>
                  <a:cubicBezTo>
                    <a:pt x="2510" y="2119"/>
                    <a:pt x="2872" y="2230"/>
                    <a:pt x="3262" y="2286"/>
                  </a:cubicBezTo>
                  <a:cubicBezTo>
                    <a:pt x="3653" y="2258"/>
                    <a:pt x="4015" y="2119"/>
                    <a:pt x="4350" y="1924"/>
                  </a:cubicBezTo>
                  <a:cubicBezTo>
                    <a:pt x="4656" y="1728"/>
                    <a:pt x="4991" y="1589"/>
                    <a:pt x="5353" y="1478"/>
                  </a:cubicBezTo>
                  <a:cubicBezTo>
                    <a:pt x="5402" y="1458"/>
                    <a:pt x="5452" y="1449"/>
                    <a:pt x="5500" y="1449"/>
                  </a:cubicBezTo>
                  <a:cubicBezTo>
                    <a:pt x="5588" y="1449"/>
                    <a:pt x="5671" y="1479"/>
                    <a:pt x="5743" y="1533"/>
                  </a:cubicBezTo>
                  <a:cubicBezTo>
                    <a:pt x="5799" y="1617"/>
                    <a:pt x="5827" y="1728"/>
                    <a:pt x="5799" y="1812"/>
                  </a:cubicBezTo>
                  <a:cubicBezTo>
                    <a:pt x="5743" y="1924"/>
                    <a:pt x="5715" y="2007"/>
                    <a:pt x="5632" y="2063"/>
                  </a:cubicBezTo>
                  <a:lnTo>
                    <a:pt x="5409" y="2370"/>
                  </a:lnTo>
                  <a:cubicBezTo>
                    <a:pt x="5381" y="2425"/>
                    <a:pt x="5353" y="2481"/>
                    <a:pt x="5325" y="2565"/>
                  </a:cubicBezTo>
                  <a:cubicBezTo>
                    <a:pt x="5353" y="2648"/>
                    <a:pt x="5409" y="2732"/>
                    <a:pt x="5492" y="2788"/>
                  </a:cubicBezTo>
                  <a:cubicBezTo>
                    <a:pt x="5688" y="2871"/>
                    <a:pt x="5883" y="2899"/>
                    <a:pt x="6078" y="2983"/>
                  </a:cubicBezTo>
                  <a:cubicBezTo>
                    <a:pt x="6329" y="3122"/>
                    <a:pt x="6496" y="3373"/>
                    <a:pt x="6552" y="3652"/>
                  </a:cubicBezTo>
                  <a:lnTo>
                    <a:pt x="6552" y="3094"/>
                  </a:lnTo>
                  <a:cubicBezTo>
                    <a:pt x="6524" y="1394"/>
                    <a:pt x="5158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296036" y="2909862"/>
              <a:ext cx="84937" cy="101808"/>
            </a:xfrm>
            <a:custGeom>
              <a:avLst/>
              <a:gdLst/>
              <a:ahLst/>
              <a:cxnLst/>
              <a:rect l="l" t="t" r="r" b="b"/>
              <a:pathLst>
                <a:path w="1450" h="1738" extrusionOk="0">
                  <a:moveTo>
                    <a:pt x="854" y="0"/>
                  </a:moveTo>
                  <a:cubicBezTo>
                    <a:pt x="822" y="0"/>
                    <a:pt x="788" y="3"/>
                    <a:pt x="753" y="9"/>
                  </a:cubicBezTo>
                  <a:cubicBezTo>
                    <a:pt x="84" y="120"/>
                    <a:pt x="0" y="1737"/>
                    <a:pt x="1450" y="1737"/>
                  </a:cubicBezTo>
                  <a:lnTo>
                    <a:pt x="1450" y="901"/>
                  </a:lnTo>
                  <a:cubicBezTo>
                    <a:pt x="1450" y="901"/>
                    <a:pt x="1425" y="0"/>
                    <a:pt x="8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325443" y="2926675"/>
              <a:ext cx="45749" cy="65372"/>
            </a:xfrm>
            <a:custGeom>
              <a:avLst/>
              <a:gdLst/>
              <a:ahLst/>
              <a:cxnLst/>
              <a:rect l="l" t="t" r="r" b="b"/>
              <a:pathLst>
                <a:path w="781" h="1116" fill="none" extrusionOk="0">
                  <a:moveTo>
                    <a:pt x="502" y="0"/>
                  </a:moveTo>
                  <a:cubicBezTo>
                    <a:pt x="446" y="168"/>
                    <a:pt x="418" y="363"/>
                    <a:pt x="418" y="530"/>
                  </a:cubicBezTo>
                  <a:cubicBezTo>
                    <a:pt x="390" y="725"/>
                    <a:pt x="446" y="893"/>
                    <a:pt x="558" y="1060"/>
                  </a:cubicBezTo>
                  <a:cubicBezTo>
                    <a:pt x="586" y="1088"/>
                    <a:pt x="613" y="1116"/>
                    <a:pt x="641" y="1116"/>
                  </a:cubicBezTo>
                  <a:cubicBezTo>
                    <a:pt x="697" y="1116"/>
                    <a:pt x="725" y="1060"/>
                    <a:pt x="753" y="1032"/>
                  </a:cubicBezTo>
                  <a:cubicBezTo>
                    <a:pt x="781" y="893"/>
                    <a:pt x="753" y="781"/>
                    <a:pt x="669" y="670"/>
                  </a:cubicBezTo>
                  <a:cubicBezTo>
                    <a:pt x="530" y="419"/>
                    <a:pt x="279" y="251"/>
                    <a:pt x="0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392398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0" y="1"/>
                  </a:moveTo>
                  <a:cubicBezTo>
                    <a:pt x="363" y="949"/>
                    <a:pt x="976" y="1785"/>
                    <a:pt x="1812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464216" y="3027556"/>
              <a:ext cx="22904" cy="21264"/>
            </a:xfrm>
            <a:custGeom>
              <a:avLst/>
              <a:gdLst/>
              <a:ahLst/>
              <a:cxnLst/>
              <a:rect l="l" t="t" r="r" b="b"/>
              <a:pathLst>
                <a:path w="391" h="363" fill="none" extrusionOk="0">
                  <a:moveTo>
                    <a:pt x="1" y="363"/>
                  </a:moveTo>
                  <a:lnTo>
                    <a:pt x="391" y="0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438090" y="3025916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" y="196"/>
                  </a:moveTo>
                  <a:lnTo>
                    <a:pt x="196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63029" y="2909862"/>
              <a:ext cx="84996" cy="101808"/>
            </a:xfrm>
            <a:custGeom>
              <a:avLst/>
              <a:gdLst/>
              <a:ahLst/>
              <a:cxnLst/>
              <a:rect l="l" t="t" r="r" b="b"/>
              <a:pathLst>
                <a:path w="1451" h="1738" extrusionOk="0">
                  <a:moveTo>
                    <a:pt x="597" y="0"/>
                  </a:moveTo>
                  <a:cubicBezTo>
                    <a:pt x="26" y="0"/>
                    <a:pt x="1" y="901"/>
                    <a:pt x="1" y="901"/>
                  </a:cubicBezTo>
                  <a:lnTo>
                    <a:pt x="1" y="1737"/>
                  </a:lnTo>
                  <a:cubicBezTo>
                    <a:pt x="1450" y="1737"/>
                    <a:pt x="1367" y="120"/>
                    <a:pt x="698" y="9"/>
                  </a:cubicBezTo>
                  <a:cubicBezTo>
                    <a:pt x="662" y="3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774452" y="2926675"/>
              <a:ext cx="44167" cy="65372"/>
            </a:xfrm>
            <a:custGeom>
              <a:avLst/>
              <a:gdLst/>
              <a:ahLst/>
              <a:cxnLst/>
              <a:rect l="l" t="t" r="r" b="b"/>
              <a:pathLst>
                <a:path w="754" h="1116" fill="none" extrusionOk="0">
                  <a:moveTo>
                    <a:pt x="252" y="0"/>
                  </a:moveTo>
                  <a:cubicBezTo>
                    <a:pt x="308" y="168"/>
                    <a:pt x="335" y="363"/>
                    <a:pt x="335" y="530"/>
                  </a:cubicBezTo>
                  <a:cubicBezTo>
                    <a:pt x="363" y="725"/>
                    <a:pt x="308" y="893"/>
                    <a:pt x="196" y="1060"/>
                  </a:cubicBezTo>
                  <a:cubicBezTo>
                    <a:pt x="196" y="1088"/>
                    <a:pt x="140" y="1116"/>
                    <a:pt x="112" y="1116"/>
                  </a:cubicBezTo>
                  <a:cubicBezTo>
                    <a:pt x="57" y="1116"/>
                    <a:pt x="29" y="1060"/>
                    <a:pt x="29" y="1032"/>
                  </a:cubicBezTo>
                  <a:cubicBezTo>
                    <a:pt x="1" y="893"/>
                    <a:pt x="1" y="781"/>
                    <a:pt x="85" y="670"/>
                  </a:cubicBezTo>
                  <a:cubicBezTo>
                    <a:pt x="252" y="419"/>
                    <a:pt x="475" y="251"/>
                    <a:pt x="754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4472418" y="2954441"/>
              <a:ext cx="9841" cy="53950"/>
            </a:xfrm>
            <a:custGeom>
              <a:avLst/>
              <a:gdLst/>
              <a:ahLst/>
              <a:cxnLst/>
              <a:rect l="l" t="t" r="r" b="b"/>
              <a:pathLst>
                <a:path w="168" h="921" extrusionOk="0">
                  <a:moveTo>
                    <a:pt x="84" y="0"/>
                  </a:moveTo>
                  <a:cubicBezTo>
                    <a:pt x="28" y="0"/>
                    <a:pt x="0" y="196"/>
                    <a:pt x="0" y="474"/>
                  </a:cubicBezTo>
                  <a:cubicBezTo>
                    <a:pt x="0" y="725"/>
                    <a:pt x="28" y="920"/>
                    <a:pt x="84" y="920"/>
                  </a:cubicBezTo>
                  <a:cubicBezTo>
                    <a:pt x="139" y="920"/>
                    <a:pt x="167" y="725"/>
                    <a:pt x="167" y="474"/>
                  </a:cubicBezTo>
                  <a:cubicBezTo>
                    <a:pt x="167" y="196"/>
                    <a:pt x="139" y="0"/>
                    <a:pt x="84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4444651" y="2903126"/>
              <a:ext cx="52310" cy="23607"/>
            </a:xfrm>
            <a:custGeom>
              <a:avLst/>
              <a:gdLst/>
              <a:ahLst/>
              <a:cxnLst/>
              <a:rect l="l" t="t" r="r" b="b"/>
              <a:pathLst>
                <a:path w="893" h="403" extrusionOk="0">
                  <a:moveTo>
                    <a:pt x="553" y="1"/>
                  </a:moveTo>
                  <a:cubicBezTo>
                    <a:pt x="525" y="1"/>
                    <a:pt x="499" y="4"/>
                    <a:pt x="474" y="12"/>
                  </a:cubicBezTo>
                  <a:cubicBezTo>
                    <a:pt x="449" y="7"/>
                    <a:pt x="426" y="5"/>
                    <a:pt x="402" y="5"/>
                  </a:cubicBezTo>
                  <a:cubicBezTo>
                    <a:pt x="295" y="5"/>
                    <a:pt x="203" y="55"/>
                    <a:pt x="112" y="124"/>
                  </a:cubicBezTo>
                  <a:cubicBezTo>
                    <a:pt x="56" y="179"/>
                    <a:pt x="28" y="291"/>
                    <a:pt x="0" y="402"/>
                  </a:cubicBezTo>
                  <a:cubicBezTo>
                    <a:pt x="193" y="287"/>
                    <a:pt x="398" y="225"/>
                    <a:pt x="608" y="225"/>
                  </a:cubicBezTo>
                  <a:cubicBezTo>
                    <a:pt x="702" y="225"/>
                    <a:pt x="797" y="237"/>
                    <a:pt x="892" y="263"/>
                  </a:cubicBezTo>
                  <a:cubicBezTo>
                    <a:pt x="892" y="152"/>
                    <a:pt x="836" y="68"/>
                    <a:pt x="753" y="40"/>
                  </a:cubicBezTo>
                  <a:cubicBezTo>
                    <a:pt x="694" y="20"/>
                    <a:pt x="621" y="1"/>
                    <a:pt x="553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4663444" y="2954441"/>
              <a:ext cx="11481" cy="53950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12" y="0"/>
                  </a:moveTo>
                  <a:cubicBezTo>
                    <a:pt x="56" y="0"/>
                    <a:pt x="0" y="196"/>
                    <a:pt x="0" y="474"/>
                  </a:cubicBezTo>
                  <a:cubicBezTo>
                    <a:pt x="0" y="725"/>
                    <a:pt x="56" y="920"/>
                    <a:pt x="112" y="920"/>
                  </a:cubicBezTo>
                  <a:cubicBezTo>
                    <a:pt x="140" y="920"/>
                    <a:pt x="196" y="725"/>
                    <a:pt x="196" y="474"/>
                  </a:cubicBezTo>
                  <a:cubicBezTo>
                    <a:pt x="196" y="196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4645460" y="2905879"/>
              <a:ext cx="50670" cy="27356"/>
            </a:xfrm>
            <a:custGeom>
              <a:avLst/>
              <a:gdLst/>
              <a:ahLst/>
              <a:cxnLst/>
              <a:rect l="l" t="t" r="r" b="b"/>
              <a:pathLst>
                <a:path w="865" h="467" extrusionOk="0">
                  <a:moveTo>
                    <a:pt x="307" y="0"/>
                  </a:moveTo>
                  <a:cubicBezTo>
                    <a:pt x="259" y="0"/>
                    <a:pt x="210" y="7"/>
                    <a:pt x="168" y="21"/>
                  </a:cubicBezTo>
                  <a:cubicBezTo>
                    <a:pt x="84" y="49"/>
                    <a:pt x="1" y="132"/>
                    <a:pt x="1" y="244"/>
                  </a:cubicBezTo>
                  <a:cubicBezTo>
                    <a:pt x="63" y="233"/>
                    <a:pt x="126" y="227"/>
                    <a:pt x="188" y="227"/>
                  </a:cubicBezTo>
                  <a:cubicBezTo>
                    <a:pt x="430" y="227"/>
                    <a:pt x="665" y="312"/>
                    <a:pt x="865" y="467"/>
                  </a:cubicBezTo>
                  <a:cubicBezTo>
                    <a:pt x="865" y="355"/>
                    <a:pt x="837" y="272"/>
                    <a:pt x="781" y="188"/>
                  </a:cubicBezTo>
                  <a:cubicBezTo>
                    <a:pt x="698" y="77"/>
                    <a:pt x="586" y="21"/>
                    <a:pt x="447" y="21"/>
                  </a:cubicBezTo>
                  <a:cubicBezTo>
                    <a:pt x="405" y="7"/>
                    <a:pt x="356" y="0"/>
                    <a:pt x="307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4645460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1813" y="1"/>
                  </a:moveTo>
                  <a:cubicBezTo>
                    <a:pt x="1450" y="949"/>
                    <a:pt x="837" y="1785"/>
                    <a:pt x="1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4684650" y="3024276"/>
              <a:ext cx="18042" cy="14762"/>
            </a:xfrm>
            <a:custGeom>
              <a:avLst/>
              <a:gdLst/>
              <a:ahLst/>
              <a:cxnLst/>
              <a:rect l="l" t="t" r="r" b="b"/>
              <a:pathLst>
                <a:path w="308" h="252" fill="none" extrusionOk="0">
                  <a:moveTo>
                    <a:pt x="307" y="25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4660164" y="3035699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96" y="196"/>
                  </a:moveTo>
                  <a:cubicBezTo>
                    <a:pt x="140" y="112"/>
                    <a:pt x="56" y="57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4509967" y="2929955"/>
              <a:ext cx="140469" cy="192720"/>
            </a:xfrm>
            <a:custGeom>
              <a:avLst/>
              <a:gdLst/>
              <a:ahLst/>
              <a:cxnLst/>
              <a:rect l="l" t="t" r="r" b="b"/>
              <a:pathLst>
                <a:path w="2398" h="3290" fill="none" extrusionOk="0">
                  <a:moveTo>
                    <a:pt x="1115" y="0"/>
                  </a:moveTo>
                  <a:cubicBezTo>
                    <a:pt x="1115" y="0"/>
                    <a:pt x="976" y="1868"/>
                    <a:pt x="1032" y="1896"/>
                  </a:cubicBezTo>
                  <a:cubicBezTo>
                    <a:pt x="1115" y="1924"/>
                    <a:pt x="1450" y="1004"/>
                    <a:pt x="1924" y="1227"/>
                  </a:cubicBezTo>
                  <a:cubicBezTo>
                    <a:pt x="2397" y="1450"/>
                    <a:pt x="1617" y="2258"/>
                    <a:pt x="1032" y="2314"/>
                  </a:cubicBezTo>
                  <a:cubicBezTo>
                    <a:pt x="1032" y="2314"/>
                    <a:pt x="1227" y="2732"/>
                    <a:pt x="1505" y="2788"/>
                  </a:cubicBezTo>
                  <a:cubicBezTo>
                    <a:pt x="1338" y="3094"/>
                    <a:pt x="1032" y="3262"/>
                    <a:pt x="697" y="3262"/>
                  </a:cubicBezTo>
                  <a:cubicBezTo>
                    <a:pt x="390" y="3290"/>
                    <a:pt x="112" y="3094"/>
                    <a:pt x="0" y="281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5396621" y="2506019"/>
              <a:ext cx="150251" cy="190494"/>
            </a:xfrm>
            <a:custGeom>
              <a:avLst/>
              <a:gdLst/>
              <a:ahLst/>
              <a:cxnLst/>
              <a:rect l="l" t="t" r="r" b="b"/>
              <a:pathLst>
                <a:path w="2565" h="3252" extrusionOk="0">
                  <a:moveTo>
                    <a:pt x="166" y="0"/>
                  </a:moveTo>
                  <a:cubicBezTo>
                    <a:pt x="128" y="0"/>
                    <a:pt x="100" y="26"/>
                    <a:pt x="84" y="73"/>
                  </a:cubicBezTo>
                  <a:cubicBezTo>
                    <a:pt x="0" y="324"/>
                    <a:pt x="781" y="3251"/>
                    <a:pt x="781" y="3251"/>
                  </a:cubicBezTo>
                  <a:lnTo>
                    <a:pt x="2398" y="3251"/>
                  </a:lnTo>
                  <a:cubicBezTo>
                    <a:pt x="2565" y="1802"/>
                    <a:pt x="1115" y="1662"/>
                    <a:pt x="1115" y="1662"/>
                  </a:cubicBezTo>
                  <a:cubicBezTo>
                    <a:pt x="686" y="465"/>
                    <a:pt x="330" y="0"/>
                    <a:pt x="166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598768" y="2506019"/>
              <a:ext cx="150310" cy="190494"/>
            </a:xfrm>
            <a:custGeom>
              <a:avLst/>
              <a:gdLst/>
              <a:ahLst/>
              <a:cxnLst/>
              <a:rect l="l" t="t" r="r" b="b"/>
              <a:pathLst>
                <a:path w="2566" h="3252" extrusionOk="0">
                  <a:moveTo>
                    <a:pt x="2397" y="0"/>
                  </a:moveTo>
                  <a:cubicBezTo>
                    <a:pt x="2226" y="0"/>
                    <a:pt x="1851" y="465"/>
                    <a:pt x="1422" y="1662"/>
                  </a:cubicBezTo>
                  <a:cubicBezTo>
                    <a:pt x="1422" y="1662"/>
                    <a:pt x="1" y="1802"/>
                    <a:pt x="140" y="3251"/>
                  </a:cubicBezTo>
                  <a:lnTo>
                    <a:pt x="1757" y="3251"/>
                  </a:lnTo>
                  <a:cubicBezTo>
                    <a:pt x="1757" y="3251"/>
                    <a:pt x="2565" y="324"/>
                    <a:pt x="2482" y="73"/>
                  </a:cubicBezTo>
                  <a:cubicBezTo>
                    <a:pt x="2466" y="26"/>
                    <a:pt x="2437" y="0"/>
                    <a:pt x="23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4572002" y="3218984"/>
              <a:ext cx="16402" cy="8201"/>
            </a:xfrm>
            <a:custGeom>
              <a:avLst/>
              <a:gdLst/>
              <a:ahLst/>
              <a:cxnLst/>
              <a:rect l="l" t="t" r="r" b="b"/>
              <a:pathLst>
                <a:path w="280" h="140" fill="none" extrusionOk="0">
                  <a:moveTo>
                    <a:pt x="0" y="140"/>
                  </a:moveTo>
                  <a:cubicBezTo>
                    <a:pt x="84" y="56"/>
                    <a:pt x="168" y="0"/>
                    <a:pt x="279" y="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09358" y="1401512"/>
              <a:ext cx="2104865" cy="59"/>
            </a:xfrm>
            <a:custGeom>
              <a:avLst/>
              <a:gdLst/>
              <a:ahLst/>
              <a:cxnLst/>
              <a:rect l="l" t="t" r="r" b="b"/>
              <a:pathLst>
                <a:path w="35933" h="1" fill="none" extrusionOk="0">
                  <a:moveTo>
                    <a:pt x="1" y="1"/>
                  </a:moveTo>
                  <a:lnTo>
                    <a:pt x="35932" y="1"/>
                  </a:lnTo>
                </a:path>
              </a:pathLst>
            </a:custGeom>
            <a:noFill/>
            <a:ln w="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6" name="Google Shape;2766;p59"/>
            <p:cNvGrpSpPr/>
            <p:nvPr/>
          </p:nvGrpSpPr>
          <p:grpSpPr>
            <a:xfrm>
              <a:off x="3608386" y="1564730"/>
              <a:ext cx="1927200" cy="875457"/>
              <a:chOff x="3540438" y="1468682"/>
              <a:chExt cx="1927200" cy="875457"/>
            </a:xfrm>
          </p:grpSpPr>
          <p:grpSp>
            <p:nvGrpSpPr>
              <p:cNvPr id="2767" name="Google Shape;2767;p59"/>
              <p:cNvGrpSpPr/>
              <p:nvPr/>
            </p:nvGrpSpPr>
            <p:grpSpPr>
              <a:xfrm>
                <a:off x="4845489" y="1538268"/>
                <a:ext cx="622148" cy="623996"/>
                <a:chOff x="5110038" y="1432559"/>
                <a:chExt cx="551990" cy="553629"/>
              </a:xfrm>
            </p:grpSpPr>
            <p:sp>
              <p:nvSpPr>
                <p:cNvPr id="2768" name="Google Shape;2768;p59"/>
                <p:cNvSpPr/>
                <p:nvPr/>
              </p:nvSpPr>
              <p:spPr>
                <a:xfrm>
                  <a:off x="5188417" y="1510938"/>
                  <a:ext cx="395222" cy="39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7" h="6747" fill="none" extrusionOk="0">
                      <a:moveTo>
                        <a:pt x="6746" y="3374"/>
                      </a:moveTo>
                      <a:cubicBezTo>
                        <a:pt x="6746" y="5241"/>
                        <a:pt x="5241" y="6746"/>
                        <a:pt x="3373" y="6746"/>
                      </a:cubicBezTo>
                      <a:cubicBezTo>
                        <a:pt x="1506" y="6746"/>
                        <a:pt x="0" y="5241"/>
                        <a:pt x="0" y="3374"/>
                      </a:cubicBezTo>
                      <a:cubicBezTo>
                        <a:pt x="0" y="1506"/>
                        <a:pt x="1506" y="1"/>
                        <a:pt x="3373" y="1"/>
                      </a:cubicBezTo>
                      <a:cubicBezTo>
                        <a:pt x="5241" y="1"/>
                        <a:pt x="6746" y="1506"/>
                        <a:pt x="6746" y="33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9"/>
                <p:cNvSpPr/>
                <p:nvPr/>
              </p:nvSpPr>
              <p:spPr>
                <a:xfrm>
                  <a:off x="5386005" y="1460325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0"/>
                      </a:moveTo>
                      <a:lnTo>
                        <a:pt x="0" y="8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59"/>
                <p:cNvSpPr/>
                <p:nvPr/>
              </p:nvSpPr>
              <p:spPr>
                <a:xfrm>
                  <a:off x="5372941" y="1432559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35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59"/>
                <p:cNvSpPr/>
                <p:nvPr/>
              </p:nvSpPr>
              <p:spPr>
                <a:xfrm>
                  <a:off x="5386005" y="1907752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86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59"/>
                <p:cNvSpPr/>
                <p:nvPr/>
              </p:nvSpPr>
              <p:spPr>
                <a:xfrm>
                  <a:off x="5371301" y="1958364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112"/>
                        <a:pt x="112" y="0"/>
                        <a:pt x="251" y="0"/>
                      </a:cubicBezTo>
                      <a:cubicBezTo>
                        <a:pt x="391" y="0"/>
                        <a:pt x="474" y="112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59"/>
                <p:cNvSpPr/>
                <p:nvPr/>
              </p:nvSpPr>
              <p:spPr>
                <a:xfrm>
                  <a:off x="5526419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614" y="1"/>
                      </a:moveTo>
                      <a:lnTo>
                        <a:pt x="0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59"/>
                <p:cNvSpPr/>
                <p:nvPr/>
              </p:nvSpPr>
              <p:spPr>
                <a:xfrm>
                  <a:off x="5557466" y="1509297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52"/>
                      </a:moveTo>
                      <a:cubicBezTo>
                        <a:pt x="474" y="363"/>
                        <a:pt x="363" y="475"/>
                        <a:pt x="251" y="475"/>
                      </a:cubicBezTo>
                      <a:cubicBezTo>
                        <a:pt x="112" y="475"/>
                        <a:pt x="0" y="363"/>
                        <a:pt x="0" y="252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63" y="1"/>
                        <a:pt x="474" y="112"/>
                        <a:pt x="474" y="25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59"/>
                <p:cNvSpPr/>
                <p:nvPr/>
              </p:nvSpPr>
              <p:spPr>
                <a:xfrm>
                  <a:off x="5209623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1" y="614"/>
                      </a:moveTo>
                      <a:lnTo>
                        <a:pt x="6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59"/>
                <p:cNvSpPr/>
                <p:nvPr/>
              </p:nvSpPr>
              <p:spPr>
                <a:xfrm>
                  <a:off x="5185137" y="1876705"/>
                  <a:ext cx="27824" cy="3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14" fill="none" extrusionOk="0">
                      <a:moveTo>
                        <a:pt x="84" y="140"/>
                      </a:moveTo>
                      <a:cubicBezTo>
                        <a:pt x="224" y="1"/>
                        <a:pt x="474" y="112"/>
                        <a:pt x="474" y="307"/>
                      </a:cubicBezTo>
                      <a:cubicBezTo>
                        <a:pt x="474" y="502"/>
                        <a:pt x="224" y="614"/>
                        <a:pt x="84" y="475"/>
                      </a:cubicBezTo>
                      <a:cubicBezTo>
                        <a:pt x="1" y="391"/>
                        <a:pt x="1" y="224"/>
                        <a:pt x="84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59"/>
                <p:cNvSpPr/>
                <p:nvPr/>
              </p:nvSpPr>
              <p:spPr>
                <a:xfrm>
                  <a:off x="5583592" y="1708525"/>
                  <a:ext cx="5067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1" fill="none" extrusionOk="0">
                      <a:moveTo>
                        <a:pt x="864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59"/>
                <p:cNvSpPr/>
                <p:nvPr/>
              </p:nvSpPr>
              <p:spPr>
                <a:xfrm>
                  <a:off x="5634204" y="1695461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4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4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91" y="1"/>
                        <a:pt x="474" y="112"/>
                        <a:pt x="47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59"/>
                <p:cNvSpPr/>
                <p:nvPr/>
              </p:nvSpPr>
              <p:spPr>
                <a:xfrm>
                  <a:off x="5136164" y="1708525"/>
                  <a:ext cx="5231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1" fill="none" extrusionOk="0">
                      <a:moveTo>
                        <a:pt x="0" y="1"/>
                      </a:moveTo>
                      <a:lnTo>
                        <a:pt x="89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59"/>
                <p:cNvSpPr/>
                <p:nvPr/>
              </p:nvSpPr>
              <p:spPr>
                <a:xfrm>
                  <a:off x="5110038" y="1695461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63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59"/>
                <p:cNvSpPr/>
                <p:nvPr/>
              </p:nvSpPr>
              <p:spPr>
                <a:xfrm>
                  <a:off x="5526419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614" y="6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59"/>
                <p:cNvSpPr/>
                <p:nvPr/>
              </p:nvSpPr>
              <p:spPr>
                <a:xfrm>
                  <a:off x="5557466" y="1881625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63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84"/>
                        <a:pt x="112" y="0"/>
                        <a:pt x="251" y="0"/>
                      </a:cubicBezTo>
                      <a:cubicBezTo>
                        <a:pt x="363" y="0"/>
                        <a:pt x="474" y="84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59"/>
                <p:cNvSpPr/>
                <p:nvPr/>
              </p:nvSpPr>
              <p:spPr>
                <a:xfrm>
                  <a:off x="5209623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1" y="1"/>
                      </a:moveTo>
                      <a:lnTo>
                        <a:pt x="614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59"/>
                <p:cNvSpPr/>
                <p:nvPr/>
              </p:nvSpPr>
              <p:spPr>
                <a:xfrm>
                  <a:off x="5181856" y="1507657"/>
                  <a:ext cx="36025" cy="2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03" fill="none" extrusionOk="0">
                      <a:moveTo>
                        <a:pt x="475" y="112"/>
                      </a:moveTo>
                      <a:cubicBezTo>
                        <a:pt x="614" y="252"/>
                        <a:pt x="503" y="503"/>
                        <a:pt x="307" y="503"/>
                      </a:cubicBezTo>
                      <a:cubicBezTo>
                        <a:pt x="112" y="503"/>
                        <a:pt x="1" y="252"/>
                        <a:pt x="140" y="112"/>
                      </a:cubicBezTo>
                      <a:cubicBezTo>
                        <a:pt x="224" y="1"/>
                        <a:pt x="391" y="1"/>
                        <a:pt x="475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59"/>
                <p:cNvSpPr/>
                <p:nvPr/>
              </p:nvSpPr>
              <p:spPr>
                <a:xfrm>
                  <a:off x="5428416" y="1527281"/>
                  <a:ext cx="11540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642" fill="none" extrusionOk="0">
                      <a:moveTo>
                        <a:pt x="196" y="0"/>
                      </a:moveTo>
                      <a:lnTo>
                        <a:pt x="1" y="64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59"/>
                <p:cNvSpPr/>
                <p:nvPr/>
              </p:nvSpPr>
              <p:spPr>
                <a:xfrm>
                  <a:off x="5425194" y="1502795"/>
                  <a:ext cx="29406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7" fill="none" extrusionOk="0">
                      <a:moveTo>
                        <a:pt x="446" y="307"/>
                      </a:moveTo>
                      <a:cubicBezTo>
                        <a:pt x="418" y="390"/>
                        <a:pt x="335" y="446"/>
                        <a:pt x="251" y="418"/>
                      </a:cubicBezTo>
                      <a:cubicBezTo>
                        <a:pt x="0" y="335"/>
                        <a:pt x="112" y="0"/>
                        <a:pt x="335" y="56"/>
                      </a:cubicBezTo>
                      <a:cubicBezTo>
                        <a:pt x="446" y="84"/>
                        <a:pt x="502" y="195"/>
                        <a:pt x="446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59"/>
                <p:cNvSpPr/>
                <p:nvPr/>
              </p:nvSpPr>
              <p:spPr>
                <a:xfrm>
                  <a:off x="5332112" y="1853859"/>
                  <a:ext cx="11481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42" fill="none" extrusionOk="0">
                      <a:moveTo>
                        <a:pt x="0" y="642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59"/>
                <p:cNvSpPr/>
                <p:nvPr/>
              </p:nvSpPr>
              <p:spPr>
                <a:xfrm>
                  <a:off x="5315768" y="1884906"/>
                  <a:ext cx="27824" cy="3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58" fill="none" extrusionOk="0">
                      <a:moveTo>
                        <a:pt x="56" y="223"/>
                      </a:moveTo>
                      <a:cubicBezTo>
                        <a:pt x="140" y="0"/>
                        <a:pt x="474" y="84"/>
                        <a:pt x="419" y="335"/>
                      </a:cubicBezTo>
                      <a:cubicBezTo>
                        <a:pt x="363" y="558"/>
                        <a:pt x="1" y="446"/>
                        <a:pt x="56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59"/>
                <p:cNvSpPr/>
                <p:nvPr/>
              </p:nvSpPr>
              <p:spPr>
                <a:xfrm>
                  <a:off x="5518276" y="1618723"/>
                  <a:ext cx="34326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07" fill="none" extrusionOk="0">
                      <a:moveTo>
                        <a:pt x="586" y="0"/>
                      </a:moveTo>
                      <a:lnTo>
                        <a:pt x="0" y="30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59"/>
                <p:cNvSpPr/>
                <p:nvPr/>
              </p:nvSpPr>
              <p:spPr>
                <a:xfrm>
                  <a:off x="5549265" y="1600739"/>
                  <a:ext cx="24544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419" fill="none" extrusionOk="0">
                      <a:moveTo>
                        <a:pt x="280" y="363"/>
                      </a:moveTo>
                      <a:cubicBezTo>
                        <a:pt x="196" y="419"/>
                        <a:pt x="84" y="391"/>
                        <a:pt x="57" y="307"/>
                      </a:cubicBezTo>
                      <a:cubicBezTo>
                        <a:pt x="1" y="224"/>
                        <a:pt x="29" y="112"/>
                        <a:pt x="112" y="56"/>
                      </a:cubicBezTo>
                      <a:cubicBezTo>
                        <a:pt x="196" y="1"/>
                        <a:pt x="307" y="29"/>
                        <a:pt x="363" y="140"/>
                      </a:cubicBezTo>
                      <a:cubicBezTo>
                        <a:pt x="419" y="224"/>
                        <a:pt x="363" y="307"/>
                        <a:pt x="280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59"/>
                <p:cNvSpPr/>
                <p:nvPr/>
              </p:nvSpPr>
              <p:spPr>
                <a:xfrm>
                  <a:off x="5219405" y="1781983"/>
                  <a:ext cx="34385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308" fill="none" extrusionOk="0">
                      <a:moveTo>
                        <a:pt x="1" y="308"/>
                      </a:moveTo>
                      <a:lnTo>
                        <a:pt x="586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59"/>
                <p:cNvSpPr/>
                <p:nvPr/>
              </p:nvSpPr>
              <p:spPr>
                <a:xfrm>
                  <a:off x="5198200" y="1793464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12" y="56"/>
                      </a:moveTo>
                      <a:cubicBezTo>
                        <a:pt x="196" y="0"/>
                        <a:pt x="307" y="28"/>
                        <a:pt x="363" y="112"/>
                      </a:cubicBezTo>
                      <a:cubicBezTo>
                        <a:pt x="419" y="195"/>
                        <a:pt x="363" y="307"/>
                        <a:pt x="307" y="362"/>
                      </a:cubicBezTo>
                      <a:cubicBezTo>
                        <a:pt x="196" y="390"/>
                        <a:pt x="112" y="362"/>
                        <a:pt x="56" y="279"/>
                      </a:cubicBezTo>
                      <a:cubicBezTo>
                        <a:pt x="1" y="195"/>
                        <a:pt x="28" y="84"/>
                        <a:pt x="112" y="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59"/>
                <p:cNvSpPr/>
                <p:nvPr/>
              </p:nvSpPr>
              <p:spPr>
                <a:xfrm>
                  <a:off x="5529699" y="1750994"/>
                  <a:ext cx="37607" cy="11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96" fill="none" extrusionOk="0">
                      <a:moveTo>
                        <a:pt x="641" y="1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59"/>
                <p:cNvSpPr/>
                <p:nvPr/>
              </p:nvSpPr>
              <p:spPr>
                <a:xfrm>
                  <a:off x="5565608" y="1754275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68" y="362"/>
                      </a:moveTo>
                      <a:cubicBezTo>
                        <a:pt x="56" y="335"/>
                        <a:pt x="1" y="223"/>
                        <a:pt x="28" y="139"/>
                      </a:cubicBezTo>
                      <a:cubicBezTo>
                        <a:pt x="56" y="56"/>
                        <a:pt x="168" y="0"/>
                        <a:pt x="251" y="28"/>
                      </a:cubicBezTo>
                      <a:cubicBezTo>
                        <a:pt x="363" y="56"/>
                        <a:pt x="419" y="139"/>
                        <a:pt x="391" y="251"/>
                      </a:cubicBezTo>
                      <a:cubicBezTo>
                        <a:pt x="335" y="335"/>
                        <a:pt x="251" y="390"/>
                        <a:pt x="168" y="3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59"/>
                <p:cNvSpPr/>
                <p:nvPr/>
              </p:nvSpPr>
              <p:spPr>
                <a:xfrm>
                  <a:off x="5203120" y="1656272"/>
                  <a:ext cx="37607" cy="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68" fill="none" extrusionOk="0">
                      <a:moveTo>
                        <a:pt x="0" y="1"/>
                      </a:moveTo>
                      <a:lnTo>
                        <a:pt x="641" y="168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59"/>
                <p:cNvSpPr/>
                <p:nvPr/>
              </p:nvSpPr>
              <p:spPr>
                <a:xfrm>
                  <a:off x="5181856" y="1641569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252" y="29"/>
                      </a:moveTo>
                      <a:cubicBezTo>
                        <a:pt x="475" y="84"/>
                        <a:pt x="391" y="447"/>
                        <a:pt x="168" y="363"/>
                      </a:cubicBezTo>
                      <a:cubicBezTo>
                        <a:pt x="57" y="335"/>
                        <a:pt x="1" y="252"/>
                        <a:pt x="29" y="168"/>
                      </a:cubicBezTo>
                      <a:cubicBezTo>
                        <a:pt x="57" y="56"/>
                        <a:pt x="168" y="1"/>
                        <a:pt x="25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59"/>
                <p:cNvSpPr/>
                <p:nvPr/>
              </p:nvSpPr>
              <p:spPr>
                <a:xfrm>
                  <a:off x="5457823" y="1840796"/>
                  <a:ext cx="19682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586" fill="none" extrusionOk="0">
                      <a:moveTo>
                        <a:pt x="335" y="5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59"/>
                <p:cNvSpPr/>
                <p:nvPr/>
              </p:nvSpPr>
              <p:spPr>
                <a:xfrm>
                  <a:off x="5470886" y="1873424"/>
                  <a:ext cx="27824" cy="3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31" fill="none" extrusionOk="0">
                      <a:moveTo>
                        <a:pt x="29" y="308"/>
                      </a:moveTo>
                      <a:cubicBezTo>
                        <a:pt x="1" y="196"/>
                        <a:pt x="29" y="112"/>
                        <a:pt x="112" y="57"/>
                      </a:cubicBezTo>
                      <a:cubicBezTo>
                        <a:pt x="196" y="1"/>
                        <a:pt x="307" y="29"/>
                        <a:pt x="335" y="112"/>
                      </a:cubicBezTo>
                      <a:cubicBezTo>
                        <a:pt x="475" y="335"/>
                        <a:pt x="140" y="531"/>
                        <a:pt x="29" y="30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59"/>
                <p:cNvSpPr/>
                <p:nvPr/>
              </p:nvSpPr>
              <p:spPr>
                <a:xfrm>
                  <a:off x="5294562" y="1541984"/>
                  <a:ext cx="19623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586" fill="none" extrusionOk="0">
                      <a:moveTo>
                        <a:pt x="0" y="0"/>
                      </a:moveTo>
                      <a:lnTo>
                        <a:pt x="335" y="586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59"/>
                <p:cNvSpPr/>
                <p:nvPr/>
              </p:nvSpPr>
              <p:spPr>
                <a:xfrm>
                  <a:off x="5273298" y="1522360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447" y="112"/>
                      </a:moveTo>
                      <a:cubicBezTo>
                        <a:pt x="475" y="196"/>
                        <a:pt x="447" y="307"/>
                        <a:pt x="363" y="335"/>
                      </a:cubicBezTo>
                      <a:cubicBezTo>
                        <a:pt x="168" y="447"/>
                        <a:pt x="1" y="140"/>
                        <a:pt x="196" y="29"/>
                      </a:cubicBezTo>
                      <a:cubicBezTo>
                        <a:pt x="280" y="1"/>
                        <a:pt x="391" y="29"/>
                        <a:pt x="44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59"/>
                <p:cNvSpPr/>
                <p:nvPr/>
              </p:nvSpPr>
              <p:spPr>
                <a:xfrm>
                  <a:off x="5482309" y="1692181"/>
                  <a:ext cx="2618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57" fill="none" extrusionOk="0">
                      <a:moveTo>
                        <a:pt x="447" y="1"/>
                      </a:moveTo>
                      <a:lnTo>
                        <a:pt x="1" y="5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59"/>
                <p:cNvSpPr/>
                <p:nvPr/>
              </p:nvSpPr>
              <p:spPr>
                <a:xfrm>
                  <a:off x="5506795" y="1684038"/>
                  <a:ext cx="14762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52" fill="none" extrusionOk="0">
                      <a:moveTo>
                        <a:pt x="140" y="251"/>
                      </a:moveTo>
                      <a:cubicBezTo>
                        <a:pt x="85" y="251"/>
                        <a:pt x="29" y="196"/>
                        <a:pt x="29" y="140"/>
                      </a:cubicBezTo>
                      <a:cubicBezTo>
                        <a:pt x="1" y="84"/>
                        <a:pt x="57" y="28"/>
                        <a:pt x="112" y="28"/>
                      </a:cubicBezTo>
                      <a:cubicBezTo>
                        <a:pt x="168" y="0"/>
                        <a:pt x="224" y="56"/>
                        <a:pt x="252" y="112"/>
                      </a:cubicBezTo>
                      <a:cubicBezTo>
                        <a:pt x="252" y="168"/>
                        <a:pt x="224" y="223"/>
                        <a:pt x="140" y="25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59"/>
                <p:cNvSpPr/>
                <p:nvPr/>
              </p:nvSpPr>
              <p:spPr>
                <a:xfrm>
                  <a:off x="5263516" y="1721588"/>
                  <a:ext cx="2454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57" fill="none" extrusionOk="0">
                      <a:moveTo>
                        <a:pt x="1" y="56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59"/>
                <p:cNvSpPr/>
                <p:nvPr/>
              </p:nvSpPr>
              <p:spPr>
                <a:xfrm>
                  <a:off x="5250452" y="1718307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12" y="29"/>
                      </a:moveTo>
                      <a:cubicBezTo>
                        <a:pt x="279" y="1"/>
                        <a:pt x="28" y="335"/>
                        <a:pt x="1" y="168"/>
                      </a:cubicBezTo>
                      <a:cubicBezTo>
                        <a:pt x="1" y="84"/>
                        <a:pt x="28" y="29"/>
                        <a:pt x="11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59"/>
                <p:cNvSpPr/>
                <p:nvPr/>
              </p:nvSpPr>
              <p:spPr>
                <a:xfrm>
                  <a:off x="5464383" y="1768919"/>
                  <a:ext cx="19623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252" fill="none" extrusionOk="0">
                      <a:moveTo>
                        <a:pt x="335" y="25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59"/>
                <p:cNvSpPr/>
                <p:nvPr/>
              </p:nvSpPr>
              <p:spPr>
                <a:xfrm>
                  <a:off x="5482309" y="1775480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57" y="307"/>
                      </a:moveTo>
                      <a:cubicBezTo>
                        <a:pt x="1" y="251"/>
                        <a:pt x="1" y="196"/>
                        <a:pt x="29" y="140"/>
                      </a:cubicBezTo>
                      <a:cubicBezTo>
                        <a:pt x="140" y="0"/>
                        <a:pt x="196" y="419"/>
                        <a:pt x="57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59"/>
                <p:cNvSpPr/>
                <p:nvPr/>
              </p:nvSpPr>
              <p:spPr>
                <a:xfrm>
                  <a:off x="5288002" y="1635066"/>
                  <a:ext cx="19682" cy="14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251" fill="none" extrusionOk="0">
                      <a:moveTo>
                        <a:pt x="1" y="0"/>
                      </a:moveTo>
                      <a:lnTo>
                        <a:pt x="335" y="25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59"/>
                <p:cNvSpPr/>
                <p:nvPr/>
              </p:nvSpPr>
              <p:spPr>
                <a:xfrm>
                  <a:off x="5273298" y="1623585"/>
                  <a:ext cx="16402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08" fill="none" extrusionOk="0">
                      <a:moveTo>
                        <a:pt x="224" y="29"/>
                      </a:moveTo>
                      <a:cubicBezTo>
                        <a:pt x="280" y="57"/>
                        <a:pt x="280" y="140"/>
                        <a:pt x="252" y="196"/>
                      </a:cubicBezTo>
                      <a:cubicBezTo>
                        <a:pt x="168" y="308"/>
                        <a:pt x="1" y="168"/>
                        <a:pt x="57" y="57"/>
                      </a:cubicBezTo>
                      <a:cubicBezTo>
                        <a:pt x="112" y="1"/>
                        <a:pt x="168" y="1"/>
                        <a:pt x="224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59"/>
                <p:cNvSpPr/>
                <p:nvPr/>
              </p:nvSpPr>
              <p:spPr>
                <a:xfrm>
                  <a:off x="5399068" y="1806527"/>
                  <a:ext cx="3280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19" fill="none" extrusionOk="0">
                      <a:moveTo>
                        <a:pt x="5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59"/>
                <p:cNvSpPr/>
                <p:nvPr/>
              </p:nvSpPr>
              <p:spPr>
                <a:xfrm>
                  <a:off x="5395787" y="1831013"/>
                  <a:ext cx="14762" cy="1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79" fill="none" extrusionOk="0">
                      <a:moveTo>
                        <a:pt x="28" y="140"/>
                      </a:moveTo>
                      <a:cubicBezTo>
                        <a:pt x="0" y="56"/>
                        <a:pt x="56" y="0"/>
                        <a:pt x="112" y="0"/>
                      </a:cubicBezTo>
                      <a:cubicBezTo>
                        <a:pt x="168" y="0"/>
                        <a:pt x="223" y="28"/>
                        <a:pt x="251" y="112"/>
                      </a:cubicBezTo>
                      <a:cubicBezTo>
                        <a:pt x="251" y="251"/>
                        <a:pt x="28" y="279"/>
                        <a:pt x="28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59"/>
                <p:cNvSpPr/>
                <p:nvPr/>
              </p:nvSpPr>
              <p:spPr>
                <a:xfrm>
                  <a:off x="5369661" y="1587676"/>
                  <a:ext cx="3339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19" fill="none" extrusionOk="0">
                      <a:moveTo>
                        <a:pt x="0" y="1"/>
                      </a:moveTo>
                      <a:lnTo>
                        <a:pt x="5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59"/>
                <p:cNvSpPr/>
                <p:nvPr/>
              </p:nvSpPr>
              <p:spPr>
                <a:xfrm>
                  <a:off x="5361518" y="1572973"/>
                  <a:ext cx="14703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80" fill="none" extrusionOk="0">
                      <a:moveTo>
                        <a:pt x="223" y="112"/>
                      </a:moveTo>
                      <a:cubicBezTo>
                        <a:pt x="251" y="252"/>
                        <a:pt x="0" y="280"/>
                        <a:pt x="0" y="140"/>
                      </a:cubicBezTo>
                      <a:cubicBezTo>
                        <a:pt x="0" y="84"/>
                        <a:pt x="28" y="29"/>
                        <a:pt x="112" y="1"/>
                      </a:cubicBezTo>
                      <a:cubicBezTo>
                        <a:pt x="167" y="1"/>
                        <a:pt x="223" y="57"/>
                        <a:pt x="223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59"/>
                <p:cNvSpPr/>
                <p:nvPr/>
              </p:nvSpPr>
              <p:spPr>
                <a:xfrm>
                  <a:off x="5310847" y="1786903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" y="335"/>
                      </a:moveTo>
                      <a:lnTo>
                        <a:pt x="28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59"/>
                <p:cNvSpPr/>
                <p:nvPr/>
              </p:nvSpPr>
              <p:spPr>
                <a:xfrm>
                  <a:off x="5299425" y="1803247"/>
                  <a:ext cx="18042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7" fill="none" extrusionOk="0">
                      <a:moveTo>
                        <a:pt x="57" y="112"/>
                      </a:moveTo>
                      <a:cubicBezTo>
                        <a:pt x="140" y="0"/>
                        <a:pt x="307" y="112"/>
                        <a:pt x="224" y="251"/>
                      </a:cubicBezTo>
                      <a:cubicBezTo>
                        <a:pt x="196" y="279"/>
                        <a:pt x="112" y="307"/>
                        <a:pt x="57" y="251"/>
                      </a:cubicBezTo>
                      <a:cubicBezTo>
                        <a:pt x="1" y="223"/>
                        <a:pt x="1" y="140"/>
                        <a:pt x="5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59"/>
                <p:cNvSpPr/>
                <p:nvPr/>
              </p:nvSpPr>
              <p:spPr>
                <a:xfrm>
                  <a:off x="5444759" y="1610522"/>
                  <a:ext cx="16402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64" fill="none" extrusionOk="0">
                      <a:moveTo>
                        <a:pt x="279" y="1"/>
                      </a:moveTo>
                      <a:lnTo>
                        <a:pt x="1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59"/>
                <p:cNvSpPr/>
                <p:nvPr/>
              </p:nvSpPr>
              <p:spPr>
                <a:xfrm>
                  <a:off x="5456182" y="1597459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224" y="224"/>
                      </a:moveTo>
                      <a:cubicBezTo>
                        <a:pt x="196" y="252"/>
                        <a:pt x="112" y="280"/>
                        <a:pt x="84" y="224"/>
                      </a:cubicBezTo>
                      <a:cubicBezTo>
                        <a:pt x="29" y="196"/>
                        <a:pt x="1" y="112"/>
                        <a:pt x="57" y="85"/>
                      </a:cubicBezTo>
                      <a:cubicBezTo>
                        <a:pt x="84" y="29"/>
                        <a:pt x="168" y="1"/>
                        <a:pt x="224" y="57"/>
                      </a:cubicBezTo>
                      <a:cubicBezTo>
                        <a:pt x="252" y="85"/>
                        <a:pt x="280" y="168"/>
                        <a:pt x="22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59"/>
              <p:cNvGrpSpPr/>
              <p:nvPr/>
            </p:nvGrpSpPr>
            <p:grpSpPr>
              <a:xfrm>
                <a:off x="3540438" y="1468682"/>
                <a:ext cx="849211" cy="718437"/>
                <a:chOff x="3544042" y="1488092"/>
                <a:chExt cx="561759" cy="475251"/>
              </a:xfrm>
            </p:grpSpPr>
            <p:sp>
              <p:nvSpPr>
                <p:cNvPr id="2818" name="Google Shape;2818;p59"/>
                <p:cNvSpPr/>
                <p:nvPr/>
              </p:nvSpPr>
              <p:spPr>
                <a:xfrm>
                  <a:off x="3570168" y="1504435"/>
                  <a:ext cx="535633" cy="44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" h="7611" fill="none" extrusionOk="0">
                      <a:moveTo>
                        <a:pt x="2705" y="1896"/>
                      </a:moveTo>
                      <a:cubicBezTo>
                        <a:pt x="1506" y="2704"/>
                        <a:pt x="503" y="3847"/>
                        <a:pt x="140" y="5241"/>
                      </a:cubicBezTo>
                      <a:cubicBezTo>
                        <a:pt x="1" y="5659"/>
                        <a:pt x="1" y="6077"/>
                        <a:pt x="140" y="6467"/>
                      </a:cubicBezTo>
                      <a:cubicBezTo>
                        <a:pt x="447" y="7303"/>
                        <a:pt x="1534" y="7610"/>
                        <a:pt x="2370" y="7359"/>
                      </a:cubicBezTo>
                      <a:cubicBezTo>
                        <a:pt x="3207" y="7080"/>
                        <a:pt x="3848" y="6411"/>
                        <a:pt x="4433" y="5742"/>
                      </a:cubicBezTo>
                      <a:cubicBezTo>
                        <a:pt x="4991" y="5046"/>
                        <a:pt x="5576" y="4349"/>
                        <a:pt x="6356" y="3903"/>
                      </a:cubicBezTo>
                      <a:cubicBezTo>
                        <a:pt x="6998" y="3568"/>
                        <a:pt x="7806" y="3429"/>
                        <a:pt x="8280" y="2871"/>
                      </a:cubicBezTo>
                      <a:cubicBezTo>
                        <a:pt x="9144" y="1812"/>
                        <a:pt x="8280" y="0"/>
                        <a:pt x="6914" y="84"/>
                      </a:cubicBezTo>
                      <a:cubicBezTo>
                        <a:pt x="5548" y="167"/>
                        <a:pt x="3820" y="1143"/>
                        <a:pt x="2705" y="189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59"/>
                <p:cNvSpPr/>
                <p:nvPr/>
              </p:nvSpPr>
              <p:spPr>
                <a:xfrm>
                  <a:off x="4060066" y="1545206"/>
                  <a:ext cx="24544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52" fill="none" extrusionOk="0">
                      <a:moveTo>
                        <a:pt x="0" y="252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59"/>
                <p:cNvSpPr/>
                <p:nvPr/>
              </p:nvSpPr>
              <p:spPr>
                <a:xfrm>
                  <a:off x="3898387" y="1762417"/>
                  <a:ext cx="18042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63" fill="none" extrusionOk="0">
                      <a:moveTo>
                        <a:pt x="1" y="0"/>
                      </a:moveTo>
                      <a:lnTo>
                        <a:pt x="307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59"/>
                <p:cNvSpPr/>
                <p:nvPr/>
              </p:nvSpPr>
              <p:spPr>
                <a:xfrm>
                  <a:off x="4006173" y="170524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" y="1"/>
                      </a:moveTo>
                      <a:lnTo>
                        <a:pt x="19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59"/>
                <p:cNvSpPr/>
                <p:nvPr/>
              </p:nvSpPr>
              <p:spPr>
                <a:xfrm>
                  <a:off x="4069848" y="1641569"/>
                  <a:ext cx="27824" cy="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29" fill="none" extrusionOk="0">
                      <a:moveTo>
                        <a:pt x="1" y="1"/>
                      </a:moveTo>
                      <a:lnTo>
                        <a:pt x="475" y="2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59"/>
                <p:cNvSpPr/>
                <p:nvPr/>
              </p:nvSpPr>
              <p:spPr>
                <a:xfrm>
                  <a:off x="3955560" y="1488092"/>
                  <a:ext cx="59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1" fill="none" extrusionOk="0">
                      <a:moveTo>
                        <a:pt x="0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59"/>
                <p:cNvSpPr/>
                <p:nvPr/>
              </p:nvSpPr>
              <p:spPr>
                <a:xfrm>
                  <a:off x="3829850" y="1527281"/>
                  <a:ext cx="8201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91" fill="none" extrusionOk="0">
                      <a:moveTo>
                        <a:pt x="139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59"/>
                <p:cNvSpPr/>
                <p:nvPr/>
              </p:nvSpPr>
              <p:spPr>
                <a:xfrm>
                  <a:off x="3733487" y="157953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9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59"/>
                <p:cNvSpPr/>
                <p:nvPr/>
              </p:nvSpPr>
              <p:spPr>
                <a:xfrm>
                  <a:off x="3642045" y="1651351"/>
                  <a:ext cx="21264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8" fill="none" extrusionOk="0">
                      <a:moveTo>
                        <a:pt x="363" y="3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59"/>
                <p:cNvSpPr/>
                <p:nvPr/>
              </p:nvSpPr>
              <p:spPr>
                <a:xfrm>
                  <a:off x="3576729" y="1729730"/>
                  <a:ext cx="34326" cy="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85" fill="none" extrusionOk="0">
                      <a:moveTo>
                        <a:pt x="586" y="8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59"/>
                <p:cNvSpPr/>
                <p:nvPr/>
              </p:nvSpPr>
              <p:spPr>
                <a:xfrm>
                  <a:off x="3544042" y="1844076"/>
                  <a:ext cx="27824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" fill="none" extrusionOk="0">
                      <a:moveTo>
                        <a:pt x="475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59"/>
                <p:cNvSpPr/>
                <p:nvPr/>
              </p:nvSpPr>
              <p:spPr>
                <a:xfrm>
                  <a:off x="3578369" y="1911032"/>
                  <a:ext cx="16343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391" fill="none" extrusionOk="0">
                      <a:moveTo>
                        <a:pt x="0" y="390"/>
                      </a:moveTo>
                      <a:lnTo>
                        <a:pt x="279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59"/>
                <p:cNvSpPr/>
                <p:nvPr/>
              </p:nvSpPr>
              <p:spPr>
                <a:xfrm>
                  <a:off x="3651828" y="1938740"/>
                  <a:ext cx="59" cy="2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0" fill="none" extrusionOk="0">
                      <a:moveTo>
                        <a:pt x="1" y="1"/>
                      </a:moveTo>
                      <a:lnTo>
                        <a:pt x="1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59"/>
                <p:cNvSpPr/>
                <p:nvPr/>
              </p:nvSpPr>
              <p:spPr>
                <a:xfrm>
                  <a:off x="3725344" y="1927317"/>
                  <a:ext cx="1312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419" fill="none" extrusionOk="0">
                      <a:moveTo>
                        <a:pt x="0" y="1"/>
                      </a:moveTo>
                      <a:lnTo>
                        <a:pt x="223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59"/>
                <p:cNvSpPr/>
                <p:nvPr/>
              </p:nvSpPr>
              <p:spPr>
                <a:xfrm>
                  <a:off x="3787380" y="1884906"/>
                  <a:ext cx="21264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63" fill="none" extrusionOk="0">
                      <a:moveTo>
                        <a:pt x="0" y="0"/>
                      </a:moveTo>
                      <a:lnTo>
                        <a:pt x="363" y="36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59"/>
                <p:cNvSpPr/>
                <p:nvPr/>
              </p:nvSpPr>
              <p:spPr>
                <a:xfrm>
                  <a:off x="3839632" y="1827733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0" y="0"/>
                      </a:moveTo>
                      <a:lnTo>
                        <a:pt x="279" y="27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59"/>
                <p:cNvSpPr/>
                <p:nvPr/>
              </p:nvSpPr>
              <p:spPr>
                <a:xfrm>
                  <a:off x="3908229" y="1535424"/>
                  <a:ext cx="89858" cy="55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949" fill="none" extrusionOk="0">
                      <a:moveTo>
                        <a:pt x="474" y="112"/>
                      </a:moveTo>
                      <a:cubicBezTo>
                        <a:pt x="335" y="140"/>
                        <a:pt x="167" y="224"/>
                        <a:pt x="84" y="363"/>
                      </a:cubicBezTo>
                      <a:cubicBezTo>
                        <a:pt x="0" y="502"/>
                        <a:pt x="0" y="698"/>
                        <a:pt x="112" y="809"/>
                      </a:cubicBezTo>
                      <a:cubicBezTo>
                        <a:pt x="223" y="921"/>
                        <a:pt x="362" y="948"/>
                        <a:pt x="502" y="948"/>
                      </a:cubicBezTo>
                      <a:cubicBezTo>
                        <a:pt x="669" y="948"/>
                        <a:pt x="836" y="921"/>
                        <a:pt x="1004" y="837"/>
                      </a:cubicBezTo>
                      <a:cubicBezTo>
                        <a:pt x="1115" y="809"/>
                        <a:pt x="1227" y="725"/>
                        <a:pt x="1338" y="642"/>
                      </a:cubicBezTo>
                      <a:cubicBezTo>
                        <a:pt x="1533" y="447"/>
                        <a:pt x="1450" y="112"/>
                        <a:pt x="1199" y="56"/>
                      </a:cubicBezTo>
                      <a:cubicBezTo>
                        <a:pt x="948" y="1"/>
                        <a:pt x="725" y="29"/>
                        <a:pt x="474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59"/>
                <p:cNvSpPr/>
                <p:nvPr/>
              </p:nvSpPr>
              <p:spPr>
                <a:xfrm>
                  <a:off x="3998030" y="1566470"/>
                  <a:ext cx="4738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921" fill="none" extrusionOk="0">
                      <a:moveTo>
                        <a:pt x="84" y="753"/>
                      </a:moveTo>
                      <a:cubicBezTo>
                        <a:pt x="167" y="864"/>
                        <a:pt x="307" y="920"/>
                        <a:pt x="418" y="892"/>
                      </a:cubicBezTo>
                      <a:cubicBezTo>
                        <a:pt x="558" y="837"/>
                        <a:pt x="641" y="753"/>
                        <a:pt x="697" y="641"/>
                      </a:cubicBezTo>
                      <a:cubicBezTo>
                        <a:pt x="809" y="391"/>
                        <a:pt x="669" y="0"/>
                        <a:pt x="363" y="28"/>
                      </a:cubicBezTo>
                      <a:cubicBezTo>
                        <a:pt x="56" y="84"/>
                        <a:pt x="0" y="530"/>
                        <a:pt x="84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59"/>
                <p:cNvSpPr/>
                <p:nvPr/>
              </p:nvSpPr>
              <p:spPr>
                <a:xfrm>
                  <a:off x="3713863" y="1618723"/>
                  <a:ext cx="49088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921" fill="none" extrusionOk="0">
                      <a:moveTo>
                        <a:pt x="112" y="753"/>
                      </a:moveTo>
                      <a:cubicBezTo>
                        <a:pt x="196" y="865"/>
                        <a:pt x="308" y="920"/>
                        <a:pt x="447" y="865"/>
                      </a:cubicBezTo>
                      <a:cubicBezTo>
                        <a:pt x="586" y="837"/>
                        <a:pt x="670" y="753"/>
                        <a:pt x="726" y="614"/>
                      </a:cubicBezTo>
                      <a:cubicBezTo>
                        <a:pt x="837" y="363"/>
                        <a:pt x="698" y="0"/>
                        <a:pt x="363" y="28"/>
                      </a:cubicBezTo>
                      <a:cubicBezTo>
                        <a:pt x="57" y="84"/>
                        <a:pt x="1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59"/>
                <p:cNvSpPr/>
                <p:nvPr/>
              </p:nvSpPr>
              <p:spPr>
                <a:xfrm>
                  <a:off x="3681234" y="1737931"/>
                  <a:ext cx="4902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921" fill="none" extrusionOk="0">
                      <a:moveTo>
                        <a:pt x="112" y="753"/>
                      </a:moveTo>
                      <a:cubicBezTo>
                        <a:pt x="168" y="864"/>
                        <a:pt x="307" y="920"/>
                        <a:pt x="446" y="892"/>
                      </a:cubicBezTo>
                      <a:cubicBezTo>
                        <a:pt x="586" y="837"/>
                        <a:pt x="669" y="753"/>
                        <a:pt x="725" y="641"/>
                      </a:cubicBezTo>
                      <a:cubicBezTo>
                        <a:pt x="837" y="391"/>
                        <a:pt x="697" y="0"/>
                        <a:pt x="391" y="28"/>
                      </a:cubicBezTo>
                      <a:cubicBezTo>
                        <a:pt x="84" y="84"/>
                        <a:pt x="0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59"/>
                <p:cNvSpPr/>
                <p:nvPr/>
              </p:nvSpPr>
              <p:spPr>
                <a:xfrm>
                  <a:off x="3975126" y="1626865"/>
                  <a:ext cx="76854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144" fill="none" extrusionOk="0">
                      <a:moveTo>
                        <a:pt x="558" y="307"/>
                      </a:moveTo>
                      <a:cubicBezTo>
                        <a:pt x="419" y="335"/>
                        <a:pt x="308" y="419"/>
                        <a:pt x="224" y="503"/>
                      </a:cubicBezTo>
                      <a:cubicBezTo>
                        <a:pt x="112" y="586"/>
                        <a:pt x="29" y="698"/>
                        <a:pt x="29" y="837"/>
                      </a:cubicBezTo>
                      <a:cubicBezTo>
                        <a:pt x="1" y="921"/>
                        <a:pt x="57" y="1004"/>
                        <a:pt x="112" y="1088"/>
                      </a:cubicBezTo>
                      <a:cubicBezTo>
                        <a:pt x="196" y="1144"/>
                        <a:pt x="308" y="1144"/>
                        <a:pt x="419" y="1116"/>
                      </a:cubicBezTo>
                      <a:cubicBezTo>
                        <a:pt x="726" y="1060"/>
                        <a:pt x="977" y="893"/>
                        <a:pt x="1172" y="670"/>
                      </a:cubicBezTo>
                      <a:cubicBezTo>
                        <a:pt x="1227" y="586"/>
                        <a:pt x="1283" y="503"/>
                        <a:pt x="1283" y="391"/>
                      </a:cubicBezTo>
                      <a:cubicBezTo>
                        <a:pt x="1311" y="1"/>
                        <a:pt x="726" y="224"/>
                        <a:pt x="558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59"/>
                <p:cNvSpPr/>
                <p:nvPr/>
              </p:nvSpPr>
              <p:spPr>
                <a:xfrm>
                  <a:off x="3735127" y="1731370"/>
                  <a:ext cx="75155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" h="1144" fill="none" extrusionOk="0">
                      <a:moveTo>
                        <a:pt x="530" y="307"/>
                      </a:moveTo>
                      <a:cubicBezTo>
                        <a:pt x="418" y="335"/>
                        <a:pt x="279" y="419"/>
                        <a:pt x="195" y="503"/>
                      </a:cubicBezTo>
                      <a:cubicBezTo>
                        <a:pt x="84" y="586"/>
                        <a:pt x="0" y="698"/>
                        <a:pt x="0" y="837"/>
                      </a:cubicBezTo>
                      <a:cubicBezTo>
                        <a:pt x="0" y="921"/>
                        <a:pt x="28" y="1004"/>
                        <a:pt x="84" y="1060"/>
                      </a:cubicBezTo>
                      <a:cubicBezTo>
                        <a:pt x="168" y="1144"/>
                        <a:pt x="307" y="1144"/>
                        <a:pt x="391" y="1116"/>
                      </a:cubicBezTo>
                      <a:cubicBezTo>
                        <a:pt x="697" y="1060"/>
                        <a:pt x="948" y="893"/>
                        <a:pt x="1143" y="670"/>
                      </a:cubicBezTo>
                      <a:cubicBezTo>
                        <a:pt x="1227" y="586"/>
                        <a:pt x="1255" y="503"/>
                        <a:pt x="1283" y="391"/>
                      </a:cubicBezTo>
                      <a:cubicBezTo>
                        <a:pt x="1283" y="1"/>
                        <a:pt x="725" y="224"/>
                        <a:pt x="530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59"/>
                <p:cNvSpPr/>
                <p:nvPr/>
              </p:nvSpPr>
              <p:spPr>
                <a:xfrm>
                  <a:off x="3682875" y="1842436"/>
                  <a:ext cx="68653" cy="8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" h="1367" fill="none" extrusionOk="0">
                      <a:moveTo>
                        <a:pt x="418" y="474"/>
                      </a:moveTo>
                      <a:cubicBezTo>
                        <a:pt x="307" y="558"/>
                        <a:pt x="195" y="641"/>
                        <a:pt x="140" y="753"/>
                      </a:cubicBezTo>
                      <a:cubicBezTo>
                        <a:pt x="56" y="864"/>
                        <a:pt x="0" y="1004"/>
                        <a:pt x="28" y="1143"/>
                      </a:cubicBezTo>
                      <a:cubicBezTo>
                        <a:pt x="56" y="1227"/>
                        <a:pt x="112" y="1283"/>
                        <a:pt x="195" y="1338"/>
                      </a:cubicBezTo>
                      <a:cubicBezTo>
                        <a:pt x="279" y="1366"/>
                        <a:pt x="391" y="1366"/>
                        <a:pt x="502" y="1310"/>
                      </a:cubicBezTo>
                      <a:cubicBezTo>
                        <a:pt x="753" y="1171"/>
                        <a:pt x="976" y="948"/>
                        <a:pt x="1087" y="669"/>
                      </a:cubicBezTo>
                      <a:cubicBezTo>
                        <a:pt x="1143" y="586"/>
                        <a:pt x="1171" y="474"/>
                        <a:pt x="1171" y="391"/>
                      </a:cubicBezTo>
                      <a:cubicBezTo>
                        <a:pt x="1087" y="0"/>
                        <a:pt x="586" y="363"/>
                        <a:pt x="418" y="4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59"/>
                <p:cNvSpPr/>
                <p:nvPr/>
              </p:nvSpPr>
              <p:spPr>
                <a:xfrm>
                  <a:off x="3821649" y="1538704"/>
                  <a:ext cx="70293" cy="7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27" fill="none" extrusionOk="0">
                      <a:moveTo>
                        <a:pt x="112" y="642"/>
                      </a:moveTo>
                      <a:cubicBezTo>
                        <a:pt x="29" y="753"/>
                        <a:pt x="1" y="920"/>
                        <a:pt x="56" y="1032"/>
                      </a:cubicBezTo>
                      <a:cubicBezTo>
                        <a:pt x="112" y="1143"/>
                        <a:pt x="196" y="1199"/>
                        <a:pt x="307" y="1199"/>
                      </a:cubicBezTo>
                      <a:cubicBezTo>
                        <a:pt x="558" y="1227"/>
                        <a:pt x="837" y="1115"/>
                        <a:pt x="1004" y="948"/>
                      </a:cubicBezTo>
                      <a:cubicBezTo>
                        <a:pt x="1088" y="865"/>
                        <a:pt x="1144" y="809"/>
                        <a:pt x="1171" y="725"/>
                      </a:cubicBezTo>
                      <a:cubicBezTo>
                        <a:pt x="1199" y="614"/>
                        <a:pt x="1199" y="530"/>
                        <a:pt x="1171" y="446"/>
                      </a:cubicBezTo>
                      <a:cubicBezTo>
                        <a:pt x="948" y="0"/>
                        <a:pt x="335" y="363"/>
                        <a:pt x="112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59"/>
                <p:cNvSpPr/>
                <p:nvPr/>
              </p:nvSpPr>
              <p:spPr>
                <a:xfrm>
                  <a:off x="3864118" y="1594237"/>
                  <a:ext cx="5559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48" fill="none" extrusionOk="0">
                      <a:moveTo>
                        <a:pt x="196" y="363"/>
                      </a:moveTo>
                      <a:cubicBezTo>
                        <a:pt x="56" y="446"/>
                        <a:pt x="0" y="586"/>
                        <a:pt x="0" y="753"/>
                      </a:cubicBezTo>
                      <a:cubicBezTo>
                        <a:pt x="0" y="809"/>
                        <a:pt x="28" y="837"/>
                        <a:pt x="56" y="892"/>
                      </a:cubicBezTo>
                      <a:cubicBezTo>
                        <a:pt x="140" y="920"/>
                        <a:pt x="223" y="948"/>
                        <a:pt x="307" y="920"/>
                      </a:cubicBezTo>
                      <a:cubicBezTo>
                        <a:pt x="446" y="920"/>
                        <a:pt x="614" y="864"/>
                        <a:pt x="725" y="809"/>
                      </a:cubicBezTo>
                      <a:cubicBezTo>
                        <a:pt x="865" y="725"/>
                        <a:pt x="948" y="586"/>
                        <a:pt x="948" y="418"/>
                      </a:cubicBezTo>
                      <a:cubicBezTo>
                        <a:pt x="920" y="0"/>
                        <a:pt x="391" y="195"/>
                        <a:pt x="196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59"/>
                <p:cNvSpPr/>
                <p:nvPr/>
              </p:nvSpPr>
              <p:spPr>
                <a:xfrm>
                  <a:off x="3792242" y="1674256"/>
                  <a:ext cx="5723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948" fill="none" extrusionOk="0">
                      <a:moveTo>
                        <a:pt x="224" y="335"/>
                      </a:moveTo>
                      <a:cubicBezTo>
                        <a:pt x="85" y="418"/>
                        <a:pt x="1" y="586"/>
                        <a:pt x="29" y="753"/>
                      </a:cubicBezTo>
                      <a:cubicBezTo>
                        <a:pt x="29" y="781"/>
                        <a:pt x="29" y="836"/>
                        <a:pt x="85" y="864"/>
                      </a:cubicBezTo>
                      <a:cubicBezTo>
                        <a:pt x="140" y="920"/>
                        <a:pt x="252" y="948"/>
                        <a:pt x="335" y="920"/>
                      </a:cubicBezTo>
                      <a:cubicBezTo>
                        <a:pt x="475" y="892"/>
                        <a:pt x="614" y="864"/>
                        <a:pt x="754" y="781"/>
                      </a:cubicBezTo>
                      <a:cubicBezTo>
                        <a:pt x="893" y="725"/>
                        <a:pt x="949" y="586"/>
                        <a:pt x="977" y="446"/>
                      </a:cubicBezTo>
                      <a:cubicBezTo>
                        <a:pt x="921" y="0"/>
                        <a:pt x="419" y="195"/>
                        <a:pt x="224" y="33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59"/>
                <p:cNvSpPr/>
                <p:nvPr/>
              </p:nvSpPr>
              <p:spPr>
                <a:xfrm>
                  <a:off x="3911450" y="1600739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1" y="1004"/>
                      </a:moveTo>
                      <a:cubicBezTo>
                        <a:pt x="503" y="1060"/>
                        <a:pt x="642" y="1032"/>
                        <a:pt x="753" y="976"/>
                      </a:cubicBezTo>
                      <a:cubicBezTo>
                        <a:pt x="1032" y="809"/>
                        <a:pt x="1562" y="168"/>
                        <a:pt x="976" y="56"/>
                      </a:cubicBezTo>
                      <a:cubicBezTo>
                        <a:pt x="586" y="1"/>
                        <a:pt x="1" y="726"/>
                        <a:pt x="391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59"/>
                <p:cNvSpPr/>
                <p:nvPr/>
              </p:nvSpPr>
              <p:spPr>
                <a:xfrm>
                  <a:off x="3580010" y="1737931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0" y="1004"/>
                      </a:moveTo>
                      <a:cubicBezTo>
                        <a:pt x="530" y="1060"/>
                        <a:pt x="669" y="1060"/>
                        <a:pt x="753" y="976"/>
                      </a:cubicBezTo>
                      <a:cubicBezTo>
                        <a:pt x="1031" y="837"/>
                        <a:pt x="1561" y="195"/>
                        <a:pt x="976" y="84"/>
                      </a:cubicBezTo>
                      <a:cubicBezTo>
                        <a:pt x="585" y="0"/>
                        <a:pt x="0" y="753"/>
                        <a:pt x="390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59"/>
                <p:cNvSpPr/>
                <p:nvPr/>
              </p:nvSpPr>
              <p:spPr>
                <a:xfrm>
                  <a:off x="3712281" y="1667695"/>
                  <a:ext cx="8985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060" fill="none" extrusionOk="0">
                      <a:moveTo>
                        <a:pt x="362" y="1032"/>
                      </a:moveTo>
                      <a:cubicBezTo>
                        <a:pt x="474" y="1060"/>
                        <a:pt x="613" y="1060"/>
                        <a:pt x="725" y="976"/>
                      </a:cubicBezTo>
                      <a:cubicBezTo>
                        <a:pt x="1004" y="837"/>
                        <a:pt x="1533" y="196"/>
                        <a:pt x="948" y="84"/>
                      </a:cubicBezTo>
                      <a:cubicBezTo>
                        <a:pt x="558" y="1"/>
                        <a:pt x="0" y="725"/>
                        <a:pt x="362" y="103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59"/>
                <p:cNvSpPr/>
                <p:nvPr/>
              </p:nvSpPr>
              <p:spPr>
                <a:xfrm>
                  <a:off x="3659970" y="1803247"/>
                  <a:ext cx="9313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" h="1060" fill="none" extrusionOk="0">
                      <a:moveTo>
                        <a:pt x="419" y="1004"/>
                      </a:moveTo>
                      <a:cubicBezTo>
                        <a:pt x="531" y="1060"/>
                        <a:pt x="670" y="1060"/>
                        <a:pt x="782" y="976"/>
                      </a:cubicBezTo>
                      <a:cubicBezTo>
                        <a:pt x="1032" y="809"/>
                        <a:pt x="1590" y="195"/>
                        <a:pt x="1005" y="84"/>
                      </a:cubicBezTo>
                      <a:cubicBezTo>
                        <a:pt x="586" y="0"/>
                        <a:pt x="1" y="725"/>
                        <a:pt x="419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59"/>
                <p:cNvSpPr/>
                <p:nvPr/>
              </p:nvSpPr>
              <p:spPr>
                <a:xfrm>
                  <a:off x="3854336" y="1649770"/>
                  <a:ext cx="63732" cy="8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534" fill="none" extrusionOk="0">
                      <a:moveTo>
                        <a:pt x="1032" y="1143"/>
                      </a:moveTo>
                      <a:cubicBezTo>
                        <a:pt x="1087" y="1004"/>
                        <a:pt x="1059" y="864"/>
                        <a:pt x="976" y="781"/>
                      </a:cubicBezTo>
                      <a:cubicBezTo>
                        <a:pt x="809" y="502"/>
                        <a:pt x="140" y="0"/>
                        <a:pt x="56" y="613"/>
                      </a:cubicBezTo>
                      <a:cubicBezTo>
                        <a:pt x="0" y="1004"/>
                        <a:pt x="781" y="1533"/>
                        <a:pt x="1032" y="114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59"/>
                <p:cNvSpPr/>
                <p:nvPr/>
              </p:nvSpPr>
              <p:spPr>
                <a:xfrm>
                  <a:off x="3571808" y="1799966"/>
                  <a:ext cx="76795" cy="65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16" fill="none" extrusionOk="0">
                      <a:moveTo>
                        <a:pt x="1283" y="642"/>
                      </a:moveTo>
                      <a:cubicBezTo>
                        <a:pt x="1311" y="530"/>
                        <a:pt x="1199" y="419"/>
                        <a:pt x="1088" y="335"/>
                      </a:cubicBezTo>
                      <a:cubicBezTo>
                        <a:pt x="809" y="168"/>
                        <a:pt x="1" y="1"/>
                        <a:pt x="196" y="558"/>
                      </a:cubicBezTo>
                      <a:cubicBezTo>
                        <a:pt x="307" y="948"/>
                        <a:pt x="1227" y="1116"/>
                        <a:pt x="1283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59"/>
                <p:cNvSpPr/>
                <p:nvPr/>
              </p:nvSpPr>
              <p:spPr>
                <a:xfrm>
                  <a:off x="3918011" y="1675896"/>
                  <a:ext cx="58812" cy="4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697" fill="none" extrusionOk="0">
                      <a:moveTo>
                        <a:pt x="502" y="697"/>
                      </a:moveTo>
                      <a:cubicBezTo>
                        <a:pt x="1004" y="697"/>
                        <a:pt x="920" y="28"/>
                        <a:pt x="502" y="0"/>
                      </a:cubicBezTo>
                      <a:cubicBezTo>
                        <a:pt x="56" y="0"/>
                        <a:pt x="0" y="697"/>
                        <a:pt x="502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59"/>
                <p:cNvSpPr/>
                <p:nvPr/>
              </p:nvSpPr>
              <p:spPr>
                <a:xfrm>
                  <a:off x="3635484" y="1783623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475" y="698"/>
                      </a:moveTo>
                      <a:cubicBezTo>
                        <a:pt x="1004" y="698"/>
                        <a:pt x="921" y="29"/>
                        <a:pt x="475" y="1"/>
                      </a:cubicBezTo>
                      <a:cubicBezTo>
                        <a:pt x="29" y="1"/>
                        <a:pt x="1" y="698"/>
                        <a:pt x="475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59"/>
                <p:cNvSpPr/>
                <p:nvPr/>
              </p:nvSpPr>
              <p:spPr>
                <a:xfrm>
                  <a:off x="3805305" y="1768919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503" y="698"/>
                      </a:moveTo>
                      <a:cubicBezTo>
                        <a:pt x="1004" y="698"/>
                        <a:pt x="949" y="29"/>
                        <a:pt x="503" y="1"/>
                      </a:cubicBezTo>
                      <a:cubicBezTo>
                        <a:pt x="57" y="1"/>
                        <a:pt x="1" y="698"/>
                        <a:pt x="503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59"/>
                <p:cNvSpPr/>
                <p:nvPr/>
              </p:nvSpPr>
              <p:spPr>
                <a:xfrm>
                  <a:off x="3833071" y="1723228"/>
                  <a:ext cx="57230" cy="4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726" fill="none" extrusionOk="0">
                      <a:moveTo>
                        <a:pt x="475" y="725"/>
                      </a:moveTo>
                      <a:cubicBezTo>
                        <a:pt x="976" y="725"/>
                        <a:pt x="921" y="28"/>
                        <a:pt x="475" y="28"/>
                      </a:cubicBezTo>
                      <a:cubicBezTo>
                        <a:pt x="29" y="0"/>
                        <a:pt x="1" y="697"/>
                        <a:pt x="475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59"/>
                <p:cNvSpPr/>
                <p:nvPr/>
              </p:nvSpPr>
              <p:spPr>
                <a:xfrm>
                  <a:off x="3761253" y="1610522"/>
                  <a:ext cx="91498" cy="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89" fill="none" extrusionOk="0">
                      <a:moveTo>
                        <a:pt x="279" y="698"/>
                      </a:moveTo>
                      <a:cubicBezTo>
                        <a:pt x="418" y="893"/>
                        <a:pt x="614" y="1032"/>
                        <a:pt x="837" y="1060"/>
                      </a:cubicBezTo>
                      <a:cubicBezTo>
                        <a:pt x="1032" y="1088"/>
                        <a:pt x="1255" y="1005"/>
                        <a:pt x="1422" y="865"/>
                      </a:cubicBezTo>
                      <a:cubicBezTo>
                        <a:pt x="1506" y="782"/>
                        <a:pt x="1533" y="698"/>
                        <a:pt x="1561" y="614"/>
                      </a:cubicBezTo>
                      <a:cubicBezTo>
                        <a:pt x="1533" y="503"/>
                        <a:pt x="1450" y="391"/>
                        <a:pt x="1366" y="336"/>
                      </a:cubicBezTo>
                      <a:cubicBezTo>
                        <a:pt x="1199" y="196"/>
                        <a:pt x="1004" y="112"/>
                        <a:pt x="809" y="85"/>
                      </a:cubicBezTo>
                      <a:cubicBezTo>
                        <a:pt x="363" y="1"/>
                        <a:pt x="0" y="252"/>
                        <a:pt x="279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59"/>
                <p:cNvSpPr/>
                <p:nvPr/>
              </p:nvSpPr>
              <p:spPr>
                <a:xfrm>
                  <a:off x="3731847" y="1799966"/>
                  <a:ext cx="9149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172" fill="none" extrusionOk="0">
                      <a:moveTo>
                        <a:pt x="307" y="725"/>
                      </a:moveTo>
                      <a:cubicBezTo>
                        <a:pt x="558" y="1116"/>
                        <a:pt x="1088" y="1171"/>
                        <a:pt x="1450" y="865"/>
                      </a:cubicBezTo>
                      <a:cubicBezTo>
                        <a:pt x="1506" y="781"/>
                        <a:pt x="1562" y="697"/>
                        <a:pt x="1562" y="614"/>
                      </a:cubicBezTo>
                      <a:cubicBezTo>
                        <a:pt x="1534" y="474"/>
                        <a:pt x="1478" y="391"/>
                        <a:pt x="1366" y="335"/>
                      </a:cubicBezTo>
                      <a:cubicBezTo>
                        <a:pt x="1199" y="196"/>
                        <a:pt x="1004" y="112"/>
                        <a:pt x="809" y="84"/>
                      </a:cubicBezTo>
                      <a:cubicBezTo>
                        <a:pt x="363" y="1"/>
                        <a:pt x="1" y="251"/>
                        <a:pt x="307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59"/>
                <p:cNvSpPr/>
                <p:nvPr/>
              </p:nvSpPr>
              <p:spPr>
                <a:xfrm>
                  <a:off x="3576729" y="1855499"/>
                  <a:ext cx="8985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72" fill="none" extrusionOk="0">
                      <a:moveTo>
                        <a:pt x="279" y="697"/>
                      </a:moveTo>
                      <a:cubicBezTo>
                        <a:pt x="530" y="1087"/>
                        <a:pt x="1087" y="1171"/>
                        <a:pt x="1422" y="837"/>
                      </a:cubicBezTo>
                      <a:cubicBezTo>
                        <a:pt x="1478" y="781"/>
                        <a:pt x="1533" y="697"/>
                        <a:pt x="1533" y="586"/>
                      </a:cubicBezTo>
                      <a:cubicBezTo>
                        <a:pt x="1506" y="474"/>
                        <a:pt x="1450" y="363"/>
                        <a:pt x="1338" y="307"/>
                      </a:cubicBezTo>
                      <a:cubicBezTo>
                        <a:pt x="1171" y="195"/>
                        <a:pt x="1004" y="112"/>
                        <a:pt x="781" y="56"/>
                      </a:cubicBezTo>
                      <a:cubicBezTo>
                        <a:pt x="335" y="0"/>
                        <a:pt x="0" y="251"/>
                        <a:pt x="279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59"/>
                <p:cNvSpPr/>
                <p:nvPr/>
              </p:nvSpPr>
              <p:spPr>
                <a:xfrm>
                  <a:off x="3640405" y="1670975"/>
                  <a:ext cx="81716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1172" fill="none" extrusionOk="0">
                      <a:moveTo>
                        <a:pt x="586" y="1171"/>
                      </a:moveTo>
                      <a:cubicBezTo>
                        <a:pt x="1060" y="1171"/>
                        <a:pt x="1394" y="753"/>
                        <a:pt x="1311" y="279"/>
                      </a:cubicBezTo>
                      <a:cubicBezTo>
                        <a:pt x="1283" y="196"/>
                        <a:pt x="1255" y="112"/>
                        <a:pt x="1171" y="56"/>
                      </a:cubicBezTo>
                      <a:cubicBezTo>
                        <a:pt x="1060" y="0"/>
                        <a:pt x="920" y="0"/>
                        <a:pt x="809" y="56"/>
                      </a:cubicBezTo>
                      <a:cubicBezTo>
                        <a:pt x="614" y="140"/>
                        <a:pt x="446" y="251"/>
                        <a:pt x="307" y="391"/>
                      </a:cubicBezTo>
                      <a:cubicBezTo>
                        <a:pt x="0" y="753"/>
                        <a:pt x="56" y="1171"/>
                        <a:pt x="586" y="117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8" name="Google Shape;2858;p59"/>
              <p:cNvGrpSpPr/>
              <p:nvPr/>
            </p:nvGrpSpPr>
            <p:grpSpPr>
              <a:xfrm>
                <a:off x="4349028" y="1967273"/>
                <a:ext cx="488382" cy="376866"/>
                <a:chOff x="5174035" y="1468678"/>
                <a:chExt cx="488382" cy="376866"/>
              </a:xfrm>
            </p:grpSpPr>
            <p:sp>
              <p:nvSpPr>
                <p:cNvPr id="2859" name="Google Shape;2859;p59"/>
                <p:cNvSpPr/>
                <p:nvPr/>
              </p:nvSpPr>
              <p:spPr>
                <a:xfrm>
                  <a:off x="5174035" y="1468678"/>
                  <a:ext cx="119264" cy="336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59"/>
                <p:cNvSpPr/>
                <p:nvPr/>
              </p:nvSpPr>
              <p:spPr>
                <a:xfrm rot="7462381">
                  <a:off x="5430279" y="1533146"/>
                  <a:ext cx="119267" cy="33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4088D7D2-8C0E-C945-913D-945CE31A71FA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 </a:t>
            </a:r>
            <a:r>
              <a:rPr lang="en" dirty="0"/>
              <a:t>Suggestions for future work</a:t>
            </a:r>
            <a:endParaRPr dirty="0"/>
          </a:p>
        </p:txBody>
      </p:sp>
      <p:grpSp>
        <p:nvGrpSpPr>
          <p:cNvPr id="2975" name="Google Shape;2975;p63"/>
          <p:cNvGrpSpPr/>
          <p:nvPr/>
        </p:nvGrpSpPr>
        <p:grpSpPr>
          <a:xfrm>
            <a:off x="4573057" y="1881904"/>
            <a:ext cx="2271873" cy="800068"/>
            <a:chOff x="4902615" y="2459899"/>
            <a:chExt cx="3075085" cy="1083076"/>
          </a:xfrm>
        </p:grpSpPr>
        <p:grpSp>
          <p:nvGrpSpPr>
            <p:cNvPr id="2976" name="Google Shape;2976;p63"/>
            <p:cNvGrpSpPr/>
            <p:nvPr/>
          </p:nvGrpSpPr>
          <p:grpSpPr>
            <a:xfrm>
              <a:off x="4904743" y="2459899"/>
              <a:ext cx="3072957" cy="1083076"/>
              <a:chOff x="4904743" y="2459899"/>
              <a:chExt cx="3072957" cy="1083076"/>
            </a:xfrm>
          </p:grpSpPr>
          <p:sp>
            <p:nvSpPr>
              <p:cNvPr id="2977" name="Google Shape;2977;p63"/>
              <p:cNvSpPr/>
              <p:nvPr/>
            </p:nvSpPr>
            <p:spPr>
              <a:xfrm>
                <a:off x="5741561" y="2940907"/>
                <a:ext cx="118144" cy="17398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415" extrusionOk="0">
                    <a:moveTo>
                      <a:pt x="1906" y="1"/>
                    </a:moveTo>
                    <a:cubicBezTo>
                      <a:pt x="1791" y="1"/>
                      <a:pt x="959" y="1827"/>
                      <a:pt x="1" y="3852"/>
                    </a:cubicBezTo>
                    <a:cubicBezTo>
                      <a:pt x="437" y="3924"/>
                      <a:pt x="854" y="4088"/>
                      <a:pt x="1236" y="4324"/>
                    </a:cubicBezTo>
                    <a:cubicBezTo>
                      <a:pt x="1290" y="4342"/>
                      <a:pt x="1345" y="4378"/>
                      <a:pt x="1399" y="4415"/>
                    </a:cubicBezTo>
                    <a:cubicBezTo>
                      <a:pt x="2271" y="2598"/>
                      <a:pt x="2998" y="927"/>
                      <a:pt x="2961" y="782"/>
                    </a:cubicBezTo>
                    <a:cubicBezTo>
                      <a:pt x="2907" y="437"/>
                      <a:pt x="2126" y="55"/>
                      <a:pt x="1908" y="1"/>
                    </a:cubicBezTo>
                    <a:cubicBezTo>
                      <a:pt x="1907" y="1"/>
                      <a:pt x="1907" y="1"/>
                      <a:pt x="1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3"/>
              <p:cNvSpPr/>
              <p:nvPr/>
            </p:nvSpPr>
            <p:spPr>
              <a:xfrm>
                <a:off x="5838189" y="3014323"/>
                <a:ext cx="91662" cy="13705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3478" extrusionOk="0">
                    <a:moveTo>
                      <a:pt x="1657" y="1"/>
                    </a:moveTo>
                    <a:cubicBezTo>
                      <a:pt x="1448" y="1"/>
                      <a:pt x="1270" y="66"/>
                      <a:pt x="1236" y="100"/>
                    </a:cubicBezTo>
                    <a:cubicBezTo>
                      <a:pt x="1200" y="136"/>
                      <a:pt x="637" y="1589"/>
                      <a:pt x="1" y="3205"/>
                    </a:cubicBezTo>
                    <a:cubicBezTo>
                      <a:pt x="382" y="3369"/>
                      <a:pt x="800" y="3460"/>
                      <a:pt x="1218" y="3478"/>
                    </a:cubicBezTo>
                    <a:cubicBezTo>
                      <a:pt x="1599" y="2461"/>
                      <a:pt x="1962" y="1425"/>
                      <a:pt x="2326" y="408"/>
                    </a:cubicBezTo>
                    <a:cubicBezTo>
                      <a:pt x="2180" y="87"/>
                      <a:pt x="1898" y="1"/>
                      <a:pt x="1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3"/>
              <p:cNvSpPr/>
              <p:nvPr/>
            </p:nvSpPr>
            <p:spPr>
              <a:xfrm>
                <a:off x="5936274" y="3117610"/>
                <a:ext cx="66953" cy="8531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65" extrusionOk="0">
                    <a:moveTo>
                      <a:pt x="551" y="1"/>
                    </a:moveTo>
                    <a:cubicBezTo>
                      <a:pt x="541" y="1"/>
                      <a:pt x="533" y="2"/>
                      <a:pt x="527" y="3"/>
                    </a:cubicBezTo>
                    <a:cubicBezTo>
                      <a:pt x="454" y="21"/>
                      <a:pt x="236" y="657"/>
                      <a:pt x="0" y="1438"/>
                    </a:cubicBezTo>
                    <a:cubicBezTo>
                      <a:pt x="109" y="1529"/>
                      <a:pt x="218" y="1638"/>
                      <a:pt x="327" y="1729"/>
                    </a:cubicBezTo>
                    <a:cubicBezTo>
                      <a:pt x="563" y="1929"/>
                      <a:pt x="854" y="2056"/>
                      <a:pt x="1144" y="2165"/>
                    </a:cubicBezTo>
                    <a:cubicBezTo>
                      <a:pt x="1290" y="1747"/>
                      <a:pt x="1435" y="1329"/>
                      <a:pt x="1508" y="1057"/>
                    </a:cubicBezTo>
                    <a:cubicBezTo>
                      <a:pt x="1699" y="379"/>
                      <a:pt x="760" y="1"/>
                      <a:pt x="5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0" name="Google Shape;2980;p63"/>
              <p:cNvGrpSpPr/>
              <p:nvPr/>
            </p:nvGrpSpPr>
            <p:grpSpPr>
              <a:xfrm>
                <a:off x="4904743" y="2459899"/>
                <a:ext cx="3072957" cy="1083076"/>
                <a:chOff x="4904743" y="2459899"/>
                <a:chExt cx="3072957" cy="1083076"/>
              </a:xfrm>
            </p:grpSpPr>
            <p:grpSp>
              <p:nvGrpSpPr>
                <p:cNvPr id="2981" name="Google Shape;2981;p63"/>
                <p:cNvGrpSpPr/>
                <p:nvPr/>
              </p:nvGrpSpPr>
              <p:grpSpPr>
                <a:xfrm>
                  <a:off x="4962081" y="2736224"/>
                  <a:ext cx="2842424" cy="391553"/>
                  <a:chOff x="4962081" y="2736224"/>
                  <a:chExt cx="2842424" cy="391553"/>
                </a:xfrm>
              </p:grpSpPr>
              <p:sp>
                <p:nvSpPr>
                  <p:cNvPr id="2982" name="Google Shape;2982;p63"/>
                  <p:cNvSpPr/>
                  <p:nvPr/>
                </p:nvSpPr>
                <p:spPr>
                  <a:xfrm>
                    <a:off x="4962081" y="2736224"/>
                    <a:ext cx="198299" cy="159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4051" extrusionOk="0">
                        <a:moveTo>
                          <a:pt x="3760" y="0"/>
                        </a:moveTo>
                        <a:cubicBezTo>
                          <a:pt x="2525" y="1108"/>
                          <a:pt x="1272" y="2216"/>
                          <a:pt x="1" y="3288"/>
                        </a:cubicBezTo>
                        <a:cubicBezTo>
                          <a:pt x="455" y="3542"/>
                          <a:pt x="909" y="3796"/>
                          <a:pt x="1363" y="4051"/>
                        </a:cubicBezTo>
                        <a:cubicBezTo>
                          <a:pt x="1363" y="4051"/>
                          <a:pt x="3234" y="2398"/>
                          <a:pt x="5032" y="690"/>
                        </a:cubicBezTo>
                        <a:cubicBezTo>
                          <a:pt x="4687" y="345"/>
                          <a:pt x="4233" y="109"/>
                          <a:pt x="37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83" name="Google Shape;2983;p63"/>
                  <p:cNvGrpSpPr/>
                  <p:nvPr/>
                </p:nvGrpSpPr>
                <p:grpSpPr>
                  <a:xfrm>
                    <a:off x="5064422" y="2799907"/>
                    <a:ext cx="2740082" cy="327870"/>
                    <a:chOff x="5064422" y="2799907"/>
                    <a:chExt cx="2740082" cy="327870"/>
                  </a:xfrm>
                </p:grpSpPr>
                <p:sp>
                  <p:nvSpPr>
                    <p:cNvPr id="2984" name="Google Shape;2984;p63"/>
                    <p:cNvSpPr/>
                    <p:nvPr/>
                  </p:nvSpPr>
                  <p:spPr>
                    <a:xfrm>
                      <a:off x="7553203" y="2932316"/>
                      <a:ext cx="108844" cy="60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2" h="1545" extrusionOk="0">
                          <a:moveTo>
                            <a:pt x="945" y="1"/>
                          </a:moveTo>
                          <a:cubicBezTo>
                            <a:pt x="582" y="219"/>
                            <a:pt x="255" y="509"/>
                            <a:pt x="1" y="855"/>
                          </a:cubicBezTo>
                          <a:cubicBezTo>
                            <a:pt x="600" y="1236"/>
                            <a:pt x="1109" y="1545"/>
                            <a:pt x="1109" y="1545"/>
                          </a:cubicBezTo>
                          <a:cubicBezTo>
                            <a:pt x="1654" y="1472"/>
                            <a:pt x="2217" y="1381"/>
                            <a:pt x="2762" y="1309"/>
                          </a:cubicBezTo>
                          <a:cubicBezTo>
                            <a:pt x="2744" y="1290"/>
                            <a:pt x="1853" y="655"/>
                            <a:pt x="94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5" name="Google Shape;2985;p63"/>
                    <p:cNvSpPr/>
                    <p:nvPr/>
                  </p:nvSpPr>
                  <p:spPr>
                    <a:xfrm>
                      <a:off x="7636944" y="2883648"/>
                      <a:ext cx="167561" cy="12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3071" extrusionOk="0">
                          <a:moveTo>
                            <a:pt x="1363" y="1"/>
                          </a:moveTo>
                          <a:cubicBezTo>
                            <a:pt x="964" y="310"/>
                            <a:pt x="491" y="564"/>
                            <a:pt x="1" y="709"/>
                          </a:cubicBezTo>
                          <a:cubicBezTo>
                            <a:pt x="1182" y="1944"/>
                            <a:pt x="2380" y="3070"/>
                            <a:pt x="2380" y="3070"/>
                          </a:cubicBezTo>
                          <a:cubicBezTo>
                            <a:pt x="2998" y="2980"/>
                            <a:pt x="3634" y="2889"/>
                            <a:pt x="4251" y="2780"/>
                          </a:cubicBezTo>
                          <a:cubicBezTo>
                            <a:pt x="4251" y="2780"/>
                            <a:pt x="2816" y="1418"/>
                            <a:pt x="136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6" name="Google Shape;2986;p63"/>
                    <p:cNvSpPr/>
                    <p:nvPr/>
                  </p:nvSpPr>
                  <p:spPr>
                    <a:xfrm>
                      <a:off x="7085081" y="2943429"/>
                      <a:ext cx="122439" cy="1843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7" h="4678" extrusionOk="0">
                          <a:moveTo>
                            <a:pt x="1144" y="1"/>
                          </a:moveTo>
                          <a:cubicBezTo>
                            <a:pt x="801" y="1"/>
                            <a:pt x="118" y="173"/>
                            <a:pt x="37" y="173"/>
                          </a:cubicBezTo>
                          <a:cubicBezTo>
                            <a:pt x="1" y="173"/>
                            <a:pt x="764" y="2353"/>
                            <a:pt x="1617" y="4678"/>
                          </a:cubicBezTo>
                          <a:lnTo>
                            <a:pt x="1654" y="4678"/>
                          </a:lnTo>
                          <a:cubicBezTo>
                            <a:pt x="2126" y="4532"/>
                            <a:pt x="2616" y="4569"/>
                            <a:pt x="3107" y="4514"/>
                          </a:cubicBezTo>
                          <a:cubicBezTo>
                            <a:pt x="2253" y="2244"/>
                            <a:pt x="1399" y="46"/>
                            <a:pt x="1254" y="9"/>
                          </a:cubicBezTo>
                          <a:cubicBezTo>
                            <a:pt x="1224" y="3"/>
                            <a:pt x="1186" y="1"/>
                            <a:pt x="114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7" name="Google Shape;2987;p63"/>
                    <p:cNvSpPr/>
                    <p:nvPr/>
                  </p:nvSpPr>
                  <p:spPr>
                    <a:xfrm>
                      <a:off x="7208190" y="2955961"/>
                      <a:ext cx="94539" cy="143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99" h="3652" extrusionOk="0">
                          <a:moveTo>
                            <a:pt x="1" y="0"/>
                          </a:moveTo>
                          <a:cubicBezTo>
                            <a:pt x="1" y="0"/>
                            <a:pt x="637" y="1780"/>
                            <a:pt x="1291" y="3651"/>
                          </a:cubicBezTo>
                          <a:cubicBezTo>
                            <a:pt x="1617" y="3361"/>
                            <a:pt x="1999" y="3106"/>
                            <a:pt x="2399" y="2888"/>
                          </a:cubicBezTo>
                          <a:cubicBezTo>
                            <a:pt x="1890" y="1526"/>
                            <a:pt x="1400" y="364"/>
                            <a:pt x="1236" y="291"/>
                          </a:cubicBezTo>
                          <a:cubicBezTo>
                            <a:pt x="836" y="146"/>
                            <a:pt x="419" y="55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8" name="Google Shape;2988;p63"/>
                    <p:cNvSpPr/>
                    <p:nvPr/>
                  </p:nvSpPr>
                  <p:spPr>
                    <a:xfrm>
                      <a:off x="7348521" y="2996038"/>
                      <a:ext cx="63722" cy="68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7" h="1726" extrusionOk="0">
                          <a:moveTo>
                            <a:pt x="54" y="0"/>
                          </a:moveTo>
                          <a:cubicBezTo>
                            <a:pt x="0" y="19"/>
                            <a:pt x="127" y="745"/>
                            <a:pt x="309" y="1599"/>
                          </a:cubicBezTo>
                          <a:cubicBezTo>
                            <a:pt x="745" y="1617"/>
                            <a:pt x="1181" y="1653"/>
                            <a:pt x="1617" y="1726"/>
                          </a:cubicBezTo>
                          <a:cubicBezTo>
                            <a:pt x="1508" y="1199"/>
                            <a:pt x="1417" y="691"/>
                            <a:pt x="1308" y="164"/>
                          </a:cubicBezTo>
                          <a:cubicBezTo>
                            <a:pt x="890" y="91"/>
                            <a:pt x="472" y="37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9" name="Google Shape;2989;p63"/>
                    <p:cNvSpPr/>
                    <p:nvPr/>
                  </p:nvSpPr>
                  <p:spPr>
                    <a:xfrm>
                      <a:off x="5064422" y="2799907"/>
                      <a:ext cx="171856" cy="111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1" h="2835" extrusionOk="0">
                          <a:moveTo>
                            <a:pt x="3216" y="1"/>
                          </a:moveTo>
                          <a:cubicBezTo>
                            <a:pt x="1599" y="1236"/>
                            <a:pt x="1" y="2380"/>
                            <a:pt x="1" y="2380"/>
                          </a:cubicBezTo>
                          <a:cubicBezTo>
                            <a:pt x="564" y="2544"/>
                            <a:pt x="1145" y="2689"/>
                            <a:pt x="1708" y="2834"/>
                          </a:cubicBezTo>
                          <a:cubicBezTo>
                            <a:pt x="2598" y="2162"/>
                            <a:pt x="3488" y="1490"/>
                            <a:pt x="4360" y="782"/>
                          </a:cubicBezTo>
                          <a:cubicBezTo>
                            <a:pt x="4215" y="745"/>
                            <a:pt x="4070" y="691"/>
                            <a:pt x="3942" y="636"/>
                          </a:cubicBezTo>
                          <a:cubicBezTo>
                            <a:pt x="3652" y="473"/>
                            <a:pt x="3416" y="273"/>
                            <a:pt x="3216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0" name="Google Shape;2990;p63"/>
                    <p:cNvSpPr/>
                    <p:nvPr/>
                  </p:nvSpPr>
                  <p:spPr>
                    <a:xfrm>
                      <a:off x="5212595" y="2852161"/>
                      <a:ext cx="125316" cy="57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0" h="1454" extrusionOk="0">
                          <a:moveTo>
                            <a:pt x="2417" y="1"/>
                          </a:moveTo>
                          <a:cubicBezTo>
                            <a:pt x="1272" y="727"/>
                            <a:pt x="1" y="1454"/>
                            <a:pt x="1" y="1454"/>
                          </a:cubicBezTo>
                          <a:cubicBezTo>
                            <a:pt x="764" y="1454"/>
                            <a:pt x="1508" y="1417"/>
                            <a:pt x="2253" y="1381"/>
                          </a:cubicBezTo>
                          <a:cubicBezTo>
                            <a:pt x="2253" y="1381"/>
                            <a:pt x="2671" y="1145"/>
                            <a:pt x="3179" y="818"/>
                          </a:cubicBezTo>
                          <a:cubicBezTo>
                            <a:pt x="2980" y="509"/>
                            <a:pt x="2707" y="219"/>
                            <a:pt x="241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1" name="Google Shape;2991;p63"/>
                    <p:cNvSpPr/>
                    <p:nvPr/>
                  </p:nvSpPr>
                  <p:spPr>
                    <a:xfrm>
                      <a:off x="5455266" y="2934484"/>
                      <a:ext cx="70894" cy="68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9" h="1745" extrusionOk="0">
                          <a:moveTo>
                            <a:pt x="563" y="0"/>
                          </a:moveTo>
                          <a:cubicBezTo>
                            <a:pt x="382" y="545"/>
                            <a:pt x="182" y="1090"/>
                            <a:pt x="0" y="1617"/>
                          </a:cubicBezTo>
                          <a:cubicBezTo>
                            <a:pt x="382" y="1690"/>
                            <a:pt x="781" y="1671"/>
                            <a:pt x="1163" y="1744"/>
                          </a:cubicBezTo>
                          <a:cubicBezTo>
                            <a:pt x="1363" y="1163"/>
                            <a:pt x="1580" y="600"/>
                            <a:pt x="1798" y="37"/>
                          </a:cubicBezTo>
                          <a:cubicBezTo>
                            <a:pt x="1399" y="37"/>
                            <a:pt x="981" y="19"/>
                            <a:pt x="56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2" name="Google Shape;2992;p63"/>
                    <p:cNvSpPr/>
                    <p:nvPr/>
                  </p:nvSpPr>
                  <p:spPr>
                    <a:xfrm>
                      <a:off x="5551893" y="2915135"/>
                      <a:ext cx="113139" cy="1410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" h="3580" extrusionOk="0">
                          <a:moveTo>
                            <a:pt x="2870" y="1"/>
                          </a:moveTo>
                          <a:lnTo>
                            <a:pt x="2870" y="1"/>
                          </a:lnTo>
                          <a:cubicBezTo>
                            <a:pt x="2380" y="37"/>
                            <a:pt x="1871" y="55"/>
                            <a:pt x="1381" y="74"/>
                          </a:cubicBezTo>
                          <a:cubicBezTo>
                            <a:pt x="927" y="964"/>
                            <a:pt x="454" y="1854"/>
                            <a:pt x="0" y="2725"/>
                          </a:cubicBezTo>
                          <a:cubicBezTo>
                            <a:pt x="109" y="2798"/>
                            <a:pt x="218" y="2871"/>
                            <a:pt x="327" y="2962"/>
                          </a:cubicBezTo>
                          <a:cubicBezTo>
                            <a:pt x="563" y="3161"/>
                            <a:pt x="781" y="3379"/>
                            <a:pt x="999" y="3579"/>
                          </a:cubicBezTo>
                          <a:cubicBezTo>
                            <a:pt x="1635" y="2399"/>
                            <a:pt x="2253" y="1200"/>
                            <a:pt x="287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3" name="Google Shape;2993;p63"/>
                    <p:cNvSpPr/>
                    <p:nvPr/>
                  </p:nvSpPr>
                  <p:spPr>
                    <a:xfrm>
                      <a:off x="5635634" y="2905125"/>
                      <a:ext cx="135325" cy="187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4" h="4767" extrusionOk="0">
                          <a:moveTo>
                            <a:pt x="2362" y="1"/>
                          </a:moveTo>
                          <a:cubicBezTo>
                            <a:pt x="2362" y="1"/>
                            <a:pt x="1163" y="2362"/>
                            <a:pt x="0" y="4596"/>
                          </a:cubicBezTo>
                          <a:cubicBezTo>
                            <a:pt x="37" y="4614"/>
                            <a:pt x="91" y="4632"/>
                            <a:pt x="146" y="4651"/>
                          </a:cubicBezTo>
                          <a:cubicBezTo>
                            <a:pt x="422" y="4726"/>
                            <a:pt x="698" y="4766"/>
                            <a:pt x="973" y="4766"/>
                          </a:cubicBezTo>
                          <a:cubicBezTo>
                            <a:pt x="1097" y="4766"/>
                            <a:pt x="1221" y="4758"/>
                            <a:pt x="1345" y="4741"/>
                          </a:cubicBezTo>
                          <a:cubicBezTo>
                            <a:pt x="2053" y="3288"/>
                            <a:pt x="2743" y="1817"/>
                            <a:pt x="3433" y="346"/>
                          </a:cubicBezTo>
                          <a:cubicBezTo>
                            <a:pt x="3070" y="237"/>
                            <a:pt x="2725" y="128"/>
                            <a:pt x="236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94" name="Google Shape;2994;p63"/>
                <p:cNvSpPr/>
                <p:nvPr/>
              </p:nvSpPr>
              <p:spPr>
                <a:xfrm>
                  <a:off x="5765206" y="3179283"/>
                  <a:ext cx="103799" cy="141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3597" extrusionOk="0">
                      <a:moveTo>
                        <a:pt x="1453" y="0"/>
                      </a:moveTo>
                      <a:cubicBezTo>
                        <a:pt x="728" y="1832"/>
                        <a:pt x="20" y="3592"/>
                        <a:pt x="0" y="3597"/>
                      </a:cubicBezTo>
                      <a:lnTo>
                        <a:pt x="0" y="3597"/>
                      </a:lnTo>
                      <a:cubicBezTo>
                        <a:pt x="527" y="3524"/>
                        <a:pt x="1054" y="3433"/>
                        <a:pt x="1562" y="3361"/>
                      </a:cubicBezTo>
                      <a:cubicBezTo>
                        <a:pt x="1925" y="2398"/>
                        <a:pt x="2289" y="1435"/>
                        <a:pt x="2634" y="473"/>
                      </a:cubicBezTo>
                      <a:cubicBezTo>
                        <a:pt x="2234" y="345"/>
                        <a:pt x="1835" y="182"/>
                        <a:pt x="1453" y="0"/>
                      </a:cubicBezTo>
                      <a:close/>
                      <a:moveTo>
                        <a:pt x="0" y="3597"/>
                      </a:moveTo>
                      <a:lnTo>
                        <a:pt x="0" y="3597"/>
                      </a:lnTo>
                      <a:cubicBezTo>
                        <a:pt x="0" y="3597"/>
                        <a:pt x="0" y="3597"/>
                        <a:pt x="0" y="3597"/>
                      </a:cubicBezTo>
                      <a:cubicBezTo>
                        <a:pt x="0" y="3597"/>
                        <a:pt x="0" y="3597"/>
                        <a:pt x="0" y="35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63"/>
                <p:cNvSpPr/>
                <p:nvPr/>
              </p:nvSpPr>
              <p:spPr>
                <a:xfrm>
                  <a:off x="6868222" y="3249428"/>
                  <a:ext cx="55131" cy="50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290" extrusionOk="0">
                      <a:moveTo>
                        <a:pt x="1199" y="0"/>
                      </a:moveTo>
                      <a:cubicBezTo>
                        <a:pt x="781" y="73"/>
                        <a:pt x="382" y="164"/>
                        <a:pt x="0" y="309"/>
                      </a:cubicBezTo>
                      <a:cubicBezTo>
                        <a:pt x="73" y="563"/>
                        <a:pt x="109" y="727"/>
                        <a:pt x="109" y="727"/>
                      </a:cubicBezTo>
                      <a:cubicBezTo>
                        <a:pt x="545" y="909"/>
                        <a:pt x="963" y="1108"/>
                        <a:pt x="1399" y="1290"/>
                      </a:cubicBezTo>
                      <a:cubicBezTo>
                        <a:pt x="1399" y="1290"/>
                        <a:pt x="1308" y="709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63"/>
                <p:cNvSpPr/>
                <p:nvPr/>
              </p:nvSpPr>
              <p:spPr>
                <a:xfrm>
                  <a:off x="6966268" y="3235833"/>
                  <a:ext cx="88076" cy="11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2943" extrusionOk="0">
                      <a:moveTo>
                        <a:pt x="1490" y="0"/>
                      </a:moveTo>
                      <a:lnTo>
                        <a:pt x="1000" y="73"/>
                      </a:lnTo>
                      <a:lnTo>
                        <a:pt x="1" y="164"/>
                      </a:lnTo>
                      <a:cubicBezTo>
                        <a:pt x="328" y="1435"/>
                        <a:pt x="600" y="2489"/>
                        <a:pt x="600" y="2489"/>
                      </a:cubicBezTo>
                      <a:cubicBezTo>
                        <a:pt x="1145" y="2652"/>
                        <a:pt x="1690" y="2797"/>
                        <a:pt x="2235" y="2943"/>
                      </a:cubicBezTo>
                      <a:cubicBezTo>
                        <a:pt x="2235" y="2943"/>
                        <a:pt x="1908" y="1580"/>
                        <a:pt x="14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63"/>
                <p:cNvSpPr/>
                <p:nvPr/>
              </p:nvSpPr>
              <p:spPr>
                <a:xfrm>
                  <a:off x="7069358" y="3207893"/>
                  <a:ext cx="114558" cy="16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4070" extrusionOk="0">
                      <a:moveTo>
                        <a:pt x="1544" y="1"/>
                      </a:moveTo>
                      <a:cubicBezTo>
                        <a:pt x="1090" y="201"/>
                        <a:pt x="654" y="364"/>
                        <a:pt x="182" y="491"/>
                      </a:cubicBezTo>
                      <a:lnTo>
                        <a:pt x="0" y="528"/>
                      </a:lnTo>
                      <a:cubicBezTo>
                        <a:pt x="581" y="2417"/>
                        <a:pt x="1090" y="4069"/>
                        <a:pt x="1090" y="4069"/>
                      </a:cubicBezTo>
                      <a:cubicBezTo>
                        <a:pt x="1689" y="4033"/>
                        <a:pt x="2289" y="3997"/>
                        <a:pt x="2906" y="3942"/>
                      </a:cubicBezTo>
                      <a:cubicBezTo>
                        <a:pt x="2906" y="3942"/>
                        <a:pt x="2271" y="2108"/>
                        <a:pt x="1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63"/>
                <p:cNvSpPr/>
                <p:nvPr/>
              </p:nvSpPr>
              <p:spPr>
                <a:xfrm>
                  <a:off x="7173118" y="3182120"/>
                  <a:ext cx="103839" cy="16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4197" extrusionOk="0">
                      <a:moveTo>
                        <a:pt x="1454" y="1"/>
                      </a:moveTo>
                      <a:cubicBezTo>
                        <a:pt x="964" y="92"/>
                        <a:pt x="473" y="164"/>
                        <a:pt x="1" y="292"/>
                      </a:cubicBezTo>
                      <a:cubicBezTo>
                        <a:pt x="764" y="2380"/>
                        <a:pt x="1436" y="4197"/>
                        <a:pt x="1436" y="4197"/>
                      </a:cubicBezTo>
                      <a:cubicBezTo>
                        <a:pt x="1835" y="3888"/>
                        <a:pt x="2235" y="3561"/>
                        <a:pt x="2635" y="3234"/>
                      </a:cubicBezTo>
                      <a:cubicBezTo>
                        <a:pt x="2635" y="3234"/>
                        <a:pt x="2108" y="1781"/>
                        <a:pt x="14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63"/>
                <p:cNvSpPr/>
                <p:nvPr/>
              </p:nvSpPr>
              <p:spPr>
                <a:xfrm>
                  <a:off x="6125233" y="3169274"/>
                  <a:ext cx="90204" cy="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144" extrusionOk="0">
                      <a:moveTo>
                        <a:pt x="2289" y="0"/>
                      </a:moveTo>
                      <a:lnTo>
                        <a:pt x="2289" y="0"/>
                      </a:lnTo>
                      <a:cubicBezTo>
                        <a:pt x="1762" y="200"/>
                        <a:pt x="1217" y="381"/>
                        <a:pt x="654" y="581"/>
                      </a:cubicBezTo>
                      <a:cubicBezTo>
                        <a:pt x="654" y="581"/>
                        <a:pt x="345" y="1290"/>
                        <a:pt x="0" y="2107"/>
                      </a:cubicBezTo>
                      <a:cubicBezTo>
                        <a:pt x="164" y="2091"/>
                        <a:pt x="327" y="2082"/>
                        <a:pt x="490" y="2082"/>
                      </a:cubicBezTo>
                      <a:cubicBezTo>
                        <a:pt x="690" y="2082"/>
                        <a:pt x="890" y="2095"/>
                        <a:pt x="1090" y="2125"/>
                      </a:cubicBezTo>
                      <a:cubicBezTo>
                        <a:pt x="1199" y="2143"/>
                        <a:pt x="1290" y="2143"/>
                        <a:pt x="1381" y="2143"/>
                      </a:cubicBezTo>
                      <a:cubicBezTo>
                        <a:pt x="1889" y="999"/>
                        <a:pt x="2289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63"/>
                <p:cNvSpPr/>
                <p:nvPr/>
              </p:nvSpPr>
              <p:spPr>
                <a:xfrm>
                  <a:off x="6237623" y="3099837"/>
                  <a:ext cx="88076" cy="14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688" extrusionOk="0">
                      <a:moveTo>
                        <a:pt x="2234" y="0"/>
                      </a:moveTo>
                      <a:lnTo>
                        <a:pt x="2234" y="0"/>
                      </a:lnTo>
                      <a:cubicBezTo>
                        <a:pt x="1816" y="182"/>
                        <a:pt x="1381" y="382"/>
                        <a:pt x="963" y="563"/>
                      </a:cubicBezTo>
                      <a:cubicBezTo>
                        <a:pt x="963" y="563"/>
                        <a:pt x="527" y="2053"/>
                        <a:pt x="0" y="3687"/>
                      </a:cubicBezTo>
                      <a:cubicBezTo>
                        <a:pt x="236" y="3633"/>
                        <a:pt x="472" y="3542"/>
                        <a:pt x="727" y="3451"/>
                      </a:cubicBezTo>
                      <a:cubicBezTo>
                        <a:pt x="981" y="3360"/>
                        <a:pt x="1235" y="3324"/>
                        <a:pt x="1489" y="3324"/>
                      </a:cubicBezTo>
                      <a:cubicBezTo>
                        <a:pt x="1925" y="1544"/>
                        <a:pt x="2234" y="0"/>
                        <a:pt x="22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63"/>
                <p:cNvSpPr/>
                <p:nvPr/>
              </p:nvSpPr>
              <p:spPr>
                <a:xfrm>
                  <a:off x="6338546" y="3074774"/>
                  <a:ext cx="78027" cy="1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4451" extrusionOk="0">
                      <a:moveTo>
                        <a:pt x="1980" y="0"/>
                      </a:moveTo>
                      <a:lnTo>
                        <a:pt x="1980" y="0"/>
                      </a:lnTo>
                      <a:cubicBezTo>
                        <a:pt x="1544" y="91"/>
                        <a:pt x="1108" y="182"/>
                        <a:pt x="654" y="273"/>
                      </a:cubicBezTo>
                      <a:cubicBezTo>
                        <a:pt x="454" y="1581"/>
                        <a:pt x="236" y="2870"/>
                        <a:pt x="0" y="4178"/>
                      </a:cubicBezTo>
                      <a:lnTo>
                        <a:pt x="127" y="4214"/>
                      </a:lnTo>
                      <a:cubicBezTo>
                        <a:pt x="527" y="4378"/>
                        <a:pt x="963" y="4451"/>
                        <a:pt x="1399" y="4451"/>
                      </a:cubicBezTo>
                      <a:cubicBezTo>
                        <a:pt x="1599" y="2961"/>
                        <a:pt x="1798" y="1490"/>
                        <a:pt x="19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63"/>
                <p:cNvSpPr/>
                <p:nvPr/>
              </p:nvSpPr>
              <p:spPr>
                <a:xfrm>
                  <a:off x="6433715" y="3071188"/>
                  <a:ext cx="55171" cy="17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441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7" y="1472"/>
                        <a:pt x="74" y="2943"/>
                        <a:pt x="128" y="4414"/>
                      </a:cubicBezTo>
                      <a:cubicBezTo>
                        <a:pt x="237" y="4396"/>
                        <a:pt x="364" y="4378"/>
                        <a:pt x="473" y="4360"/>
                      </a:cubicBezTo>
                      <a:cubicBezTo>
                        <a:pt x="782" y="4287"/>
                        <a:pt x="1091" y="4196"/>
                        <a:pt x="1400" y="4124"/>
                      </a:cubicBezTo>
                      <a:cubicBezTo>
                        <a:pt x="1309" y="2780"/>
                        <a:pt x="1236" y="1436"/>
                        <a:pt x="1145" y="91"/>
                      </a:cubicBezTo>
                      <a:cubicBezTo>
                        <a:pt x="764" y="55"/>
                        <a:pt x="382" y="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63"/>
                <p:cNvSpPr/>
                <p:nvPr/>
              </p:nvSpPr>
              <p:spPr>
                <a:xfrm>
                  <a:off x="6519150" y="3099759"/>
                  <a:ext cx="66362" cy="12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290" extrusionOk="0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" y="1"/>
                        <a:pt x="181" y="1487"/>
                        <a:pt x="448" y="3235"/>
                      </a:cubicBezTo>
                      <a:lnTo>
                        <a:pt x="467" y="3235"/>
                      </a:lnTo>
                      <a:cubicBezTo>
                        <a:pt x="567" y="3231"/>
                        <a:pt x="668" y="3228"/>
                        <a:pt x="769" y="3228"/>
                      </a:cubicBezTo>
                      <a:cubicBezTo>
                        <a:pt x="1074" y="3228"/>
                        <a:pt x="1384" y="3249"/>
                        <a:pt x="1684" y="3290"/>
                      </a:cubicBezTo>
                      <a:cubicBezTo>
                        <a:pt x="1502" y="2382"/>
                        <a:pt x="1338" y="1473"/>
                        <a:pt x="1175" y="583"/>
                      </a:cubicBezTo>
                      <a:cubicBezTo>
                        <a:pt x="1175" y="583"/>
                        <a:pt x="67" y="166"/>
                        <a:pt x="13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63"/>
                <p:cNvSpPr/>
                <p:nvPr/>
              </p:nvSpPr>
              <p:spPr>
                <a:xfrm>
                  <a:off x="6627009" y="3182869"/>
                  <a:ext cx="66599" cy="56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43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27" y="436"/>
                        <a:pt x="254" y="872"/>
                        <a:pt x="382" y="1290"/>
                      </a:cubicBezTo>
                      <a:cubicBezTo>
                        <a:pt x="817" y="1326"/>
                        <a:pt x="1253" y="1362"/>
                        <a:pt x="1689" y="1435"/>
                      </a:cubicBezTo>
                      <a:lnTo>
                        <a:pt x="1562" y="1017"/>
                      </a:lnTo>
                      <a:cubicBezTo>
                        <a:pt x="1035" y="690"/>
                        <a:pt x="509" y="3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63"/>
                <p:cNvSpPr/>
                <p:nvPr/>
              </p:nvSpPr>
              <p:spPr>
                <a:xfrm>
                  <a:off x="5905497" y="3212937"/>
                  <a:ext cx="68727" cy="6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1617" extrusionOk="0">
                      <a:moveTo>
                        <a:pt x="491" y="0"/>
                      </a:moveTo>
                      <a:cubicBezTo>
                        <a:pt x="236" y="872"/>
                        <a:pt x="0" y="1617"/>
                        <a:pt x="0" y="1617"/>
                      </a:cubicBezTo>
                      <a:cubicBezTo>
                        <a:pt x="454" y="1489"/>
                        <a:pt x="926" y="1362"/>
                        <a:pt x="1381" y="1217"/>
                      </a:cubicBezTo>
                      <a:cubicBezTo>
                        <a:pt x="1381" y="1217"/>
                        <a:pt x="1544" y="763"/>
                        <a:pt x="1744" y="236"/>
                      </a:cubicBezTo>
                      <a:cubicBezTo>
                        <a:pt x="1326" y="182"/>
                        <a:pt x="926" y="91"/>
                        <a:pt x="5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63"/>
                <p:cNvSpPr/>
                <p:nvPr/>
              </p:nvSpPr>
              <p:spPr>
                <a:xfrm>
                  <a:off x="5163926" y="2459899"/>
                  <a:ext cx="2600501" cy="96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0" h="24393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00" y="510"/>
                        <a:pt x="4251" y="3488"/>
                        <a:pt x="5740" y="13678"/>
                      </a:cubicBezTo>
                      <a:cubicBezTo>
                        <a:pt x="7303" y="21727"/>
                        <a:pt x="11814" y="23426"/>
                        <a:pt x="14968" y="23426"/>
                      </a:cubicBezTo>
                      <a:cubicBezTo>
                        <a:pt x="15957" y="23426"/>
                        <a:pt x="16812" y="23259"/>
                        <a:pt x="17401" y="23069"/>
                      </a:cubicBezTo>
                      <a:cubicBezTo>
                        <a:pt x="18800" y="22760"/>
                        <a:pt x="22451" y="20617"/>
                        <a:pt x="25702" y="18600"/>
                      </a:cubicBezTo>
                      <a:cubicBezTo>
                        <a:pt x="28219" y="17101"/>
                        <a:pt x="30507" y="15686"/>
                        <a:pt x="32344" y="15686"/>
                      </a:cubicBezTo>
                      <a:cubicBezTo>
                        <a:pt x="32934" y="15686"/>
                        <a:pt x="33477" y="15831"/>
                        <a:pt x="33967" y="16167"/>
                      </a:cubicBezTo>
                      <a:cubicBezTo>
                        <a:pt x="37189" y="18479"/>
                        <a:pt x="42533" y="24392"/>
                        <a:pt x="48730" y="24392"/>
                      </a:cubicBezTo>
                      <a:cubicBezTo>
                        <a:pt x="49833" y="24392"/>
                        <a:pt x="50962" y="24205"/>
                        <a:pt x="52112" y="23777"/>
                      </a:cubicBezTo>
                      <a:cubicBezTo>
                        <a:pt x="56217" y="22215"/>
                        <a:pt x="58124" y="17747"/>
                        <a:pt x="59595" y="13478"/>
                      </a:cubicBezTo>
                      <a:cubicBezTo>
                        <a:pt x="61121" y="9137"/>
                        <a:pt x="62193" y="4978"/>
                        <a:pt x="65989" y="2199"/>
                      </a:cubicBezTo>
                      <a:lnTo>
                        <a:pt x="65698" y="1890"/>
                      </a:lnTo>
                      <a:cubicBezTo>
                        <a:pt x="65499" y="2072"/>
                        <a:pt x="59813" y="3942"/>
                        <a:pt x="57870" y="12116"/>
                      </a:cubicBezTo>
                      <a:cubicBezTo>
                        <a:pt x="55472" y="20562"/>
                        <a:pt x="52530" y="22360"/>
                        <a:pt x="51731" y="22724"/>
                      </a:cubicBezTo>
                      <a:cubicBezTo>
                        <a:pt x="51540" y="22806"/>
                        <a:pt x="51144" y="22879"/>
                        <a:pt x="50571" y="22879"/>
                      </a:cubicBezTo>
                      <a:cubicBezTo>
                        <a:pt x="48632" y="22879"/>
                        <a:pt x="44675" y="22049"/>
                        <a:pt x="39852" y="17983"/>
                      </a:cubicBezTo>
                      <a:cubicBezTo>
                        <a:pt x="36717" y="15147"/>
                        <a:pt x="34300" y="14248"/>
                        <a:pt x="32175" y="14248"/>
                      </a:cubicBezTo>
                      <a:cubicBezTo>
                        <a:pt x="30298" y="14248"/>
                        <a:pt x="28650" y="14950"/>
                        <a:pt x="26937" y="15640"/>
                      </a:cubicBezTo>
                      <a:cubicBezTo>
                        <a:pt x="24145" y="16916"/>
                        <a:pt x="18956" y="21752"/>
                        <a:pt x="14117" y="21752"/>
                      </a:cubicBezTo>
                      <a:cubicBezTo>
                        <a:pt x="13447" y="21752"/>
                        <a:pt x="12783" y="21660"/>
                        <a:pt x="12134" y="21452"/>
                      </a:cubicBezTo>
                      <a:cubicBezTo>
                        <a:pt x="9609" y="20689"/>
                        <a:pt x="8955" y="16384"/>
                        <a:pt x="7974" y="12116"/>
                      </a:cubicBezTo>
                      <a:cubicBezTo>
                        <a:pt x="6939" y="7720"/>
                        <a:pt x="5559" y="336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63"/>
                <p:cNvSpPr/>
                <p:nvPr/>
              </p:nvSpPr>
              <p:spPr>
                <a:xfrm>
                  <a:off x="5163926" y="2459899"/>
                  <a:ext cx="307103" cy="44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" h="11354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55" y="546"/>
                        <a:pt x="491" y="782"/>
                        <a:pt x="727" y="1018"/>
                      </a:cubicBezTo>
                      <a:cubicBezTo>
                        <a:pt x="5014" y="3379"/>
                        <a:pt x="7557" y="11226"/>
                        <a:pt x="7793" y="11353"/>
                      </a:cubicBezTo>
                      <a:cubicBezTo>
                        <a:pt x="6721" y="7139"/>
                        <a:pt x="5304" y="3252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63"/>
                <p:cNvSpPr/>
                <p:nvPr/>
              </p:nvSpPr>
              <p:spPr>
                <a:xfrm>
                  <a:off x="5401357" y="3054716"/>
                  <a:ext cx="629141" cy="28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5" h="7169" extrusionOk="0">
                      <a:moveTo>
                        <a:pt x="6" y="1"/>
                      </a:moveTo>
                      <a:cubicBezTo>
                        <a:pt x="0" y="5"/>
                        <a:pt x="13" y="58"/>
                        <a:pt x="44" y="153"/>
                      </a:cubicBezTo>
                      <a:lnTo>
                        <a:pt x="44" y="153"/>
                      </a:lnTo>
                      <a:cubicBezTo>
                        <a:pt x="31" y="102"/>
                        <a:pt x="18" y="52"/>
                        <a:pt x="6" y="1"/>
                      </a:cubicBezTo>
                      <a:close/>
                      <a:moveTo>
                        <a:pt x="44" y="153"/>
                      </a:moveTo>
                      <a:lnTo>
                        <a:pt x="44" y="153"/>
                      </a:lnTo>
                      <a:cubicBezTo>
                        <a:pt x="814" y="3192"/>
                        <a:pt x="2192" y="5198"/>
                        <a:pt x="3675" y="6449"/>
                      </a:cubicBezTo>
                      <a:cubicBezTo>
                        <a:pt x="4311" y="6667"/>
                        <a:pt x="4965" y="6849"/>
                        <a:pt x="5619" y="6976"/>
                      </a:cubicBezTo>
                      <a:cubicBezTo>
                        <a:pt x="6277" y="7110"/>
                        <a:pt x="6922" y="7169"/>
                        <a:pt x="7547" y="7169"/>
                      </a:cubicBezTo>
                      <a:cubicBezTo>
                        <a:pt x="12337" y="7169"/>
                        <a:pt x="15965" y="3688"/>
                        <a:pt x="15918" y="3688"/>
                      </a:cubicBezTo>
                      <a:cubicBezTo>
                        <a:pt x="15918" y="3688"/>
                        <a:pt x="15917" y="3688"/>
                        <a:pt x="15917" y="3688"/>
                      </a:cubicBezTo>
                      <a:cubicBezTo>
                        <a:pt x="13592" y="5196"/>
                        <a:pt x="10813" y="6612"/>
                        <a:pt x="8198" y="6631"/>
                      </a:cubicBezTo>
                      <a:cubicBezTo>
                        <a:pt x="8029" y="6641"/>
                        <a:pt x="7861" y="6646"/>
                        <a:pt x="7693" y="6646"/>
                      </a:cubicBezTo>
                      <a:cubicBezTo>
                        <a:pt x="6396" y="6646"/>
                        <a:pt x="5124" y="6338"/>
                        <a:pt x="3966" y="5759"/>
                      </a:cubicBezTo>
                      <a:cubicBezTo>
                        <a:pt x="1851" y="4750"/>
                        <a:pt x="305" y="960"/>
                        <a:pt x="44" y="15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63"/>
                <p:cNvSpPr/>
                <p:nvPr/>
              </p:nvSpPr>
              <p:spPr>
                <a:xfrm>
                  <a:off x="4905453" y="2847551"/>
                  <a:ext cx="3072248" cy="69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61" h="17647" extrusionOk="0">
                      <a:moveTo>
                        <a:pt x="18232" y="0"/>
                      </a:moveTo>
                      <a:cubicBezTo>
                        <a:pt x="14341" y="0"/>
                        <a:pt x="10408" y="1207"/>
                        <a:pt x="10374" y="1207"/>
                      </a:cubicBezTo>
                      <a:cubicBezTo>
                        <a:pt x="8620" y="1659"/>
                        <a:pt x="7100" y="1829"/>
                        <a:pt x="5805" y="1829"/>
                      </a:cubicBezTo>
                      <a:cubicBezTo>
                        <a:pt x="1869" y="1829"/>
                        <a:pt x="11" y="261"/>
                        <a:pt x="1" y="261"/>
                      </a:cubicBezTo>
                      <a:cubicBezTo>
                        <a:pt x="1" y="261"/>
                        <a:pt x="1" y="261"/>
                        <a:pt x="3" y="263"/>
                      </a:cubicBezTo>
                      <a:cubicBezTo>
                        <a:pt x="2012" y="3237"/>
                        <a:pt x="5504" y="3642"/>
                        <a:pt x="7109" y="3642"/>
                      </a:cubicBezTo>
                      <a:cubicBezTo>
                        <a:pt x="7635" y="3642"/>
                        <a:pt x="7959" y="3598"/>
                        <a:pt x="7959" y="3588"/>
                      </a:cubicBezTo>
                      <a:lnTo>
                        <a:pt x="7959" y="3588"/>
                      </a:lnTo>
                      <a:cubicBezTo>
                        <a:pt x="7965" y="3593"/>
                        <a:pt x="7985" y="3596"/>
                        <a:pt x="8018" y="3596"/>
                      </a:cubicBezTo>
                      <a:cubicBezTo>
                        <a:pt x="8783" y="3596"/>
                        <a:pt x="16545" y="2128"/>
                        <a:pt x="20418" y="1607"/>
                      </a:cubicBezTo>
                      <a:cubicBezTo>
                        <a:pt x="20530" y="1596"/>
                        <a:pt x="20639" y="1591"/>
                        <a:pt x="20746" y="1591"/>
                      </a:cubicBezTo>
                      <a:cubicBezTo>
                        <a:pt x="24507" y="1591"/>
                        <a:pt x="26145" y="7862"/>
                        <a:pt x="26301" y="7963"/>
                      </a:cubicBezTo>
                      <a:lnTo>
                        <a:pt x="26301" y="7963"/>
                      </a:lnTo>
                      <a:cubicBezTo>
                        <a:pt x="26301" y="7963"/>
                        <a:pt x="26300" y="7963"/>
                        <a:pt x="26300" y="7963"/>
                      </a:cubicBezTo>
                      <a:cubicBezTo>
                        <a:pt x="26144" y="7963"/>
                        <a:pt x="29214" y="17429"/>
                        <a:pt x="38019" y="17645"/>
                      </a:cubicBezTo>
                      <a:cubicBezTo>
                        <a:pt x="38072" y="17646"/>
                        <a:pt x="38124" y="17646"/>
                        <a:pt x="38176" y="17646"/>
                      </a:cubicBezTo>
                      <a:cubicBezTo>
                        <a:pt x="43582" y="17646"/>
                        <a:pt x="47597" y="13942"/>
                        <a:pt x="50098" y="10344"/>
                      </a:cubicBezTo>
                      <a:cubicBezTo>
                        <a:pt x="52713" y="6693"/>
                        <a:pt x="53803" y="3151"/>
                        <a:pt x="55492" y="2806"/>
                      </a:cubicBezTo>
                      <a:cubicBezTo>
                        <a:pt x="55687" y="2778"/>
                        <a:pt x="55905" y="2765"/>
                        <a:pt x="56142" y="2765"/>
                      </a:cubicBezTo>
                      <a:cubicBezTo>
                        <a:pt x="59547" y="2765"/>
                        <a:pt x="67028" y="5412"/>
                        <a:pt x="67659" y="5412"/>
                      </a:cubicBezTo>
                      <a:cubicBezTo>
                        <a:pt x="67679" y="5412"/>
                        <a:pt x="67693" y="5409"/>
                        <a:pt x="67698" y="5403"/>
                      </a:cubicBezTo>
                      <a:lnTo>
                        <a:pt x="67698" y="5403"/>
                      </a:lnTo>
                      <a:cubicBezTo>
                        <a:pt x="67678" y="5427"/>
                        <a:pt x="69658" y="5875"/>
                        <a:pt x="71703" y="5875"/>
                      </a:cubicBezTo>
                      <a:cubicBezTo>
                        <a:pt x="72821" y="5875"/>
                        <a:pt x="73959" y="5741"/>
                        <a:pt x="74800" y="5331"/>
                      </a:cubicBezTo>
                      <a:cubicBezTo>
                        <a:pt x="77107" y="4223"/>
                        <a:pt x="77961" y="3115"/>
                        <a:pt x="77707" y="2733"/>
                      </a:cubicBezTo>
                      <a:cubicBezTo>
                        <a:pt x="77654" y="2654"/>
                        <a:pt x="77561" y="2622"/>
                        <a:pt x="77447" y="2622"/>
                      </a:cubicBezTo>
                      <a:cubicBezTo>
                        <a:pt x="77012" y="2622"/>
                        <a:pt x="76272" y="3078"/>
                        <a:pt x="76272" y="3078"/>
                      </a:cubicBezTo>
                      <a:cubicBezTo>
                        <a:pt x="75336" y="3558"/>
                        <a:pt x="74215" y="3747"/>
                        <a:pt x="72974" y="3747"/>
                      </a:cubicBezTo>
                      <a:cubicBezTo>
                        <a:pt x="68487" y="3747"/>
                        <a:pt x="62444" y="1285"/>
                        <a:pt x="58054" y="1285"/>
                      </a:cubicBezTo>
                      <a:cubicBezTo>
                        <a:pt x="57552" y="1285"/>
                        <a:pt x="57072" y="1317"/>
                        <a:pt x="56619" y="1389"/>
                      </a:cubicBezTo>
                      <a:cubicBezTo>
                        <a:pt x="50970" y="2352"/>
                        <a:pt x="48627" y="7819"/>
                        <a:pt x="47827" y="9054"/>
                      </a:cubicBezTo>
                      <a:cubicBezTo>
                        <a:pt x="47319" y="10271"/>
                        <a:pt x="42287" y="15884"/>
                        <a:pt x="38310" y="16083"/>
                      </a:cubicBezTo>
                      <a:cubicBezTo>
                        <a:pt x="38183" y="16093"/>
                        <a:pt x="38055" y="16098"/>
                        <a:pt x="37927" y="16098"/>
                      </a:cubicBezTo>
                      <a:cubicBezTo>
                        <a:pt x="34111" y="16098"/>
                        <a:pt x="30050" y="11735"/>
                        <a:pt x="29101" y="8818"/>
                      </a:cubicBezTo>
                      <a:cubicBezTo>
                        <a:pt x="28483" y="7201"/>
                        <a:pt x="27502" y="5585"/>
                        <a:pt x="26758" y="4422"/>
                      </a:cubicBezTo>
                      <a:cubicBezTo>
                        <a:pt x="25068" y="1861"/>
                        <a:pt x="22271" y="245"/>
                        <a:pt x="19202" y="27"/>
                      </a:cubicBezTo>
                      <a:cubicBezTo>
                        <a:pt x="18880" y="9"/>
                        <a:pt x="18556" y="0"/>
                        <a:pt x="182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63"/>
                <p:cNvSpPr/>
                <p:nvPr/>
              </p:nvSpPr>
              <p:spPr>
                <a:xfrm>
                  <a:off x="4904743" y="2848102"/>
                  <a:ext cx="1078071" cy="21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5371" extrusionOk="0">
                      <a:moveTo>
                        <a:pt x="18189" y="1"/>
                      </a:moveTo>
                      <a:cubicBezTo>
                        <a:pt x="14329" y="1"/>
                        <a:pt x="10462" y="1194"/>
                        <a:pt x="10393" y="1194"/>
                      </a:cubicBezTo>
                      <a:cubicBezTo>
                        <a:pt x="10392" y="1194"/>
                        <a:pt x="10392" y="1193"/>
                        <a:pt x="10392" y="1193"/>
                      </a:cubicBezTo>
                      <a:cubicBezTo>
                        <a:pt x="8634" y="1645"/>
                        <a:pt x="7110" y="1815"/>
                        <a:pt x="5812" y="1815"/>
                      </a:cubicBezTo>
                      <a:cubicBezTo>
                        <a:pt x="1869" y="1815"/>
                        <a:pt x="11" y="247"/>
                        <a:pt x="1" y="247"/>
                      </a:cubicBezTo>
                      <a:cubicBezTo>
                        <a:pt x="0" y="247"/>
                        <a:pt x="1" y="247"/>
                        <a:pt x="2" y="249"/>
                      </a:cubicBezTo>
                      <a:cubicBezTo>
                        <a:pt x="2008" y="3196"/>
                        <a:pt x="5459" y="3621"/>
                        <a:pt x="7083" y="3621"/>
                      </a:cubicBezTo>
                      <a:cubicBezTo>
                        <a:pt x="7651" y="3621"/>
                        <a:pt x="7995" y="3569"/>
                        <a:pt x="7976" y="3555"/>
                      </a:cubicBezTo>
                      <a:cubicBezTo>
                        <a:pt x="7976" y="3555"/>
                        <a:pt x="9538" y="3373"/>
                        <a:pt x="11609" y="3028"/>
                      </a:cubicBezTo>
                      <a:cubicBezTo>
                        <a:pt x="11610" y="3029"/>
                        <a:pt x="11612" y="3029"/>
                        <a:pt x="11615" y="3029"/>
                      </a:cubicBezTo>
                      <a:cubicBezTo>
                        <a:pt x="11833" y="3029"/>
                        <a:pt x="17440" y="1284"/>
                        <a:pt x="21304" y="1284"/>
                      </a:cubicBezTo>
                      <a:cubicBezTo>
                        <a:pt x="21324" y="1284"/>
                        <a:pt x="21343" y="1284"/>
                        <a:pt x="21363" y="1284"/>
                      </a:cubicBezTo>
                      <a:cubicBezTo>
                        <a:pt x="23906" y="1357"/>
                        <a:pt x="25958" y="3700"/>
                        <a:pt x="27357" y="5371"/>
                      </a:cubicBezTo>
                      <a:cubicBezTo>
                        <a:pt x="27157" y="5026"/>
                        <a:pt x="26957" y="4717"/>
                        <a:pt x="26776" y="4426"/>
                      </a:cubicBezTo>
                      <a:cubicBezTo>
                        <a:pt x="25068" y="1865"/>
                        <a:pt x="22289" y="231"/>
                        <a:pt x="19220" y="31"/>
                      </a:cubicBezTo>
                      <a:cubicBezTo>
                        <a:pt x="18878" y="10"/>
                        <a:pt x="18533" y="1"/>
                        <a:pt x="18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63"/>
                <p:cNvSpPr/>
                <p:nvPr/>
              </p:nvSpPr>
              <p:spPr>
                <a:xfrm>
                  <a:off x="7544612" y="2950877"/>
                  <a:ext cx="425956" cy="5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9" h="1464" extrusionOk="0">
                      <a:moveTo>
                        <a:pt x="10475" y="0"/>
                      </a:moveTo>
                      <a:cubicBezTo>
                        <a:pt x="10047" y="0"/>
                        <a:pt x="9324" y="438"/>
                        <a:pt x="9301" y="438"/>
                      </a:cubicBezTo>
                      <a:cubicBezTo>
                        <a:pt x="9301" y="438"/>
                        <a:pt x="9301" y="438"/>
                        <a:pt x="9301" y="438"/>
                      </a:cubicBezTo>
                      <a:cubicBezTo>
                        <a:pt x="8387" y="903"/>
                        <a:pt x="7227" y="1089"/>
                        <a:pt x="5927" y="1089"/>
                      </a:cubicBezTo>
                      <a:cubicBezTo>
                        <a:pt x="4127" y="1089"/>
                        <a:pt x="2058" y="731"/>
                        <a:pt x="1" y="256"/>
                      </a:cubicBezTo>
                      <a:lnTo>
                        <a:pt x="1" y="256"/>
                      </a:lnTo>
                      <a:cubicBezTo>
                        <a:pt x="2680" y="1163"/>
                        <a:pt x="4824" y="1463"/>
                        <a:pt x="6491" y="1463"/>
                      </a:cubicBezTo>
                      <a:cubicBezTo>
                        <a:pt x="8599" y="1463"/>
                        <a:pt x="9945" y="983"/>
                        <a:pt x="10645" y="638"/>
                      </a:cubicBezTo>
                      <a:cubicBezTo>
                        <a:pt x="10772" y="402"/>
                        <a:pt x="10808" y="238"/>
                        <a:pt x="10736" y="111"/>
                      </a:cubicBezTo>
                      <a:cubicBezTo>
                        <a:pt x="10683" y="32"/>
                        <a:pt x="10589" y="0"/>
                        <a:pt x="104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63"/>
                <p:cNvSpPr/>
                <p:nvPr/>
              </p:nvSpPr>
              <p:spPr>
                <a:xfrm>
                  <a:off x="6840282" y="2936257"/>
                  <a:ext cx="638520" cy="1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3" h="4642" extrusionOk="0">
                      <a:moveTo>
                        <a:pt x="16089" y="2468"/>
                      </a:moveTo>
                      <a:cubicBezTo>
                        <a:pt x="16144" y="2488"/>
                        <a:pt x="16180" y="2499"/>
                        <a:pt x="16196" y="2499"/>
                      </a:cubicBezTo>
                      <a:cubicBezTo>
                        <a:pt x="16199" y="2499"/>
                        <a:pt x="16201" y="2499"/>
                        <a:pt x="16203" y="2498"/>
                      </a:cubicBezTo>
                      <a:cubicBezTo>
                        <a:pt x="16165" y="2488"/>
                        <a:pt x="16128" y="2478"/>
                        <a:pt x="16089" y="2468"/>
                      </a:cubicBezTo>
                      <a:close/>
                      <a:moveTo>
                        <a:pt x="6766" y="0"/>
                      </a:moveTo>
                      <a:cubicBezTo>
                        <a:pt x="5827" y="0"/>
                        <a:pt x="4916" y="119"/>
                        <a:pt x="4088" y="409"/>
                      </a:cubicBezTo>
                      <a:cubicBezTo>
                        <a:pt x="2217" y="1572"/>
                        <a:pt x="909" y="3243"/>
                        <a:pt x="1" y="4642"/>
                      </a:cubicBezTo>
                      <a:cubicBezTo>
                        <a:pt x="295" y="4471"/>
                        <a:pt x="2853" y="313"/>
                        <a:pt x="7081" y="313"/>
                      </a:cubicBezTo>
                      <a:cubicBezTo>
                        <a:pt x="7820" y="313"/>
                        <a:pt x="8609" y="439"/>
                        <a:pt x="9446" y="736"/>
                      </a:cubicBezTo>
                      <a:cubicBezTo>
                        <a:pt x="11565" y="1182"/>
                        <a:pt x="14174" y="1959"/>
                        <a:pt x="16089" y="2468"/>
                      </a:cubicBezTo>
                      <a:lnTo>
                        <a:pt x="16089" y="2468"/>
                      </a:lnTo>
                      <a:cubicBezTo>
                        <a:pt x="15313" y="2181"/>
                        <a:pt x="10783" y="0"/>
                        <a:pt x="67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63"/>
                <p:cNvSpPr/>
                <p:nvPr/>
              </p:nvSpPr>
              <p:spPr>
                <a:xfrm>
                  <a:off x="5985257" y="3265861"/>
                  <a:ext cx="865665" cy="277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7" h="7032" extrusionOk="0">
                      <a:moveTo>
                        <a:pt x="10" y="1"/>
                      </a:moveTo>
                      <a:cubicBezTo>
                        <a:pt x="0" y="1"/>
                        <a:pt x="36" y="71"/>
                        <a:pt x="114" y="197"/>
                      </a:cubicBezTo>
                      <a:lnTo>
                        <a:pt x="114" y="197"/>
                      </a:lnTo>
                      <a:cubicBezTo>
                        <a:pt x="78" y="131"/>
                        <a:pt x="44" y="66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lose/>
                      <a:moveTo>
                        <a:pt x="21934" y="746"/>
                      </a:moveTo>
                      <a:cubicBezTo>
                        <a:pt x="21820" y="895"/>
                        <a:pt x="21703" y="1043"/>
                        <a:pt x="21583" y="1191"/>
                      </a:cubicBezTo>
                      <a:lnTo>
                        <a:pt x="21583" y="1191"/>
                      </a:lnTo>
                      <a:cubicBezTo>
                        <a:pt x="21841" y="913"/>
                        <a:pt x="21966" y="746"/>
                        <a:pt x="21934" y="746"/>
                      </a:cubicBezTo>
                      <a:close/>
                      <a:moveTo>
                        <a:pt x="114" y="197"/>
                      </a:moveTo>
                      <a:lnTo>
                        <a:pt x="114" y="197"/>
                      </a:lnTo>
                      <a:cubicBezTo>
                        <a:pt x="1597" y="2956"/>
                        <a:pt x="5172" y="6959"/>
                        <a:pt x="10618" y="7030"/>
                      </a:cubicBezTo>
                      <a:cubicBezTo>
                        <a:pt x="10661" y="7031"/>
                        <a:pt x="10704" y="7031"/>
                        <a:pt x="10747" y="7031"/>
                      </a:cubicBezTo>
                      <a:cubicBezTo>
                        <a:pt x="15385" y="7031"/>
                        <a:pt x="19094" y="4260"/>
                        <a:pt x="21583" y="1191"/>
                      </a:cubicBezTo>
                      <a:lnTo>
                        <a:pt x="21583" y="1191"/>
                      </a:lnTo>
                      <a:cubicBezTo>
                        <a:pt x="20308" y="2563"/>
                        <a:pt x="15777" y="6638"/>
                        <a:pt x="10795" y="6638"/>
                      </a:cubicBezTo>
                      <a:cubicBezTo>
                        <a:pt x="10501" y="6638"/>
                        <a:pt x="10206" y="6624"/>
                        <a:pt x="9910" y="6594"/>
                      </a:cubicBezTo>
                      <a:cubicBezTo>
                        <a:pt x="4321" y="6078"/>
                        <a:pt x="758" y="1237"/>
                        <a:pt x="114" y="1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63"/>
                <p:cNvSpPr/>
                <p:nvPr/>
              </p:nvSpPr>
              <p:spPr>
                <a:xfrm>
                  <a:off x="5166094" y="2587343"/>
                  <a:ext cx="133158" cy="131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3343" extrusionOk="0">
                      <a:moveTo>
                        <a:pt x="2616" y="0"/>
                      </a:moveTo>
                      <a:cubicBezTo>
                        <a:pt x="1762" y="836"/>
                        <a:pt x="890" y="1653"/>
                        <a:pt x="0" y="2470"/>
                      </a:cubicBezTo>
                      <a:cubicBezTo>
                        <a:pt x="400" y="2652"/>
                        <a:pt x="745" y="2961"/>
                        <a:pt x="999" y="3324"/>
                      </a:cubicBezTo>
                      <a:lnTo>
                        <a:pt x="1017" y="3342"/>
                      </a:lnTo>
                      <a:cubicBezTo>
                        <a:pt x="2343" y="2071"/>
                        <a:pt x="3379" y="999"/>
                        <a:pt x="3379" y="963"/>
                      </a:cubicBezTo>
                      <a:cubicBezTo>
                        <a:pt x="3379" y="836"/>
                        <a:pt x="2979" y="109"/>
                        <a:pt x="26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63"/>
                <p:cNvSpPr/>
                <p:nvPr/>
              </p:nvSpPr>
              <p:spPr>
                <a:xfrm>
                  <a:off x="5237658" y="2691103"/>
                  <a:ext cx="124567" cy="10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" h="2580" extrusionOk="0">
                      <a:moveTo>
                        <a:pt x="2360" y="0"/>
                      </a:moveTo>
                      <a:cubicBezTo>
                        <a:pt x="2303" y="0"/>
                        <a:pt x="1259" y="847"/>
                        <a:pt x="1" y="1853"/>
                      </a:cubicBezTo>
                      <a:cubicBezTo>
                        <a:pt x="400" y="2090"/>
                        <a:pt x="763" y="2326"/>
                        <a:pt x="1127" y="2580"/>
                      </a:cubicBezTo>
                      <a:cubicBezTo>
                        <a:pt x="1762" y="2053"/>
                        <a:pt x="2398" y="1526"/>
                        <a:pt x="3034" y="982"/>
                      </a:cubicBezTo>
                      <a:cubicBezTo>
                        <a:pt x="3161" y="491"/>
                        <a:pt x="2471" y="37"/>
                        <a:pt x="2362" y="1"/>
                      </a:cubicBezTo>
                      <a:cubicBezTo>
                        <a:pt x="2361" y="1"/>
                        <a:pt x="2361" y="0"/>
                        <a:pt x="23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63"/>
                <p:cNvSpPr/>
                <p:nvPr/>
              </p:nvSpPr>
              <p:spPr>
                <a:xfrm>
                  <a:off x="5335704" y="2803414"/>
                  <a:ext cx="75229" cy="6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583" extrusionOk="0">
                      <a:moveTo>
                        <a:pt x="1231" y="0"/>
                      </a:moveTo>
                      <a:cubicBezTo>
                        <a:pt x="1171" y="0"/>
                        <a:pt x="661" y="367"/>
                        <a:pt x="1" y="783"/>
                      </a:cubicBezTo>
                      <a:cubicBezTo>
                        <a:pt x="292" y="1020"/>
                        <a:pt x="546" y="1292"/>
                        <a:pt x="782" y="1583"/>
                      </a:cubicBezTo>
                      <a:cubicBezTo>
                        <a:pt x="1127" y="1365"/>
                        <a:pt x="1454" y="1110"/>
                        <a:pt x="1745" y="820"/>
                      </a:cubicBezTo>
                      <a:cubicBezTo>
                        <a:pt x="1908" y="529"/>
                        <a:pt x="1254" y="39"/>
                        <a:pt x="1236" y="2"/>
                      </a:cubicBezTo>
                      <a:cubicBezTo>
                        <a:pt x="1235" y="1"/>
                        <a:pt x="1233" y="0"/>
                        <a:pt x="12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63"/>
                <p:cNvSpPr/>
                <p:nvPr/>
              </p:nvSpPr>
              <p:spPr>
                <a:xfrm>
                  <a:off x="5428784" y="3029692"/>
                  <a:ext cx="58717" cy="5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407" extrusionOk="0">
                      <a:moveTo>
                        <a:pt x="400" y="0"/>
                      </a:moveTo>
                      <a:cubicBezTo>
                        <a:pt x="273" y="418"/>
                        <a:pt x="127" y="817"/>
                        <a:pt x="0" y="1217"/>
                      </a:cubicBezTo>
                      <a:cubicBezTo>
                        <a:pt x="183" y="1342"/>
                        <a:pt x="391" y="1406"/>
                        <a:pt x="601" y="1406"/>
                      </a:cubicBezTo>
                      <a:cubicBezTo>
                        <a:pt x="787" y="1406"/>
                        <a:pt x="974" y="1356"/>
                        <a:pt x="1144" y="1253"/>
                      </a:cubicBezTo>
                      <a:cubicBezTo>
                        <a:pt x="1253" y="926"/>
                        <a:pt x="1362" y="600"/>
                        <a:pt x="1490" y="273"/>
                      </a:cubicBezTo>
                      <a:cubicBezTo>
                        <a:pt x="1144" y="109"/>
                        <a:pt x="781" y="18"/>
                        <a:pt x="4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63"/>
                <p:cNvSpPr/>
                <p:nvPr/>
              </p:nvSpPr>
              <p:spPr>
                <a:xfrm>
                  <a:off x="5471738" y="3064765"/>
                  <a:ext cx="100213" cy="132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" h="3361" extrusionOk="0">
                      <a:moveTo>
                        <a:pt x="1489" y="0"/>
                      </a:moveTo>
                      <a:cubicBezTo>
                        <a:pt x="1144" y="672"/>
                        <a:pt x="781" y="1326"/>
                        <a:pt x="436" y="1998"/>
                      </a:cubicBezTo>
                      <a:cubicBezTo>
                        <a:pt x="436" y="1998"/>
                        <a:pt x="0" y="2543"/>
                        <a:pt x="145" y="2906"/>
                      </a:cubicBezTo>
                      <a:cubicBezTo>
                        <a:pt x="291" y="3270"/>
                        <a:pt x="1144" y="3360"/>
                        <a:pt x="1144" y="3360"/>
                      </a:cubicBezTo>
                      <a:cubicBezTo>
                        <a:pt x="1617" y="2489"/>
                        <a:pt x="2089" y="1617"/>
                        <a:pt x="2543" y="745"/>
                      </a:cubicBezTo>
                      <a:cubicBezTo>
                        <a:pt x="2198" y="491"/>
                        <a:pt x="1835" y="236"/>
                        <a:pt x="14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63"/>
                <p:cNvSpPr/>
                <p:nvPr/>
              </p:nvSpPr>
              <p:spPr>
                <a:xfrm>
                  <a:off x="5552603" y="3117729"/>
                  <a:ext cx="119562" cy="1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069" extrusionOk="0">
                      <a:moveTo>
                        <a:pt x="1690" y="0"/>
                      </a:moveTo>
                      <a:cubicBezTo>
                        <a:pt x="800" y="1653"/>
                        <a:pt x="37" y="3088"/>
                        <a:pt x="37" y="3179"/>
                      </a:cubicBezTo>
                      <a:cubicBezTo>
                        <a:pt x="0" y="3379"/>
                        <a:pt x="673" y="4014"/>
                        <a:pt x="1127" y="4069"/>
                      </a:cubicBezTo>
                      <a:cubicBezTo>
                        <a:pt x="1762" y="2779"/>
                        <a:pt x="2416" y="1490"/>
                        <a:pt x="3034" y="200"/>
                      </a:cubicBezTo>
                      <a:lnTo>
                        <a:pt x="2616" y="182"/>
                      </a:lnTo>
                      <a:cubicBezTo>
                        <a:pt x="2289" y="164"/>
                        <a:pt x="1980" y="91"/>
                        <a:pt x="16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63"/>
                <p:cNvSpPr/>
                <p:nvPr/>
              </p:nvSpPr>
              <p:spPr>
                <a:xfrm>
                  <a:off x="5642058" y="3130615"/>
                  <a:ext cx="136074" cy="18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4747" extrusionOk="0">
                      <a:moveTo>
                        <a:pt x="2090" y="0"/>
                      </a:moveTo>
                      <a:cubicBezTo>
                        <a:pt x="1036" y="2252"/>
                        <a:pt x="1" y="4432"/>
                        <a:pt x="1" y="4432"/>
                      </a:cubicBezTo>
                      <a:cubicBezTo>
                        <a:pt x="290" y="4708"/>
                        <a:pt x="865" y="4746"/>
                        <a:pt x="1161" y="4746"/>
                      </a:cubicBezTo>
                      <a:cubicBezTo>
                        <a:pt x="1273" y="4746"/>
                        <a:pt x="1345" y="4741"/>
                        <a:pt x="1345" y="4741"/>
                      </a:cubicBezTo>
                      <a:cubicBezTo>
                        <a:pt x="1345" y="4741"/>
                        <a:pt x="2417" y="2707"/>
                        <a:pt x="3452" y="581"/>
                      </a:cubicBezTo>
                      <a:lnTo>
                        <a:pt x="3398" y="545"/>
                      </a:lnTo>
                      <a:cubicBezTo>
                        <a:pt x="2998" y="273"/>
                        <a:pt x="2562" y="73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63"/>
                <p:cNvSpPr/>
                <p:nvPr/>
              </p:nvSpPr>
              <p:spPr>
                <a:xfrm>
                  <a:off x="7722143" y="2785602"/>
                  <a:ext cx="188998" cy="21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5359" extrusionOk="0">
                      <a:moveTo>
                        <a:pt x="872" y="0"/>
                      </a:moveTo>
                      <a:cubicBezTo>
                        <a:pt x="636" y="236"/>
                        <a:pt x="436" y="527"/>
                        <a:pt x="291" y="836"/>
                      </a:cubicBezTo>
                      <a:cubicBezTo>
                        <a:pt x="200" y="1036"/>
                        <a:pt x="109" y="1235"/>
                        <a:pt x="0" y="1435"/>
                      </a:cubicBezTo>
                      <a:cubicBezTo>
                        <a:pt x="1581" y="3397"/>
                        <a:pt x="3252" y="5359"/>
                        <a:pt x="3252" y="5359"/>
                      </a:cubicBezTo>
                      <a:cubicBezTo>
                        <a:pt x="3760" y="5213"/>
                        <a:pt x="4269" y="5050"/>
                        <a:pt x="4796" y="4886"/>
                      </a:cubicBezTo>
                      <a:cubicBezTo>
                        <a:pt x="4796" y="4886"/>
                        <a:pt x="2743" y="2253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63"/>
                <p:cNvSpPr/>
                <p:nvPr/>
              </p:nvSpPr>
              <p:spPr>
                <a:xfrm>
                  <a:off x="6084486" y="3282334"/>
                  <a:ext cx="75150" cy="8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2262" extrusionOk="0">
                      <a:moveTo>
                        <a:pt x="707" y="1"/>
                      </a:moveTo>
                      <a:cubicBezTo>
                        <a:pt x="362" y="782"/>
                        <a:pt x="35" y="1472"/>
                        <a:pt x="17" y="1545"/>
                      </a:cubicBezTo>
                      <a:cubicBezTo>
                        <a:pt x="0" y="1697"/>
                        <a:pt x="474" y="2262"/>
                        <a:pt x="774" y="2262"/>
                      </a:cubicBezTo>
                      <a:cubicBezTo>
                        <a:pt x="795" y="2262"/>
                        <a:pt x="815" y="2259"/>
                        <a:pt x="835" y="2253"/>
                      </a:cubicBezTo>
                      <a:cubicBezTo>
                        <a:pt x="944" y="2217"/>
                        <a:pt x="1416" y="1381"/>
                        <a:pt x="1906" y="364"/>
                      </a:cubicBezTo>
                      <a:cubicBezTo>
                        <a:pt x="1797" y="364"/>
                        <a:pt x="1688" y="364"/>
                        <a:pt x="1579" y="346"/>
                      </a:cubicBezTo>
                      <a:cubicBezTo>
                        <a:pt x="1271" y="291"/>
                        <a:pt x="962" y="164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63"/>
                <p:cNvSpPr/>
                <p:nvPr/>
              </p:nvSpPr>
              <p:spPr>
                <a:xfrm>
                  <a:off x="6183911" y="3278038"/>
                  <a:ext cx="95957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4050" extrusionOk="0">
                      <a:moveTo>
                        <a:pt x="1109" y="1"/>
                      </a:moveTo>
                      <a:cubicBezTo>
                        <a:pt x="564" y="1708"/>
                        <a:pt x="1" y="3343"/>
                        <a:pt x="19" y="3452"/>
                      </a:cubicBezTo>
                      <a:cubicBezTo>
                        <a:pt x="35" y="3648"/>
                        <a:pt x="551" y="4049"/>
                        <a:pt x="1011" y="4049"/>
                      </a:cubicBezTo>
                      <a:cubicBezTo>
                        <a:pt x="1063" y="4049"/>
                        <a:pt x="1114" y="4044"/>
                        <a:pt x="1163" y="4033"/>
                      </a:cubicBezTo>
                      <a:cubicBezTo>
                        <a:pt x="1399" y="3979"/>
                        <a:pt x="1944" y="2308"/>
                        <a:pt x="2435" y="437"/>
                      </a:cubicBezTo>
                      <a:cubicBezTo>
                        <a:pt x="1999" y="255"/>
                        <a:pt x="1581" y="19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63"/>
                <p:cNvSpPr/>
                <p:nvPr/>
              </p:nvSpPr>
              <p:spPr>
                <a:xfrm>
                  <a:off x="6292715" y="3278787"/>
                  <a:ext cx="96667" cy="21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380" extrusionOk="0">
                      <a:moveTo>
                        <a:pt x="2453" y="0"/>
                      </a:moveTo>
                      <a:cubicBezTo>
                        <a:pt x="2289" y="36"/>
                        <a:pt x="2144" y="91"/>
                        <a:pt x="1999" y="164"/>
                      </a:cubicBezTo>
                      <a:cubicBezTo>
                        <a:pt x="1654" y="345"/>
                        <a:pt x="1272" y="490"/>
                        <a:pt x="873" y="581"/>
                      </a:cubicBezTo>
                      <a:cubicBezTo>
                        <a:pt x="600" y="2053"/>
                        <a:pt x="309" y="3524"/>
                        <a:pt x="1" y="4995"/>
                      </a:cubicBezTo>
                      <a:cubicBezTo>
                        <a:pt x="182" y="5195"/>
                        <a:pt x="418" y="5322"/>
                        <a:pt x="691" y="5376"/>
                      </a:cubicBezTo>
                      <a:cubicBezTo>
                        <a:pt x="730" y="5379"/>
                        <a:pt x="770" y="5380"/>
                        <a:pt x="809" y="5380"/>
                      </a:cubicBezTo>
                      <a:cubicBezTo>
                        <a:pt x="1082" y="5380"/>
                        <a:pt x="1364" y="5326"/>
                        <a:pt x="1617" y="5231"/>
                      </a:cubicBezTo>
                      <a:cubicBezTo>
                        <a:pt x="1908" y="3487"/>
                        <a:pt x="2198" y="1744"/>
                        <a:pt x="24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63"/>
                <p:cNvSpPr/>
                <p:nvPr/>
              </p:nvSpPr>
              <p:spPr>
                <a:xfrm>
                  <a:off x="6439468" y="3273743"/>
                  <a:ext cx="65180" cy="20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522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55" y="1708"/>
                        <a:pt x="109" y="3416"/>
                        <a:pt x="182" y="5141"/>
                      </a:cubicBezTo>
                      <a:cubicBezTo>
                        <a:pt x="368" y="5194"/>
                        <a:pt x="564" y="5228"/>
                        <a:pt x="762" y="5228"/>
                      </a:cubicBezTo>
                      <a:cubicBezTo>
                        <a:pt x="835" y="5228"/>
                        <a:pt x="908" y="5224"/>
                        <a:pt x="981" y="5214"/>
                      </a:cubicBezTo>
                      <a:cubicBezTo>
                        <a:pt x="1217" y="5196"/>
                        <a:pt x="1453" y="5123"/>
                        <a:pt x="1653" y="5014"/>
                      </a:cubicBezTo>
                      <a:cubicBezTo>
                        <a:pt x="1544" y="3416"/>
                        <a:pt x="1435" y="1835"/>
                        <a:pt x="1326" y="237"/>
                      </a:cubicBezTo>
                      <a:cubicBezTo>
                        <a:pt x="890" y="128"/>
                        <a:pt x="45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63"/>
                <p:cNvSpPr/>
                <p:nvPr/>
              </p:nvSpPr>
              <p:spPr>
                <a:xfrm>
                  <a:off x="6547524" y="3295220"/>
                  <a:ext cx="78066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3689" extrusionOk="0">
                      <a:moveTo>
                        <a:pt x="1291" y="1"/>
                      </a:moveTo>
                      <a:cubicBezTo>
                        <a:pt x="1079" y="36"/>
                        <a:pt x="868" y="56"/>
                        <a:pt x="657" y="56"/>
                      </a:cubicBezTo>
                      <a:cubicBezTo>
                        <a:pt x="541" y="56"/>
                        <a:pt x="426" y="50"/>
                        <a:pt x="310" y="37"/>
                      </a:cubicBezTo>
                      <a:cubicBezTo>
                        <a:pt x="201" y="37"/>
                        <a:pt x="92" y="19"/>
                        <a:pt x="1" y="1"/>
                      </a:cubicBezTo>
                      <a:lnTo>
                        <a:pt x="1" y="1"/>
                      </a:lnTo>
                      <a:cubicBezTo>
                        <a:pt x="273" y="1872"/>
                        <a:pt x="564" y="3525"/>
                        <a:pt x="564" y="3525"/>
                      </a:cubicBezTo>
                      <a:cubicBezTo>
                        <a:pt x="818" y="3634"/>
                        <a:pt x="1073" y="3688"/>
                        <a:pt x="1345" y="3688"/>
                      </a:cubicBezTo>
                      <a:cubicBezTo>
                        <a:pt x="1581" y="3615"/>
                        <a:pt x="1799" y="3470"/>
                        <a:pt x="1981" y="3307"/>
                      </a:cubicBezTo>
                      <a:cubicBezTo>
                        <a:pt x="1745" y="2199"/>
                        <a:pt x="1508" y="1109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63"/>
                <p:cNvSpPr/>
                <p:nvPr/>
              </p:nvSpPr>
              <p:spPr>
                <a:xfrm>
                  <a:off x="6656328" y="3279693"/>
                  <a:ext cx="71643" cy="8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233" extrusionOk="0">
                      <a:moveTo>
                        <a:pt x="789" y="1"/>
                      </a:moveTo>
                      <a:cubicBezTo>
                        <a:pt x="523" y="1"/>
                        <a:pt x="262" y="29"/>
                        <a:pt x="1" y="86"/>
                      </a:cubicBezTo>
                      <a:cubicBezTo>
                        <a:pt x="201" y="740"/>
                        <a:pt x="400" y="1394"/>
                        <a:pt x="618" y="2048"/>
                      </a:cubicBezTo>
                      <a:cubicBezTo>
                        <a:pt x="825" y="2175"/>
                        <a:pt x="1074" y="2233"/>
                        <a:pt x="1316" y="2233"/>
                      </a:cubicBezTo>
                      <a:cubicBezTo>
                        <a:pt x="1350" y="2233"/>
                        <a:pt x="1384" y="2232"/>
                        <a:pt x="1418" y="2229"/>
                      </a:cubicBezTo>
                      <a:cubicBezTo>
                        <a:pt x="1636" y="2157"/>
                        <a:pt x="1799" y="1957"/>
                        <a:pt x="1817" y="1739"/>
                      </a:cubicBezTo>
                      <a:cubicBezTo>
                        <a:pt x="1636" y="1176"/>
                        <a:pt x="1454" y="595"/>
                        <a:pt x="1272" y="32"/>
                      </a:cubicBezTo>
                      <a:cubicBezTo>
                        <a:pt x="1109" y="11"/>
                        <a:pt x="948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63"/>
                <p:cNvSpPr/>
                <p:nvPr/>
              </p:nvSpPr>
              <p:spPr>
                <a:xfrm>
                  <a:off x="6848873" y="3140585"/>
                  <a:ext cx="58047" cy="8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" h="2200" extrusionOk="0">
                      <a:moveTo>
                        <a:pt x="860" y="1"/>
                      </a:moveTo>
                      <a:cubicBezTo>
                        <a:pt x="545" y="1"/>
                        <a:pt x="153" y="472"/>
                        <a:pt x="55" y="783"/>
                      </a:cubicBezTo>
                      <a:cubicBezTo>
                        <a:pt x="1" y="946"/>
                        <a:pt x="128" y="1582"/>
                        <a:pt x="273" y="2199"/>
                      </a:cubicBezTo>
                      <a:cubicBezTo>
                        <a:pt x="727" y="2145"/>
                        <a:pt x="1072" y="1909"/>
                        <a:pt x="1472" y="1673"/>
                      </a:cubicBezTo>
                      <a:cubicBezTo>
                        <a:pt x="1309" y="837"/>
                        <a:pt x="1127" y="74"/>
                        <a:pt x="963" y="20"/>
                      </a:cubicBezTo>
                      <a:cubicBezTo>
                        <a:pt x="930" y="7"/>
                        <a:pt x="89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63"/>
                <p:cNvSpPr/>
                <p:nvPr/>
              </p:nvSpPr>
              <p:spPr>
                <a:xfrm>
                  <a:off x="6931195" y="3052312"/>
                  <a:ext cx="80943" cy="135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441" extrusionOk="0">
                      <a:moveTo>
                        <a:pt x="736" y="1"/>
                      </a:moveTo>
                      <a:cubicBezTo>
                        <a:pt x="444" y="1"/>
                        <a:pt x="71" y="97"/>
                        <a:pt x="19" y="607"/>
                      </a:cubicBezTo>
                      <a:cubicBezTo>
                        <a:pt x="1" y="916"/>
                        <a:pt x="255" y="2132"/>
                        <a:pt x="564" y="3440"/>
                      </a:cubicBezTo>
                      <a:cubicBezTo>
                        <a:pt x="768" y="3399"/>
                        <a:pt x="972" y="3379"/>
                        <a:pt x="1177" y="3379"/>
                      </a:cubicBezTo>
                      <a:cubicBezTo>
                        <a:pt x="1245" y="3379"/>
                        <a:pt x="1313" y="3381"/>
                        <a:pt x="1381" y="3386"/>
                      </a:cubicBezTo>
                      <a:cubicBezTo>
                        <a:pt x="1617" y="3386"/>
                        <a:pt x="1835" y="3386"/>
                        <a:pt x="2053" y="3404"/>
                      </a:cubicBezTo>
                      <a:cubicBezTo>
                        <a:pt x="1581" y="1660"/>
                        <a:pt x="1109" y="26"/>
                        <a:pt x="1018" y="26"/>
                      </a:cubicBezTo>
                      <a:cubicBezTo>
                        <a:pt x="952" y="15"/>
                        <a:pt x="850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63"/>
                <p:cNvSpPr/>
                <p:nvPr/>
              </p:nvSpPr>
              <p:spPr>
                <a:xfrm>
                  <a:off x="7000710" y="2975980"/>
                  <a:ext cx="108765" cy="20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5232" extrusionOk="0">
                      <a:moveTo>
                        <a:pt x="1095" y="0"/>
                      </a:moveTo>
                      <a:cubicBezTo>
                        <a:pt x="873" y="0"/>
                        <a:pt x="1" y="466"/>
                        <a:pt x="126" y="1036"/>
                      </a:cubicBezTo>
                      <a:cubicBezTo>
                        <a:pt x="180" y="1309"/>
                        <a:pt x="761" y="3234"/>
                        <a:pt x="1379" y="5232"/>
                      </a:cubicBezTo>
                      <a:cubicBezTo>
                        <a:pt x="1670" y="5141"/>
                        <a:pt x="1942" y="4996"/>
                        <a:pt x="2178" y="4814"/>
                      </a:cubicBezTo>
                      <a:cubicBezTo>
                        <a:pt x="2378" y="4669"/>
                        <a:pt x="2560" y="4524"/>
                        <a:pt x="2759" y="4378"/>
                      </a:cubicBezTo>
                      <a:cubicBezTo>
                        <a:pt x="1960" y="2126"/>
                        <a:pt x="1197" y="19"/>
                        <a:pt x="1106" y="1"/>
                      </a:cubicBezTo>
                      <a:cubicBezTo>
                        <a:pt x="1103" y="1"/>
                        <a:pt x="1099" y="0"/>
                        <a:pt x="1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1" name="Google Shape;3031;p63"/>
                <p:cNvSpPr/>
                <p:nvPr/>
              </p:nvSpPr>
              <p:spPr>
                <a:xfrm>
                  <a:off x="7283380" y="3151343"/>
                  <a:ext cx="81613" cy="1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3015" extrusionOk="0">
                      <a:moveTo>
                        <a:pt x="1235" y="1"/>
                      </a:moveTo>
                      <a:cubicBezTo>
                        <a:pt x="1163" y="37"/>
                        <a:pt x="1072" y="92"/>
                        <a:pt x="981" y="128"/>
                      </a:cubicBezTo>
                      <a:cubicBezTo>
                        <a:pt x="672" y="292"/>
                        <a:pt x="345" y="419"/>
                        <a:pt x="0" y="510"/>
                      </a:cubicBezTo>
                      <a:cubicBezTo>
                        <a:pt x="454" y="1817"/>
                        <a:pt x="799" y="2871"/>
                        <a:pt x="836" y="2943"/>
                      </a:cubicBezTo>
                      <a:cubicBezTo>
                        <a:pt x="856" y="2990"/>
                        <a:pt x="929" y="3015"/>
                        <a:pt x="1034" y="3015"/>
                      </a:cubicBezTo>
                      <a:cubicBezTo>
                        <a:pt x="1293" y="3015"/>
                        <a:pt x="1747" y="2863"/>
                        <a:pt x="2071" y="2526"/>
                      </a:cubicBezTo>
                      <a:cubicBezTo>
                        <a:pt x="2071" y="2526"/>
                        <a:pt x="1707" y="138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63"/>
                <p:cNvSpPr/>
                <p:nvPr/>
              </p:nvSpPr>
              <p:spPr>
                <a:xfrm>
                  <a:off x="7373544" y="3098379"/>
                  <a:ext cx="51584" cy="6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636" extrusionOk="0">
                      <a:moveTo>
                        <a:pt x="1145" y="1"/>
                      </a:moveTo>
                      <a:cubicBezTo>
                        <a:pt x="745" y="182"/>
                        <a:pt x="364" y="400"/>
                        <a:pt x="1" y="655"/>
                      </a:cubicBezTo>
                      <a:lnTo>
                        <a:pt x="219" y="1636"/>
                      </a:lnTo>
                      <a:cubicBezTo>
                        <a:pt x="782" y="1599"/>
                        <a:pt x="1309" y="963"/>
                        <a:pt x="1309" y="963"/>
                      </a:cubicBezTo>
                      <a:cubicBezTo>
                        <a:pt x="1254" y="637"/>
                        <a:pt x="1200" y="328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63"/>
                <p:cNvSpPr/>
                <p:nvPr/>
              </p:nvSpPr>
              <p:spPr>
                <a:xfrm>
                  <a:off x="7473758" y="2877934"/>
                  <a:ext cx="89534" cy="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1708" extrusionOk="0">
                      <a:moveTo>
                        <a:pt x="945" y="0"/>
                      </a:moveTo>
                      <a:cubicBezTo>
                        <a:pt x="709" y="0"/>
                        <a:pt x="1" y="545"/>
                        <a:pt x="146" y="854"/>
                      </a:cubicBezTo>
                      <a:cubicBezTo>
                        <a:pt x="219" y="963"/>
                        <a:pt x="673" y="1326"/>
                        <a:pt x="1218" y="1708"/>
                      </a:cubicBezTo>
                      <a:cubicBezTo>
                        <a:pt x="1526" y="1381"/>
                        <a:pt x="1871" y="1108"/>
                        <a:pt x="2271" y="872"/>
                      </a:cubicBezTo>
                      <a:cubicBezTo>
                        <a:pt x="1581" y="400"/>
                        <a:pt x="1036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63"/>
                <p:cNvSpPr/>
                <p:nvPr/>
              </p:nvSpPr>
              <p:spPr>
                <a:xfrm>
                  <a:off x="7537479" y="2764834"/>
                  <a:ext cx="119562" cy="12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3053" extrusionOk="0">
                      <a:moveTo>
                        <a:pt x="799" y="1"/>
                      </a:moveTo>
                      <a:cubicBezTo>
                        <a:pt x="636" y="1"/>
                        <a:pt x="0" y="400"/>
                        <a:pt x="73" y="891"/>
                      </a:cubicBezTo>
                      <a:cubicBezTo>
                        <a:pt x="91" y="1090"/>
                        <a:pt x="908" y="2035"/>
                        <a:pt x="1871" y="3052"/>
                      </a:cubicBezTo>
                      <a:lnTo>
                        <a:pt x="1944" y="3016"/>
                      </a:lnTo>
                      <a:cubicBezTo>
                        <a:pt x="2343" y="2798"/>
                        <a:pt x="2725" y="2507"/>
                        <a:pt x="3034" y="2162"/>
                      </a:cubicBezTo>
                      <a:cubicBezTo>
                        <a:pt x="1871" y="1000"/>
                        <a:pt x="872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63"/>
                <p:cNvSpPr/>
                <p:nvPr/>
              </p:nvSpPr>
              <p:spPr>
                <a:xfrm>
                  <a:off x="7604748" y="2659577"/>
                  <a:ext cx="123148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3689" extrusionOk="0">
                      <a:moveTo>
                        <a:pt x="952" y="1"/>
                      </a:moveTo>
                      <a:cubicBezTo>
                        <a:pt x="950" y="1"/>
                        <a:pt x="947" y="1"/>
                        <a:pt x="945" y="2"/>
                      </a:cubicBezTo>
                      <a:cubicBezTo>
                        <a:pt x="564" y="147"/>
                        <a:pt x="255" y="655"/>
                        <a:pt x="73" y="837"/>
                      </a:cubicBezTo>
                      <a:cubicBezTo>
                        <a:pt x="1" y="910"/>
                        <a:pt x="981" y="2199"/>
                        <a:pt x="2180" y="3689"/>
                      </a:cubicBezTo>
                      <a:lnTo>
                        <a:pt x="2489" y="3235"/>
                      </a:lnTo>
                      <a:cubicBezTo>
                        <a:pt x="2689" y="2926"/>
                        <a:pt x="2889" y="2617"/>
                        <a:pt x="3125" y="2326"/>
                      </a:cubicBezTo>
                      <a:cubicBezTo>
                        <a:pt x="2018" y="1006"/>
                        <a:pt x="1104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36" name="Google Shape;3036;p63"/>
            <p:cNvSpPr/>
            <p:nvPr/>
          </p:nvSpPr>
          <p:spPr>
            <a:xfrm>
              <a:off x="7437976" y="2535089"/>
              <a:ext cx="325703" cy="423749"/>
            </a:xfrm>
            <a:custGeom>
              <a:avLst/>
              <a:gdLst/>
              <a:ahLst/>
              <a:cxnLst/>
              <a:rect l="l" t="t" r="r" b="b"/>
              <a:pathLst>
                <a:path w="8265" h="10753" extrusionOk="0">
                  <a:moveTo>
                    <a:pt x="7974" y="0"/>
                  </a:moveTo>
                  <a:cubicBezTo>
                    <a:pt x="7774" y="182"/>
                    <a:pt x="2107" y="2034"/>
                    <a:pt x="146" y="10208"/>
                  </a:cubicBezTo>
                  <a:cubicBezTo>
                    <a:pt x="91" y="10390"/>
                    <a:pt x="37" y="10571"/>
                    <a:pt x="0" y="10753"/>
                  </a:cubicBezTo>
                  <a:cubicBezTo>
                    <a:pt x="128" y="10589"/>
                    <a:pt x="1581" y="4123"/>
                    <a:pt x="7774" y="672"/>
                  </a:cubicBezTo>
                  <a:cubicBezTo>
                    <a:pt x="7938" y="545"/>
                    <a:pt x="8101" y="418"/>
                    <a:pt x="8265" y="291"/>
                  </a:cubicBezTo>
                  <a:lnTo>
                    <a:pt x="79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6768009" y="3173569"/>
              <a:ext cx="670006" cy="216938"/>
            </a:xfrm>
            <a:custGeom>
              <a:avLst/>
              <a:gdLst/>
              <a:ahLst/>
              <a:cxnLst/>
              <a:rect l="l" t="t" r="r" b="b"/>
              <a:pathLst>
                <a:path w="17002" h="5505" extrusionOk="0">
                  <a:moveTo>
                    <a:pt x="17001" y="0"/>
                  </a:moveTo>
                  <a:lnTo>
                    <a:pt x="17001" y="0"/>
                  </a:lnTo>
                  <a:cubicBezTo>
                    <a:pt x="16275" y="1417"/>
                    <a:pt x="14785" y="3524"/>
                    <a:pt x="13096" y="4159"/>
                  </a:cubicBezTo>
                  <a:cubicBezTo>
                    <a:pt x="12370" y="4432"/>
                    <a:pt x="11607" y="4614"/>
                    <a:pt x="10826" y="4686"/>
                  </a:cubicBezTo>
                  <a:cubicBezTo>
                    <a:pt x="10616" y="4743"/>
                    <a:pt x="10310" y="4781"/>
                    <a:pt x="9915" y="4781"/>
                  </a:cubicBezTo>
                  <a:cubicBezTo>
                    <a:pt x="9420" y="4781"/>
                    <a:pt x="8786" y="4721"/>
                    <a:pt x="8029" y="4559"/>
                  </a:cubicBezTo>
                  <a:lnTo>
                    <a:pt x="7793" y="4523"/>
                  </a:lnTo>
                  <a:cubicBezTo>
                    <a:pt x="5885" y="4087"/>
                    <a:pt x="3143" y="3033"/>
                    <a:pt x="109" y="654"/>
                  </a:cubicBezTo>
                  <a:lnTo>
                    <a:pt x="109" y="654"/>
                  </a:lnTo>
                  <a:cubicBezTo>
                    <a:pt x="1" y="672"/>
                    <a:pt x="4904" y="5504"/>
                    <a:pt x="9221" y="5504"/>
                  </a:cubicBezTo>
                  <a:cubicBezTo>
                    <a:pt x="9229" y="5504"/>
                    <a:pt x="9238" y="5504"/>
                    <a:pt x="9246" y="5504"/>
                  </a:cubicBezTo>
                  <a:cubicBezTo>
                    <a:pt x="9296" y="5504"/>
                    <a:pt x="9347" y="5505"/>
                    <a:pt x="9398" y="5505"/>
                  </a:cubicBezTo>
                  <a:cubicBezTo>
                    <a:pt x="10566" y="5505"/>
                    <a:pt x="11747" y="5306"/>
                    <a:pt x="12878" y="4940"/>
                  </a:cubicBezTo>
                  <a:cubicBezTo>
                    <a:pt x="14695" y="3778"/>
                    <a:pt x="15984" y="1998"/>
                    <a:pt x="17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902615" y="2833482"/>
              <a:ext cx="427414" cy="86145"/>
            </a:xfrm>
            <a:custGeom>
              <a:avLst/>
              <a:gdLst/>
              <a:ahLst/>
              <a:cxnLst/>
              <a:rect l="l" t="t" r="r" b="b"/>
              <a:pathLst>
                <a:path w="10846" h="2186" extrusionOk="0">
                  <a:moveTo>
                    <a:pt x="391" y="1"/>
                  </a:moveTo>
                  <a:cubicBezTo>
                    <a:pt x="0" y="1"/>
                    <a:pt x="71" y="590"/>
                    <a:pt x="74" y="619"/>
                  </a:cubicBezTo>
                  <a:lnTo>
                    <a:pt x="74" y="619"/>
                  </a:lnTo>
                  <a:cubicBezTo>
                    <a:pt x="73" y="618"/>
                    <a:pt x="73" y="618"/>
                    <a:pt x="73" y="618"/>
                  </a:cubicBezTo>
                  <a:cubicBezTo>
                    <a:pt x="73" y="618"/>
                    <a:pt x="73" y="618"/>
                    <a:pt x="75" y="620"/>
                  </a:cubicBezTo>
                  <a:cubicBezTo>
                    <a:pt x="75" y="620"/>
                    <a:pt x="75" y="619"/>
                    <a:pt x="74" y="619"/>
                  </a:cubicBezTo>
                  <a:lnTo>
                    <a:pt x="74" y="619"/>
                  </a:lnTo>
                  <a:cubicBezTo>
                    <a:pt x="138" y="664"/>
                    <a:pt x="1999" y="2186"/>
                    <a:pt x="5877" y="2186"/>
                  </a:cubicBezTo>
                  <a:cubicBezTo>
                    <a:pt x="7172" y="2186"/>
                    <a:pt x="8692" y="2016"/>
                    <a:pt x="10446" y="1564"/>
                  </a:cubicBezTo>
                  <a:cubicBezTo>
                    <a:pt x="10446" y="1564"/>
                    <a:pt x="10591" y="1528"/>
                    <a:pt x="10846" y="1455"/>
                  </a:cubicBezTo>
                  <a:lnTo>
                    <a:pt x="10846" y="1455"/>
                  </a:lnTo>
                  <a:cubicBezTo>
                    <a:pt x="9311" y="1674"/>
                    <a:pt x="8009" y="1763"/>
                    <a:pt x="6901" y="1763"/>
                  </a:cubicBezTo>
                  <a:cubicBezTo>
                    <a:pt x="2111" y="1763"/>
                    <a:pt x="982" y="98"/>
                    <a:pt x="583" y="39"/>
                  </a:cubicBezTo>
                  <a:cubicBezTo>
                    <a:pt x="509" y="12"/>
                    <a:pt x="445" y="1"/>
                    <a:pt x="39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9" name="Google Shape;3039;p63"/>
          <p:cNvGrpSpPr/>
          <p:nvPr/>
        </p:nvGrpSpPr>
        <p:grpSpPr>
          <a:xfrm>
            <a:off x="7266746" y="194037"/>
            <a:ext cx="1759966" cy="2787075"/>
            <a:chOff x="5715452" y="539543"/>
            <a:chExt cx="2590268" cy="3605428"/>
          </a:xfrm>
        </p:grpSpPr>
        <p:sp>
          <p:nvSpPr>
            <p:cNvPr id="3040" name="Google Shape;3040;p63"/>
            <p:cNvSpPr/>
            <p:nvPr/>
          </p:nvSpPr>
          <p:spPr>
            <a:xfrm>
              <a:off x="6269912" y="1078152"/>
              <a:ext cx="1184671" cy="1262555"/>
            </a:xfrm>
            <a:custGeom>
              <a:avLst/>
              <a:gdLst/>
              <a:ahLst/>
              <a:cxnLst/>
              <a:rect l="l" t="t" r="r" b="b"/>
              <a:pathLst>
                <a:path w="46636" h="49702" extrusionOk="0">
                  <a:moveTo>
                    <a:pt x="35123" y="0"/>
                  </a:moveTo>
                  <a:lnTo>
                    <a:pt x="0" y="39109"/>
                  </a:lnTo>
                  <a:lnTo>
                    <a:pt x="12321" y="49702"/>
                  </a:lnTo>
                  <a:lnTo>
                    <a:pt x="46635" y="10732"/>
                  </a:lnTo>
                  <a:lnTo>
                    <a:pt x="35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5715452" y="3145103"/>
              <a:ext cx="756283" cy="75064"/>
            </a:xfrm>
            <a:custGeom>
              <a:avLst/>
              <a:gdLst/>
              <a:ahLst/>
              <a:cxnLst/>
              <a:rect l="l" t="t" r="r" b="b"/>
              <a:pathLst>
                <a:path w="29772" h="2955" extrusionOk="0">
                  <a:moveTo>
                    <a:pt x="1478" y="0"/>
                  </a:moveTo>
                  <a:cubicBezTo>
                    <a:pt x="670" y="0"/>
                    <a:pt x="1" y="669"/>
                    <a:pt x="1" y="1478"/>
                  </a:cubicBezTo>
                  <a:cubicBezTo>
                    <a:pt x="1" y="2286"/>
                    <a:pt x="670" y="2955"/>
                    <a:pt x="1478" y="2955"/>
                  </a:cubicBezTo>
                  <a:lnTo>
                    <a:pt x="28294" y="2955"/>
                  </a:lnTo>
                  <a:cubicBezTo>
                    <a:pt x="29102" y="2955"/>
                    <a:pt x="29771" y="2286"/>
                    <a:pt x="29771" y="1478"/>
                  </a:cubicBezTo>
                  <a:cubicBezTo>
                    <a:pt x="29771" y="669"/>
                    <a:pt x="29102" y="0"/>
                    <a:pt x="28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5852117" y="3931082"/>
              <a:ext cx="1789403" cy="169257"/>
            </a:xfrm>
            <a:custGeom>
              <a:avLst/>
              <a:gdLst/>
              <a:ahLst/>
              <a:cxnLst/>
              <a:rect l="l" t="t" r="r" b="b"/>
              <a:pathLst>
                <a:path w="70442" h="6663" extrusionOk="0">
                  <a:moveTo>
                    <a:pt x="3123" y="1"/>
                  </a:moveTo>
                  <a:cubicBezTo>
                    <a:pt x="1394" y="1"/>
                    <a:pt x="1" y="1395"/>
                    <a:pt x="1" y="3123"/>
                  </a:cubicBezTo>
                  <a:lnTo>
                    <a:pt x="1" y="3541"/>
                  </a:lnTo>
                  <a:cubicBezTo>
                    <a:pt x="1" y="5269"/>
                    <a:pt x="1394" y="6663"/>
                    <a:pt x="3123" y="6663"/>
                  </a:cubicBezTo>
                  <a:lnTo>
                    <a:pt x="67320" y="6663"/>
                  </a:lnTo>
                  <a:cubicBezTo>
                    <a:pt x="69048" y="6663"/>
                    <a:pt x="70442" y="5269"/>
                    <a:pt x="70442" y="3541"/>
                  </a:cubicBezTo>
                  <a:lnTo>
                    <a:pt x="70442" y="3123"/>
                  </a:lnTo>
                  <a:cubicBezTo>
                    <a:pt x="70442" y="1395"/>
                    <a:pt x="69048" y="1"/>
                    <a:pt x="67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5936377" y="4100313"/>
              <a:ext cx="118985" cy="44658"/>
            </a:xfrm>
            <a:custGeom>
              <a:avLst/>
              <a:gdLst/>
              <a:ahLst/>
              <a:cxnLst/>
              <a:rect l="l" t="t" r="r" b="b"/>
              <a:pathLst>
                <a:path w="4684" h="1758" extrusionOk="0">
                  <a:moveTo>
                    <a:pt x="837" y="1"/>
                  </a:moveTo>
                  <a:cubicBezTo>
                    <a:pt x="363" y="1"/>
                    <a:pt x="1" y="363"/>
                    <a:pt x="1" y="837"/>
                  </a:cubicBezTo>
                  <a:lnTo>
                    <a:pt x="1" y="921"/>
                  </a:lnTo>
                  <a:cubicBezTo>
                    <a:pt x="1" y="1395"/>
                    <a:pt x="363" y="1757"/>
                    <a:pt x="837" y="1757"/>
                  </a:cubicBezTo>
                  <a:lnTo>
                    <a:pt x="3848" y="1757"/>
                  </a:lnTo>
                  <a:cubicBezTo>
                    <a:pt x="4321" y="1757"/>
                    <a:pt x="4684" y="1395"/>
                    <a:pt x="4684" y="921"/>
                  </a:cubicBezTo>
                  <a:lnTo>
                    <a:pt x="4684" y="837"/>
                  </a:lnTo>
                  <a:cubicBezTo>
                    <a:pt x="4684" y="363"/>
                    <a:pt x="4321" y="1"/>
                    <a:pt x="38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7425523" y="4100313"/>
              <a:ext cx="119697" cy="44658"/>
            </a:xfrm>
            <a:custGeom>
              <a:avLst/>
              <a:gdLst/>
              <a:ahLst/>
              <a:cxnLst/>
              <a:rect l="l" t="t" r="r" b="b"/>
              <a:pathLst>
                <a:path w="4712" h="1758" extrusionOk="0">
                  <a:moveTo>
                    <a:pt x="837" y="1"/>
                  </a:moveTo>
                  <a:cubicBezTo>
                    <a:pt x="363" y="1"/>
                    <a:pt x="1" y="363"/>
                    <a:pt x="1" y="837"/>
                  </a:cubicBezTo>
                  <a:lnTo>
                    <a:pt x="1" y="921"/>
                  </a:lnTo>
                  <a:cubicBezTo>
                    <a:pt x="1" y="1395"/>
                    <a:pt x="363" y="1757"/>
                    <a:pt x="837" y="1757"/>
                  </a:cubicBezTo>
                  <a:lnTo>
                    <a:pt x="3875" y="1757"/>
                  </a:lnTo>
                  <a:cubicBezTo>
                    <a:pt x="4321" y="1757"/>
                    <a:pt x="4711" y="1395"/>
                    <a:pt x="4711" y="921"/>
                  </a:cubicBezTo>
                  <a:lnTo>
                    <a:pt x="4711" y="837"/>
                  </a:lnTo>
                  <a:cubicBezTo>
                    <a:pt x="4711" y="363"/>
                    <a:pt x="4321" y="1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5921517" y="1901676"/>
              <a:ext cx="1836829" cy="1816939"/>
            </a:xfrm>
            <a:custGeom>
              <a:avLst/>
              <a:gdLst/>
              <a:ahLst/>
              <a:cxnLst/>
              <a:rect l="l" t="t" r="r" b="b"/>
              <a:pathLst>
                <a:path w="72309" h="71526" extrusionOk="0">
                  <a:moveTo>
                    <a:pt x="49814" y="0"/>
                  </a:moveTo>
                  <a:cubicBezTo>
                    <a:pt x="47807" y="2955"/>
                    <a:pt x="45660" y="5798"/>
                    <a:pt x="43430" y="8586"/>
                  </a:cubicBezTo>
                  <a:cubicBezTo>
                    <a:pt x="59681" y="15248"/>
                    <a:pt x="65480" y="35290"/>
                    <a:pt x="55333" y="49618"/>
                  </a:cubicBezTo>
                  <a:cubicBezTo>
                    <a:pt x="49931" y="57211"/>
                    <a:pt x="41519" y="61087"/>
                    <a:pt x="33076" y="61087"/>
                  </a:cubicBezTo>
                  <a:cubicBezTo>
                    <a:pt x="25618" y="61087"/>
                    <a:pt x="18136" y="58062"/>
                    <a:pt x="12684" y="51904"/>
                  </a:cubicBezTo>
                  <a:lnTo>
                    <a:pt x="0" y="51904"/>
                  </a:lnTo>
                  <a:cubicBezTo>
                    <a:pt x="5743" y="62441"/>
                    <a:pt x="16196" y="69605"/>
                    <a:pt x="28099" y="71194"/>
                  </a:cubicBezTo>
                  <a:cubicBezTo>
                    <a:pt x="29767" y="71416"/>
                    <a:pt x="31436" y="71525"/>
                    <a:pt x="33095" y="71525"/>
                  </a:cubicBezTo>
                  <a:cubicBezTo>
                    <a:pt x="43296" y="71525"/>
                    <a:pt x="53126" y="67389"/>
                    <a:pt x="60295" y="59932"/>
                  </a:cubicBezTo>
                  <a:cubicBezTo>
                    <a:pt x="68602" y="51263"/>
                    <a:pt x="72309" y="39165"/>
                    <a:pt x="70246" y="27318"/>
                  </a:cubicBezTo>
                  <a:cubicBezTo>
                    <a:pt x="68183" y="15471"/>
                    <a:pt x="60601" y="5324"/>
                    <a:pt x="49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6116253" y="2041872"/>
              <a:ext cx="1714339" cy="1785161"/>
            </a:xfrm>
            <a:custGeom>
              <a:avLst/>
              <a:gdLst/>
              <a:ahLst/>
              <a:cxnLst/>
              <a:rect l="l" t="t" r="r" b="b"/>
              <a:pathLst>
                <a:path w="67487" h="70275" fill="none" extrusionOk="0">
                  <a:moveTo>
                    <a:pt x="0" y="56141"/>
                  </a:moveTo>
                  <a:cubicBezTo>
                    <a:pt x="15471" y="70274"/>
                    <a:pt x="39499" y="69075"/>
                    <a:pt x="53493" y="53465"/>
                  </a:cubicBezTo>
                  <a:cubicBezTo>
                    <a:pt x="67486" y="37883"/>
                    <a:pt x="66092" y="13854"/>
                    <a:pt x="50343" y="0"/>
                  </a:cubicBez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6338575" y="2202619"/>
              <a:ext cx="1200268" cy="1336908"/>
            </a:xfrm>
            <a:custGeom>
              <a:avLst/>
              <a:gdLst/>
              <a:ahLst/>
              <a:cxnLst/>
              <a:rect l="l" t="t" r="r" b="b"/>
              <a:pathLst>
                <a:path w="47250" h="52629" fill="none" extrusionOk="0">
                  <a:moveTo>
                    <a:pt x="32810" y="0"/>
                  </a:moveTo>
                  <a:cubicBezTo>
                    <a:pt x="44852" y="9060"/>
                    <a:pt x="47250" y="26147"/>
                    <a:pt x="38190" y="38189"/>
                  </a:cubicBezTo>
                  <a:cubicBezTo>
                    <a:pt x="29131" y="50204"/>
                    <a:pt x="12015" y="52629"/>
                    <a:pt x="1" y="43541"/>
                  </a:cubicBez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7232921" y="813306"/>
              <a:ext cx="434103" cy="477999"/>
            </a:xfrm>
            <a:custGeom>
              <a:avLst/>
              <a:gdLst/>
              <a:ahLst/>
              <a:cxnLst/>
              <a:rect l="l" t="t" r="r" b="b"/>
              <a:pathLst>
                <a:path w="17089" h="18817" extrusionOk="0">
                  <a:moveTo>
                    <a:pt x="16196" y="1"/>
                  </a:moveTo>
                  <a:lnTo>
                    <a:pt x="10098" y="6516"/>
                  </a:lnTo>
                  <a:lnTo>
                    <a:pt x="9813" y="6273"/>
                  </a:lnTo>
                  <a:lnTo>
                    <a:pt x="7750" y="7248"/>
                  </a:lnTo>
                  <a:lnTo>
                    <a:pt x="7387" y="6942"/>
                  </a:lnTo>
                  <a:lnTo>
                    <a:pt x="4377" y="8614"/>
                  </a:lnTo>
                  <a:lnTo>
                    <a:pt x="3959" y="8252"/>
                  </a:lnTo>
                  <a:lnTo>
                    <a:pt x="0" y="10510"/>
                  </a:lnTo>
                  <a:lnTo>
                    <a:pt x="8725" y="18817"/>
                  </a:lnTo>
                  <a:lnTo>
                    <a:pt x="10732" y="14384"/>
                  </a:lnTo>
                  <a:lnTo>
                    <a:pt x="10398" y="14050"/>
                  </a:lnTo>
                  <a:lnTo>
                    <a:pt x="11736" y="10677"/>
                  </a:lnTo>
                  <a:lnTo>
                    <a:pt x="11318" y="10315"/>
                  </a:lnTo>
                  <a:lnTo>
                    <a:pt x="12154" y="8280"/>
                  </a:lnTo>
                  <a:lnTo>
                    <a:pt x="11847" y="8029"/>
                  </a:lnTo>
                  <a:lnTo>
                    <a:pt x="17088" y="753"/>
                  </a:lnTo>
                  <a:lnTo>
                    <a:pt x="16196" y="1"/>
                  </a:lnTo>
                  <a:close/>
                </a:path>
              </a:pathLst>
            </a:custGeom>
            <a:solidFill>
              <a:srgbClr val="6FAA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7340551" y="1029278"/>
              <a:ext cx="160772" cy="145201"/>
            </a:xfrm>
            <a:custGeom>
              <a:avLst/>
              <a:gdLst/>
              <a:ahLst/>
              <a:cxnLst/>
              <a:rect l="l" t="t" r="r" b="b"/>
              <a:pathLst>
                <a:path w="6329" h="5716" fill="none" extrusionOk="0">
                  <a:moveTo>
                    <a:pt x="1" y="1"/>
                  </a:moveTo>
                  <a:lnTo>
                    <a:pt x="6328" y="5715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7424100" y="993181"/>
              <a:ext cx="101280" cy="86394"/>
            </a:xfrm>
            <a:custGeom>
              <a:avLst/>
              <a:gdLst/>
              <a:ahLst/>
              <a:cxnLst/>
              <a:rect l="l" t="t" r="r" b="b"/>
              <a:pathLst>
                <a:path w="3987" h="3401" fill="none" extrusionOk="0">
                  <a:moveTo>
                    <a:pt x="1" y="0"/>
                  </a:moveTo>
                  <a:lnTo>
                    <a:pt x="3987" y="3401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7485701" y="975475"/>
              <a:ext cx="52431" cy="45343"/>
            </a:xfrm>
            <a:custGeom>
              <a:avLst/>
              <a:gdLst/>
              <a:ahLst/>
              <a:cxnLst/>
              <a:rect l="l" t="t" r="r" b="b"/>
              <a:pathLst>
                <a:path w="2064" h="1785" fill="none" extrusionOk="0">
                  <a:moveTo>
                    <a:pt x="1" y="0"/>
                  </a:moveTo>
                  <a:lnTo>
                    <a:pt x="2064" y="1784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7162099" y="1070354"/>
              <a:ext cx="301680" cy="280444"/>
            </a:xfrm>
            <a:custGeom>
              <a:avLst/>
              <a:gdLst/>
              <a:ahLst/>
              <a:cxnLst/>
              <a:rect l="l" t="t" r="r" b="b"/>
              <a:pathLst>
                <a:path w="11876" h="11040" extrusionOk="0">
                  <a:moveTo>
                    <a:pt x="2370" y="0"/>
                  </a:moveTo>
                  <a:lnTo>
                    <a:pt x="1" y="307"/>
                  </a:lnTo>
                  <a:lnTo>
                    <a:pt x="11513" y="11039"/>
                  </a:lnTo>
                  <a:lnTo>
                    <a:pt x="11876" y="9032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6631745" y="1617016"/>
              <a:ext cx="588449" cy="667756"/>
            </a:xfrm>
            <a:custGeom>
              <a:avLst/>
              <a:gdLst/>
              <a:ahLst/>
              <a:cxnLst/>
              <a:rect l="l" t="t" r="r" b="b"/>
              <a:pathLst>
                <a:path w="23165" h="26287" fill="none" extrusionOk="0">
                  <a:moveTo>
                    <a:pt x="0" y="26287"/>
                  </a:moveTo>
                  <a:lnTo>
                    <a:pt x="23165" y="0"/>
                  </a:ln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6325849" y="1119914"/>
              <a:ext cx="798756" cy="889418"/>
            </a:xfrm>
            <a:custGeom>
              <a:avLst/>
              <a:gdLst/>
              <a:ahLst/>
              <a:cxnLst/>
              <a:rect l="l" t="t" r="r" b="b"/>
              <a:pathLst>
                <a:path w="31444" h="35013" fill="none" extrusionOk="0">
                  <a:moveTo>
                    <a:pt x="31444" y="1"/>
                  </a:moveTo>
                  <a:lnTo>
                    <a:pt x="0" y="35012"/>
                  </a:ln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7222303" y="708521"/>
              <a:ext cx="566501" cy="591294"/>
            </a:xfrm>
            <a:custGeom>
              <a:avLst/>
              <a:gdLst/>
              <a:ahLst/>
              <a:cxnLst/>
              <a:rect l="l" t="t" r="r" b="b"/>
              <a:pathLst>
                <a:path w="22301" h="23277" extrusionOk="0">
                  <a:moveTo>
                    <a:pt x="12628" y="0"/>
                  </a:moveTo>
                  <a:lnTo>
                    <a:pt x="0" y="14244"/>
                  </a:lnTo>
                  <a:lnTo>
                    <a:pt x="9506" y="23276"/>
                  </a:lnTo>
                  <a:lnTo>
                    <a:pt x="22301" y="8642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6173586" y="2291122"/>
              <a:ext cx="182720" cy="151907"/>
            </a:xfrm>
            <a:custGeom>
              <a:avLst/>
              <a:gdLst/>
              <a:ahLst/>
              <a:cxnLst/>
              <a:rect l="l" t="t" r="r" b="b"/>
              <a:pathLst>
                <a:path w="7193" h="5980" extrusionOk="0">
                  <a:moveTo>
                    <a:pt x="531" y="1"/>
                  </a:moveTo>
                  <a:lnTo>
                    <a:pt x="531" y="1"/>
                  </a:lnTo>
                  <a:cubicBezTo>
                    <a:pt x="1" y="642"/>
                    <a:pt x="112" y="1589"/>
                    <a:pt x="781" y="2119"/>
                  </a:cubicBezTo>
                  <a:lnTo>
                    <a:pt x="5019" y="5603"/>
                  </a:lnTo>
                  <a:cubicBezTo>
                    <a:pt x="5339" y="5854"/>
                    <a:pt x="5729" y="5980"/>
                    <a:pt x="6116" y="5980"/>
                  </a:cubicBezTo>
                  <a:cubicBezTo>
                    <a:pt x="6503" y="5980"/>
                    <a:pt x="6886" y="5854"/>
                    <a:pt x="7193" y="5603"/>
                  </a:cubicBezTo>
                  <a:lnTo>
                    <a:pt x="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6220327" y="2047537"/>
              <a:ext cx="390894" cy="337777"/>
            </a:xfrm>
            <a:custGeom>
              <a:avLst/>
              <a:gdLst/>
              <a:ahLst/>
              <a:cxnLst/>
              <a:rect l="l" t="t" r="r" b="b"/>
              <a:pathLst>
                <a:path w="15388" h="13297" extrusionOk="0">
                  <a:moveTo>
                    <a:pt x="837" y="0"/>
                  </a:moveTo>
                  <a:lnTo>
                    <a:pt x="753" y="112"/>
                  </a:lnTo>
                  <a:cubicBezTo>
                    <a:pt x="1" y="976"/>
                    <a:pt x="112" y="2258"/>
                    <a:pt x="976" y="3011"/>
                  </a:cubicBezTo>
                  <a:lnTo>
                    <a:pt x="12377" y="12795"/>
                  </a:lnTo>
                  <a:cubicBezTo>
                    <a:pt x="12765" y="13133"/>
                    <a:pt x="13242" y="13296"/>
                    <a:pt x="13719" y="13296"/>
                  </a:cubicBezTo>
                  <a:cubicBezTo>
                    <a:pt x="14304" y="13296"/>
                    <a:pt x="14889" y="13049"/>
                    <a:pt x="15304" y="12572"/>
                  </a:cubicBezTo>
                  <a:lnTo>
                    <a:pt x="15388" y="1248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6279108" y="2153034"/>
              <a:ext cx="196869" cy="168571"/>
            </a:xfrm>
            <a:custGeom>
              <a:avLst/>
              <a:gdLst/>
              <a:ahLst/>
              <a:cxnLst/>
              <a:rect l="l" t="t" r="r" b="b"/>
              <a:pathLst>
                <a:path w="7750" h="6636" fill="none" extrusionOk="0">
                  <a:moveTo>
                    <a:pt x="0" y="1"/>
                  </a:moveTo>
                  <a:lnTo>
                    <a:pt x="7750" y="6635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6197668" y="2143127"/>
              <a:ext cx="299546" cy="260604"/>
            </a:xfrm>
            <a:custGeom>
              <a:avLst/>
              <a:gdLst/>
              <a:ahLst/>
              <a:cxnLst/>
              <a:rect l="l" t="t" r="r" b="b"/>
              <a:pathLst>
                <a:path w="11792" h="10259" extrusionOk="0">
                  <a:moveTo>
                    <a:pt x="2760" y="1"/>
                  </a:moveTo>
                  <a:lnTo>
                    <a:pt x="1" y="3095"/>
                  </a:lnTo>
                  <a:lnTo>
                    <a:pt x="9088" y="10259"/>
                  </a:lnTo>
                  <a:lnTo>
                    <a:pt x="11792" y="7778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6225280" y="2243670"/>
              <a:ext cx="160772" cy="126784"/>
            </a:xfrm>
            <a:custGeom>
              <a:avLst/>
              <a:gdLst/>
              <a:ahLst/>
              <a:cxnLst/>
              <a:rect l="l" t="t" r="r" b="b"/>
              <a:pathLst>
                <a:path w="6329" h="4991" fill="none" extrusionOk="0">
                  <a:moveTo>
                    <a:pt x="1" y="1"/>
                  </a:moveTo>
                  <a:lnTo>
                    <a:pt x="6329" y="4991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6174297" y="2235185"/>
              <a:ext cx="238656" cy="205379"/>
            </a:xfrm>
            <a:custGeom>
              <a:avLst/>
              <a:gdLst/>
              <a:ahLst/>
              <a:cxnLst/>
              <a:rect l="l" t="t" r="r" b="b"/>
              <a:pathLst>
                <a:path w="9395" h="8085" extrusionOk="0">
                  <a:moveTo>
                    <a:pt x="1590" y="0"/>
                  </a:moveTo>
                  <a:lnTo>
                    <a:pt x="1" y="1812"/>
                  </a:lnTo>
                  <a:lnTo>
                    <a:pt x="503" y="2203"/>
                  </a:lnTo>
                  <a:lnTo>
                    <a:pt x="7165" y="7833"/>
                  </a:lnTo>
                  <a:lnTo>
                    <a:pt x="7499" y="8084"/>
                  </a:lnTo>
                  <a:lnTo>
                    <a:pt x="9395" y="6161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6204755" y="2305982"/>
              <a:ext cx="140222" cy="117588"/>
            </a:xfrm>
            <a:custGeom>
              <a:avLst/>
              <a:gdLst/>
              <a:ahLst/>
              <a:cxnLst/>
              <a:rect l="l" t="t" r="r" b="b"/>
              <a:pathLst>
                <a:path w="5520" h="4629" fill="none" extrusionOk="0">
                  <a:moveTo>
                    <a:pt x="0" y="1"/>
                  </a:moveTo>
                  <a:lnTo>
                    <a:pt x="5520" y="4628"/>
                  </a:ln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6241588" y="2042584"/>
              <a:ext cx="373899" cy="322205"/>
            </a:xfrm>
            <a:custGeom>
              <a:avLst/>
              <a:gdLst/>
              <a:ahLst/>
              <a:cxnLst/>
              <a:rect l="l" t="t" r="r" b="b"/>
              <a:pathLst>
                <a:path w="14719" h="12684" extrusionOk="0">
                  <a:moveTo>
                    <a:pt x="1004" y="0"/>
                  </a:moveTo>
                  <a:lnTo>
                    <a:pt x="0" y="195"/>
                  </a:lnTo>
                  <a:lnTo>
                    <a:pt x="14551" y="12684"/>
                  </a:lnTo>
                  <a:lnTo>
                    <a:pt x="14718" y="117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3"/>
            <p:cNvSpPr/>
            <p:nvPr/>
          </p:nvSpPr>
          <p:spPr>
            <a:xfrm>
              <a:off x="6258583" y="2062398"/>
              <a:ext cx="324314" cy="278310"/>
            </a:xfrm>
            <a:custGeom>
              <a:avLst/>
              <a:gdLst/>
              <a:ahLst/>
              <a:cxnLst/>
              <a:rect l="l" t="t" r="r" b="b"/>
              <a:pathLst>
                <a:path w="12767" h="10956" fill="none" extrusionOk="0">
                  <a:moveTo>
                    <a:pt x="0" y="1"/>
                  </a:moveTo>
                  <a:lnTo>
                    <a:pt x="12767" y="10956"/>
                  </a:lnTo>
                </a:path>
              </a:pathLst>
            </a:custGeom>
            <a:noFill/>
            <a:ln w="2100" cap="rnd" cmpd="sng">
              <a:solidFill>
                <a:srgbClr val="261E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3"/>
            <p:cNvSpPr/>
            <p:nvPr/>
          </p:nvSpPr>
          <p:spPr>
            <a:xfrm>
              <a:off x="7519004" y="694524"/>
              <a:ext cx="288217" cy="243966"/>
            </a:xfrm>
            <a:custGeom>
              <a:avLst/>
              <a:gdLst/>
              <a:ahLst/>
              <a:cxnLst/>
              <a:rect l="l" t="t" r="r" b="b"/>
              <a:pathLst>
                <a:path w="11346" h="9604" extrusionOk="0">
                  <a:moveTo>
                    <a:pt x="803" y="1"/>
                  </a:moveTo>
                  <a:cubicBezTo>
                    <a:pt x="597" y="1"/>
                    <a:pt x="393" y="87"/>
                    <a:pt x="251" y="245"/>
                  </a:cubicBezTo>
                  <a:cubicBezTo>
                    <a:pt x="0" y="551"/>
                    <a:pt x="56" y="997"/>
                    <a:pt x="335" y="1248"/>
                  </a:cubicBezTo>
                  <a:lnTo>
                    <a:pt x="10091" y="9443"/>
                  </a:lnTo>
                  <a:cubicBezTo>
                    <a:pt x="10224" y="9553"/>
                    <a:pt x="10384" y="9604"/>
                    <a:pt x="10543" y="9604"/>
                  </a:cubicBezTo>
                  <a:cubicBezTo>
                    <a:pt x="10749" y="9604"/>
                    <a:pt x="10953" y="9517"/>
                    <a:pt x="11094" y="9360"/>
                  </a:cubicBezTo>
                  <a:cubicBezTo>
                    <a:pt x="11345" y="9053"/>
                    <a:pt x="11317" y="8607"/>
                    <a:pt x="11011" y="8356"/>
                  </a:cubicBezTo>
                  <a:lnTo>
                    <a:pt x="1254" y="161"/>
                  </a:lnTo>
                  <a:cubicBezTo>
                    <a:pt x="1121" y="52"/>
                    <a:pt x="961" y="1"/>
                    <a:pt x="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3"/>
            <p:cNvSpPr/>
            <p:nvPr/>
          </p:nvSpPr>
          <p:spPr>
            <a:xfrm>
              <a:off x="6722382" y="1531333"/>
              <a:ext cx="679796" cy="729280"/>
            </a:xfrm>
            <a:custGeom>
              <a:avLst/>
              <a:gdLst/>
              <a:ahLst/>
              <a:cxnLst/>
              <a:rect l="l" t="t" r="r" b="b"/>
              <a:pathLst>
                <a:path w="26761" h="28709" extrusionOk="0">
                  <a:moveTo>
                    <a:pt x="22579" y="0"/>
                  </a:moveTo>
                  <a:lnTo>
                    <a:pt x="0" y="25618"/>
                  </a:lnTo>
                  <a:lnTo>
                    <a:pt x="3206" y="28210"/>
                  </a:lnTo>
                  <a:cubicBezTo>
                    <a:pt x="3628" y="28545"/>
                    <a:pt x="4127" y="28709"/>
                    <a:pt x="4622" y="28709"/>
                  </a:cubicBezTo>
                  <a:cubicBezTo>
                    <a:pt x="5240" y="28709"/>
                    <a:pt x="5852" y="28454"/>
                    <a:pt x="6300" y="27959"/>
                  </a:cubicBezTo>
                  <a:lnTo>
                    <a:pt x="25924" y="6244"/>
                  </a:lnTo>
                  <a:cubicBezTo>
                    <a:pt x="26761" y="5325"/>
                    <a:pt x="26705" y="3931"/>
                    <a:pt x="25813" y="3094"/>
                  </a:cubicBezTo>
                  <a:lnTo>
                    <a:pt x="22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3"/>
            <p:cNvSpPr/>
            <p:nvPr/>
          </p:nvSpPr>
          <p:spPr>
            <a:xfrm>
              <a:off x="6839919" y="1685323"/>
              <a:ext cx="548821" cy="495730"/>
            </a:xfrm>
            <a:custGeom>
              <a:avLst/>
              <a:gdLst/>
              <a:ahLst/>
              <a:cxnLst/>
              <a:rect l="l" t="t" r="r" b="b"/>
              <a:pathLst>
                <a:path w="21605" h="19515" extrusionOk="0">
                  <a:moveTo>
                    <a:pt x="10785" y="1"/>
                  </a:moveTo>
                  <a:cubicBezTo>
                    <a:pt x="9967" y="1"/>
                    <a:pt x="9136" y="105"/>
                    <a:pt x="8308" y="322"/>
                  </a:cubicBezTo>
                  <a:cubicBezTo>
                    <a:pt x="3095" y="1688"/>
                    <a:pt x="1" y="7012"/>
                    <a:pt x="1367" y="12225"/>
                  </a:cubicBezTo>
                  <a:cubicBezTo>
                    <a:pt x="2515" y="16609"/>
                    <a:pt x="6464" y="19514"/>
                    <a:pt x="10792" y="19514"/>
                  </a:cubicBezTo>
                  <a:cubicBezTo>
                    <a:pt x="11610" y="19514"/>
                    <a:pt x="12441" y="19410"/>
                    <a:pt x="13269" y="19193"/>
                  </a:cubicBezTo>
                  <a:cubicBezTo>
                    <a:pt x="18482" y="17827"/>
                    <a:pt x="21604" y="12475"/>
                    <a:pt x="20238" y="7291"/>
                  </a:cubicBezTo>
                  <a:cubicBezTo>
                    <a:pt x="19066" y="2906"/>
                    <a:pt x="15113" y="1"/>
                    <a:pt x="10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3"/>
            <p:cNvSpPr/>
            <p:nvPr/>
          </p:nvSpPr>
          <p:spPr>
            <a:xfrm>
              <a:off x="6986491" y="1805375"/>
              <a:ext cx="254939" cy="254939"/>
            </a:xfrm>
            <a:custGeom>
              <a:avLst/>
              <a:gdLst/>
              <a:ahLst/>
              <a:cxnLst/>
              <a:rect l="l" t="t" r="r" b="b"/>
              <a:pathLst>
                <a:path w="10036" h="10036" fill="none" extrusionOk="0">
                  <a:moveTo>
                    <a:pt x="6858" y="1031"/>
                  </a:moveTo>
                  <a:cubicBezTo>
                    <a:pt x="9088" y="2063"/>
                    <a:pt x="10036" y="4655"/>
                    <a:pt x="9005" y="6885"/>
                  </a:cubicBezTo>
                  <a:cubicBezTo>
                    <a:pt x="8001" y="9087"/>
                    <a:pt x="5381" y="10035"/>
                    <a:pt x="3179" y="9004"/>
                  </a:cubicBezTo>
                  <a:cubicBezTo>
                    <a:pt x="976" y="8000"/>
                    <a:pt x="1" y="5380"/>
                    <a:pt x="1032" y="3178"/>
                  </a:cubicBezTo>
                  <a:cubicBezTo>
                    <a:pt x="2064" y="976"/>
                    <a:pt x="4656" y="0"/>
                    <a:pt x="6858" y="1031"/>
                  </a:cubicBezTo>
                  <a:close/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3"/>
            <p:cNvSpPr/>
            <p:nvPr/>
          </p:nvSpPr>
          <p:spPr>
            <a:xfrm>
              <a:off x="7162099" y="1691369"/>
              <a:ext cx="8535" cy="34725"/>
            </a:xfrm>
            <a:custGeom>
              <a:avLst/>
              <a:gdLst/>
              <a:ahLst/>
              <a:cxnLst/>
              <a:rect l="l" t="t" r="r" b="b"/>
              <a:pathLst>
                <a:path w="336" h="1367" fill="none" extrusionOk="0">
                  <a:moveTo>
                    <a:pt x="1" y="1366"/>
                  </a:moveTo>
                  <a:lnTo>
                    <a:pt x="335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3"/>
            <p:cNvSpPr/>
            <p:nvPr/>
          </p:nvSpPr>
          <p:spPr>
            <a:xfrm>
              <a:off x="7058025" y="2139596"/>
              <a:ext cx="7799" cy="34725"/>
            </a:xfrm>
            <a:custGeom>
              <a:avLst/>
              <a:gdLst/>
              <a:ahLst/>
              <a:cxnLst/>
              <a:rect l="l" t="t" r="r" b="b"/>
              <a:pathLst>
                <a:path w="307" h="1367" fill="none" extrusionOk="0">
                  <a:moveTo>
                    <a:pt x="0" y="1366"/>
                  </a:moveTo>
                  <a:lnTo>
                    <a:pt x="307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3"/>
            <p:cNvSpPr/>
            <p:nvPr/>
          </p:nvSpPr>
          <p:spPr>
            <a:xfrm>
              <a:off x="7173428" y="1694900"/>
              <a:ext cx="9958" cy="34014"/>
            </a:xfrm>
            <a:custGeom>
              <a:avLst/>
              <a:gdLst/>
              <a:ahLst/>
              <a:cxnLst/>
              <a:rect l="l" t="t" r="r" b="b"/>
              <a:pathLst>
                <a:path w="392" h="1339" fill="none" extrusionOk="0">
                  <a:moveTo>
                    <a:pt x="1" y="1339"/>
                  </a:moveTo>
                  <a:lnTo>
                    <a:pt x="391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3"/>
            <p:cNvSpPr/>
            <p:nvPr/>
          </p:nvSpPr>
          <p:spPr>
            <a:xfrm>
              <a:off x="7044562" y="2136751"/>
              <a:ext cx="9932" cy="34014"/>
            </a:xfrm>
            <a:custGeom>
              <a:avLst/>
              <a:gdLst/>
              <a:ahLst/>
              <a:cxnLst/>
              <a:rect l="l" t="t" r="r" b="b"/>
              <a:pathLst>
                <a:path w="391" h="1339" fill="none" extrusionOk="0">
                  <a:moveTo>
                    <a:pt x="1" y="1339"/>
                  </a:moveTo>
                  <a:lnTo>
                    <a:pt x="391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3"/>
            <p:cNvSpPr/>
            <p:nvPr/>
          </p:nvSpPr>
          <p:spPr>
            <a:xfrm>
              <a:off x="7184758" y="1699142"/>
              <a:ext cx="11355" cy="33303"/>
            </a:xfrm>
            <a:custGeom>
              <a:avLst/>
              <a:gdLst/>
              <a:ahLst/>
              <a:cxnLst/>
              <a:rect l="l" t="t" r="r" b="b"/>
              <a:pathLst>
                <a:path w="447" h="1311" fill="none" extrusionOk="0">
                  <a:moveTo>
                    <a:pt x="1" y="1311"/>
                  </a:moveTo>
                  <a:lnTo>
                    <a:pt x="447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3"/>
            <p:cNvSpPr/>
            <p:nvPr/>
          </p:nvSpPr>
          <p:spPr>
            <a:xfrm>
              <a:off x="7031809" y="2133220"/>
              <a:ext cx="12066" cy="33303"/>
            </a:xfrm>
            <a:custGeom>
              <a:avLst/>
              <a:gdLst/>
              <a:ahLst/>
              <a:cxnLst/>
              <a:rect l="l" t="t" r="r" b="b"/>
              <a:pathLst>
                <a:path w="475" h="1311" fill="none" extrusionOk="0">
                  <a:moveTo>
                    <a:pt x="1" y="1310"/>
                  </a:moveTo>
                  <a:lnTo>
                    <a:pt x="475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3"/>
            <p:cNvSpPr/>
            <p:nvPr/>
          </p:nvSpPr>
          <p:spPr>
            <a:xfrm>
              <a:off x="7195402" y="1704095"/>
              <a:ext cx="13463" cy="32617"/>
            </a:xfrm>
            <a:custGeom>
              <a:avLst/>
              <a:gdLst/>
              <a:ahLst/>
              <a:cxnLst/>
              <a:rect l="l" t="t" r="r" b="b"/>
              <a:pathLst>
                <a:path w="530" h="1284" fill="none" extrusionOk="0">
                  <a:moveTo>
                    <a:pt x="0" y="1283"/>
                  </a:moveTo>
                  <a:lnTo>
                    <a:pt x="530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3"/>
            <p:cNvSpPr/>
            <p:nvPr/>
          </p:nvSpPr>
          <p:spPr>
            <a:xfrm>
              <a:off x="7019083" y="2128978"/>
              <a:ext cx="13463" cy="32591"/>
            </a:xfrm>
            <a:custGeom>
              <a:avLst/>
              <a:gdLst/>
              <a:ahLst/>
              <a:cxnLst/>
              <a:rect l="l" t="t" r="r" b="b"/>
              <a:pathLst>
                <a:path w="530" h="1283" fill="none" extrusionOk="0">
                  <a:moveTo>
                    <a:pt x="0" y="1282"/>
                  </a:moveTo>
                  <a:lnTo>
                    <a:pt x="530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3"/>
            <p:cNvSpPr/>
            <p:nvPr/>
          </p:nvSpPr>
          <p:spPr>
            <a:xfrm>
              <a:off x="7206020" y="1709760"/>
              <a:ext cx="15597" cy="31906"/>
            </a:xfrm>
            <a:custGeom>
              <a:avLst/>
              <a:gdLst/>
              <a:ahLst/>
              <a:cxnLst/>
              <a:rect l="l" t="t" r="r" b="b"/>
              <a:pathLst>
                <a:path w="614" h="1256" fill="none" extrusionOk="0">
                  <a:moveTo>
                    <a:pt x="0" y="1255"/>
                  </a:moveTo>
                  <a:lnTo>
                    <a:pt x="613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3"/>
            <p:cNvSpPr/>
            <p:nvPr/>
          </p:nvSpPr>
          <p:spPr>
            <a:xfrm>
              <a:off x="7007042" y="2123999"/>
              <a:ext cx="14886" cy="31906"/>
            </a:xfrm>
            <a:custGeom>
              <a:avLst/>
              <a:gdLst/>
              <a:ahLst/>
              <a:cxnLst/>
              <a:rect l="l" t="t" r="r" b="b"/>
              <a:pathLst>
                <a:path w="586" h="1256" fill="none" extrusionOk="0">
                  <a:moveTo>
                    <a:pt x="0" y="1255"/>
                  </a:moveTo>
                  <a:lnTo>
                    <a:pt x="586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3"/>
            <p:cNvSpPr/>
            <p:nvPr/>
          </p:nvSpPr>
          <p:spPr>
            <a:xfrm>
              <a:off x="7216638" y="1716136"/>
              <a:ext cx="17020" cy="31194"/>
            </a:xfrm>
            <a:custGeom>
              <a:avLst/>
              <a:gdLst/>
              <a:ahLst/>
              <a:cxnLst/>
              <a:rect l="l" t="t" r="r" b="b"/>
              <a:pathLst>
                <a:path w="670" h="1228" fill="none" extrusionOk="0">
                  <a:moveTo>
                    <a:pt x="0" y="1227"/>
                  </a:moveTo>
                  <a:lnTo>
                    <a:pt x="669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3"/>
            <p:cNvSpPr/>
            <p:nvPr/>
          </p:nvSpPr>
          <p:spPr>
            <a:xfrm>
              <a:off x="6995001" y="2119045"/>
              <a:ext cx="17020" cy="31194"/>
            </a:xfrm>
            <a:custGeom>
              <a:avLst/>
              <a:gdLst/>
              <a:ahLst/>
              <a:cxnLst/>
              <a:rect l="l" t="t" r="r" b="b"/>
              <a:pathLst>
                <a:path w="670" h="1228" fill="none" extrusionOk="0">
                  <a:moveTo>
                    <a:pt x="0" y="1227"/>
                  </a:moveTo>
                  <a:lnTo>
                    <a:pt x="669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3"/>
            <p:cNvSpPr/>
            <p:nvPr/>
          </p:nvSpPr>
          <p:spPr>
            <a:xfrm>
              <a:off x="7226545" y="1722512"/>
              <a:ext cx="18442" cy="30483"/>
            </a:xfrm>
            <a:custGeom>
              <a:avLst/>
              <a:gdLst/>
              <a:ahLst/>
              <a:cxnLst/>
              <a:rect l="l" t="t" r="r" b="b"/>
              <a:pathLst>
                <a:path w="726" h="1200" fill="none" extrusionOk="0">
                  <a:moveTo>
                    <a:pt x="1" y="1199"/>
                  </a:moveTo>
                  <a:lnTo>
                    <a:pt x="725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3"/>
            <p:cNvSpPr/>
            <p:nvPr/>
          </p:nvSpPr>
          <p:spPr>
            <a:xfrm>
              <a:off x="6982960" y="2113380"/>
              <a:ext cx="19153" cy="29772"/>
            </a:xfrm>
            <a:custGeom>
              <a:avLst/>
              <a:gdLst/>
              <a:ahLst/>
              <a:cxnLst/>
              <a:rect l="l" t="t" r="r" b="b"/>
              <a:pathLst>
                <a:path w="754" h="1172" fill="none" extrusionOk="0">
                  <a:moveTo>
                    <a:pt x="0" y="1172"/>
                  </a:moveTo>
                  <a:lnTo>
                    <a:pt x="753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3"/>
            <p:cNvSpPr/>
            <p:nvPr/>
          </p:nvSpPr>
          <p:spPr>
            <a:xfrm>
              <a:off x="7235741" y="1730311"/>
              <a:ext cx="20576" cy="29060"/>
            </a:xfrm>
            <a:custGeom>
              <a:avLst/>
              <a:gdLst/>
              <a:ahLst/>
              <a:cxnLst/>
              <a:rect l="l" t="t" r="r" b="b"/>
              <a:pathLst>
                <a:path w="810" h="1144" fill="none" extrusionOk="0">
                  <a:moveTo>
                    <a:pt x="1" y="1143"/>
                  </a:moveTo>
                  <a:lnTo>
                    <a:pt x="809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3"/>
            <p:cNvSpPr/>
            <p:nvPr/>
          </p:nvSpPr>
          <p:spPr>
            <a:xfrm>
              <a:off x="6971631" y="2106318"/>
              <a:ext cx="20551" cy="29035"/>
            </a:xfrm>
            <a:custGeom>
              <a:avLst/>
              <a:gdLst/>
              <a:ahLst/>
              <a:cxnLst/>
              <a:rect l="l" t="t" r="r" b="b"/>
              <a:pathLst>
                <a:path w="809" h="1143" fill="none" extrusionOk="0">
                  <a:moveTo>
                    <a:pt x="0" y="1143"/>
                  </a:moveTo>
                  <a:lnTo>
                    <a:pt x="809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3"/>
            <p:cNvSpPr/>
            <p:nvPr/>
          </p:nvSpPr>
          <p:spPr>
            <a:xfrm>
              <a:off x="7245673" y="1738084"/>
              <a:ext cx="21973" cy="28349"/>
            </a:xfrm>
            <a:custGeom>
              <a:avLst/>
              <a:gdLst/>
              <a:ahLst/>
              <a:cxnLst/>
              <a:rect l="l" t="t" r="r" b="b"/>
              <a:pathLst>
                <a:path w="865" h="1116" fill="none" extrusionOk="0">
                  <a:moveTo>
                    <a:pt x="0" y="1116"/>
                  </a:moveTo>
                  <a:lnTo>
                    <a:pt x="864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3"/>
            <p:cNvSpPr/>
            <p:nvPr/>
          </p:nvSpPr>
          <p:spPr>
            <a:xfrm>
              <a:off x="6961013" y="2099942"/>
              <a:ext cx="21973" cy="27638"/>
            </a:xfrm>
            <a:custGeom>
              <a:avLst/>
              <a:gdLst/>
              <a:ahLst/>
              <a:cxnLst/>
              <a:rect l="l" t="t" r="r" b="b"/>
              <a:pathLst>
                <a:path w="865" h="1088" fill="none" extrusionOk="0">
                  <a:moveTo>
                    <a:pt x="0" y="1087"/>
                  </a:moveTo>
                  <a:lnTo>
                    <a:pt x="864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3"/>
            <p:cNvSpPr/>
            <p:nvPr/>
          </p:nvSpPr>
          <p:spPr>
            <a:xfrm>
              <a:off x="7254158" y="1747305"/>
              <a:ext cx="23396" cy="26215"/>
            </a:xfrm>
            <a:custGeom>
              <a:avLst/>
              <a:gdLst/>
              <a:ahLst/>
              <a:cxnLst/>
              <a:rect l="l" t="t" r="r" b="b"/>
              <a:pathLst>
                <a:path w="921" h="1032" fill="none" extrusionOk="0">
                  <a:moveTo>
                    <a:pt x="1" y="1032"/>
                  </a:moveTo>
                  <a:lnTo>
                    <a:pt x="921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3"/>
            <p:cNvSpPr/>
            <p:nvPr/>
          </p:nvSpPr>
          <p:spPr>
            <a:xfrm>
              <a:off x="6950394" y="2092144"/>
              <a:ext cx="23396" cy="26927"/>
            </a:xfrm>
            <a:custGeom>
              <a:avLst/>
              <a:gdLst/>
              <a:ahLst/>
              <a:cxnLst/>
              <a:rect l="l" t="t" r="r" b="b"/>
              <a:pathLst>
                <a:path w="921" h="1060" fill="none" extrusionOk="0">
                  <a:moveTo>
                    <a:pt x="0" y="1060"/>
                  </a:moveTo>
                  <a:lnTo>
                    <a:pt x="920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3"/>
            <p:cNvSpPr/>
            <p:nvPr/>
          </p:nvSpPr>
          <p:spPr>
            <a:xfrm>
              <a:off x="7262667" y="1756501"/>
              <a:ext cx="24793" cy="24818"/>
            </a:xfrm>
            <a:custGeom>
              <a:avLst/>
              <a:gdLst/>
              <a:ahLst/>
              <a:cxnLst/>
              <a:rect l="l" t="t" r="r" b="b"/>
              <a:pathLst>
                <a:path w="976" h="977" fill="none" extrusionOk="0">
                  <a:moveTo>
                    <a:pt x="0" y="976"/>
                  </a:moveTo>
                  <a:lnTo>
                    <a:pt x="976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3"/>
            <p:cNvSpPr/>
            <p:nvPr/>
          </p:nvSpPr>
          <p:spPr>
            <a:xfrm>
              <a:off x="6940462" y="2084345"/>
              <a:ext cx="24818" cy="25530"/>
            </a:xfrm>
            <a:custGeom>
              <a:avLst/>
              <a:gdLst/>
              <a:ahLst/>
              <a:cxnLst/>
              <a:rect l="l" t="t" r="r" b="b"/>
              <a:pathLst>
                <a:path w="977" h="1005" fill="none" extrusionOk="0">
                  <a:moveTo>
                    <a:pt x="1" y="1004"/>
                  </a:moveTo>
                  <a:lnTo>
                    <a:pt x="977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3"/>
            <p:cNvSpPr/>
            <p:nvPr/>
          </p:nvSpPr>
          <p:spPr>
            <a:xfrm>
              <a:off x="7271152" y="1766408"/>
              <a:ext cx="26241" cy="23396"/>
            </a:xfrm>
            <a:custGeom>
              <a:avLst/>
              <a:gdLst/>
              <a:ahLst/>
              <a:cxnLst/>
              <a:rect l="l" t="t" r="r" b="b"/>
              <a:pathLst>
                <a:path w="1033" h="921" fill="none" extrusionOk="0">
                  <a:moveTo>
                    <a:pt x="1" y="921"/>
                  </a:moveTo>
                  <a:lnTo>
                    <a:pt x="1032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3"/>
            <p:cNvSpPr/>
            <p:nvPr/>
          </p:nvSpPr>
          <p:spPr>
            <a:xfrm>
              <a:off x="6931266" y="2075861"/>
              <a:ext cx="26215" cy="24107"/>
            </a:xfrm>
            <a:custGeom>
              <a:avLst/>
              <a:gdLst/>
              <a:ahLst/>
              <a:cxnLst/>
              <a:rect l="l" t="t" r="r" b="b"/>
              <a:pathLst>
                <a:path w="1032" h="949" fill="none" extrusionOk="0">
                  <a:moveTo>
                    <a:pt x="1" y="948"/>
                  </a:moveTo>
                  <a:lnTo>
                    <a:pt x="1032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3"/>
            <p:cNvSpPr/>
            <p:nvPr/>
          </p:nvSpPr>
          <p:spPr>
            <a:xfrm>
              <a:off x="7278239" y="1776340"/>
              <a:ext cx="27638" cy="22684"/>
            </a:xfrm>
            <a:custGeom>
              <a:avLst/>
              <a:gdLst/>
              <a:ahLst/>
              <a:cxnLst/>
              <a:rect l="l" t="t" r="r" b="b"/>
              <a:pathLst>
                <a:path w="1088" h="893" fill="none" extrusionOk="0">
                  <a:moveTo>
                    <a:pt x="0" y="892"/>
                  </a:moveTo>
                  <a:lnTo>
                    <a:pt x="1088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3"/>
            <p:cNvSpPr/>
            <p:nvPr/>
          </p:nvSpPr>
          <p:spPr>
            <a:xfrm>
              <a:off x="6922071" y="2067351"/>
              <a:ext cx="27638" cy="21999"/>
            </a:xfrm>
            <a:custGeom>
              <a:avLst/>
              <a:gdLst/>
              <a:ahLst/>
              <a:cxnLst/>
              <a:rect l="l" t="t" r="r" b="b"/>
              <a:pathLst>
                <a:path w="1088" h="866" fill="none" extrusionOk="0">
                  <a:moveTo>
                    <a:pt x="0" y="865"/>
                  </a:moveTo>
                  <a:lnTo>
                    <a:pt x="1087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3"/>
            <p:cNvSpPr/>
            <p:nvPr/>
          </p:nvSpPr>
          <p:spPr>
            <a:xfrm>
              <a:off x="7285326" y="1786958"/>
              <a:ext cx="29060" cy="21262"/>
            </a:xfrm>
            <a:custGeom>
              <a:avLst/>
              <a:gdLst/>
              <a:ahLst/>
              <a:cxnLst/>
              <a:rect l="l" t="t" r="r" b="b"/>
              <a:pathLst>
                <a:path w="1144" h="837" fill="none" extrusionOk="0">
                  <a:moveTo>
                    <a:pt x="0" y="837"/>
                  </a:moveTo>
                  <a:lnTo>
                    <a:pt x="1143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3"/>
            <p:cNvSpPr/>
            <p:nvPr/>
          </p:nvSpPr>
          <p:spPr>
            <a:xfrm>
              <a:off x="6913561" y="2058155"/>
              <a:ext cx="29060" cy="20551"/>
            </a:xfrm>
            <a:custGeom>
              <a:avLst/>
              <a:gdLst/>
              <a:ahLst/>
              <a:cxnLst/>
              <a:rect l="l" t="t" r="r" b="b"/>
              <a:pathLst>
                <a:path w="1144" h="809" fill="none" extrusionOk="0">
                  <a:moveTo>
                    <a:pt x="1" y="809"/>
                  </a:moveTo>
                  <a:lnTo>
                    <a:pt x="1144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3"/>
            <p:cNvSpPr/>
            <p:nvPr/>
          </p:nvSpPr>
          <p:spPr>
            <a:xfrm>
              <a:off x="7292388" y="1798288"/>
              <a:ext cx="29772" cy="19128"/>
            </a:xfrm>
            <a:custGeom>
              <a:avLst/>
              <a:gdLst/>
              <a:ahLst/>
              <a:cxnLst/>
              <a:rect l="l" t="t" r="r" b="b"/>
              <a:pathLst>
                <a:path w="1172" h="753" fill="none" extrusionOk="0">
                  <a:moveTo>
                    <a:pt x="1" y="753"/>
                  </a:moveTo>
                  <a:lnTo>
                    <a:pt x="1172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3"/>
            <p:cNvSpPr/>
            <p:nvPr/>
          </p:nvSpPr>
          <p:spPr>
            <a:xfrm>
              <a:off x="6906474" y="2048248"/>
              <a:ext cx="29060" cy="19128"/>
            </a:xfrm>
            <a:custGeom>
              <a:avLst/>
              <a:gdLst/>
              <a:ahLst/>
              <a:cxnLst/>
              <a:rect l="l" t="t" r="r" b="b"/>
              <a:pathLst>
                <a:path w="1144" h="753" fill="none" extrusionOk="0">
                  <a:moveTo>
                    <a:pt x="1" y="753"/>
                  </a:moveTo>
                  <a:lnTo>
                    <a:pt x="1144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3"/>
            <p:cNvSpPr/>
            <p:nvPr/>
          </p:nvSpPr>
          <p:spPr>
            <a:xfrm>
              <a:off x="7298078" y="1809617"/>
              <a:ext cx="31169" cy="17731"/>
            </a:xfrm>
            <a:custGeom>
              <a:avLst/>
              <a:gdLst/>
              <a:ahLst/>
              <a:cxnLst/>
              <a:rect l="l" t="t" r="r" b="b"/>
              <a:pathLst>
                <a:path w="1227" h="698" fill="none" extrusionOk="0">
                  <a:moveTo>
                    <a:pt x="0" y="697"/>
                  </a:moveTo>
                  <a:lnTo>
                    <a:pt x="1227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3"/>
            <p:cNvSpPr/>
            <p:nvPr/>
          </p:nvSpPr>
          <p:spPr>
            <a:xfrm>
              <a:off x="6898700" y="2038341"/>
              <a:ext cx="31169" cy="17706"/>
            </a:xfrm>
            <a:custGeom>
              <a:avLst/>
              <a:gdLst/>
              <a:ahLst/>
              <a:cxnLst/>
              <a:rect l="l" t="t" r="r" b="b"/>
              <a:pathLst>
                <a:path w="1227" h="697" fill="none" extrusionOk="0">
                  <a:moveTo>
                    <a:pt x="0" y="697"/>
                  </a:moveTo>
                  <a:lnTo>
                    <a:pt x="1227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3"/>
            <p:cNvSpPr/>
            <p:nvPr/>
          </p:nvSpPr>
          <p:spPr>
            <a:xfrm>
              <a:off x="7303743" y="1821658"/>
              <a:ext cx="31880" cy="16308"/>
            </a:xfrm>
            <a:custGeom>
              <a:avLst/>
              <a:gdLst/>
              <a:ahLst/>
              <a:cxnLst/>
              <a:rect l="l" t="t" r="r" b="b"/>
              <a:pathLst>
                <a:path w="1255" h="642" fill="none" extrusionOk="0">
                  <a:moveTo>
                    <a:pt x="0" y="641"/>
                  </a:moveTo>
                  <a:lnTo>
                    <a:pt x="1254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3"/>
            <p:cNvSpPr/>
            <p:nvPr/>
          </p:nvSpPr>
          <p:spPr>
            <a:xfrm>
              <a:off x="6892324" y="2028409"/>
              <a:ext cx="31880" cy="15623"/>
            </a:xfrm>
            <a:custGeom>
              <a:avLst/>
              <a:gdLst/>
              <a:ahLst/>
              <a:cxnLst/>
              <a:rect l="l" t="t" r="r" b="b"/>
              <a:pathLst>
                <a:path w="1255" h="615" fill="none" extrusionOk="0">
                  <a:moveTo>
                    <a:pt x="0" y="614"/>
                  </a:moveTo>
                  <a:lnTo>
                    <a:pt x="1255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3"/>
            <p:cNvSpPr/>
            <p:nvPr/>
          </p:nvSpPr>
          <p:spPr>
            <a:xfrm>
              <a:off x="7308697" y="1833699"/>
              <a:ext cx="32591" cy="14886"/>
            </a:xfrm>
            <a:custGeom>
              <a:avLst/>
              <a:gdLst/>
              <a:ahLst/>
              <a:cxnLst/>
              <a:rect l="l" t="t" r="r" b="b"/>
              <a:pathLst>
                <a:path w="1283" h="586" fill="none" extrusionOk="0">
                  <a:moveTo>
                    <a:pt x="0" y="585"/>
                  </a:moveTo>
                  <a:lnTo>
                    <a:pt x="1282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3"/>
            <p:cNvSpPr/>
            <p:nvPr/>
          </p:nvSpPr>
          <p:spPr>
            <a:xfrm>
              <a:off x="6886660" y="2017791"/>
              <a:ext cx="32591" cy="14200"/>
            </a:xfrm>
            <a:custGeom>
              <a:avLst/>
              <a:gdLst/>
              <a:ahLst/>
              <a:cxnLst/>
              <a:rect l="l" t="t" r="r" b="b"/>
              <a:pathLst>
                <a:path w="1283" h="559" fill="none" extrusionOk="0">
                  <a:moveTo>
                    <a:pt x="0" y="558"/>
                  </a:moveTo>
                  <a:lnTo>
                    <a:pt x="1283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3"/>
            <p:cNvSpPr/>
            <p:nvPr/>
          </p:nvSpPr>
          <p:spPr>
            <a:xfrm>
              <a:off x="7312939" y="1846426"/>
              <a:ext cx="33303" cy="12777"/>
            </a:xfrm>
            <a:custGeom>
              <a:avLst/>
              <a:gdLst/>
              <a:ahLst/>
              <a:cxnLst/>
              <a:rect l="l" t="t" r="r" b="b"/>
              <a:pathLst>
                <a:path w="1311" h="503" fill="none" extrusionOk="0">
                  <a:moveTo>
                    <a:pt x="0" y="503"/>
                  </a:moveTo>
                  <a:lnTo>
                    <a:pt x="1311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3"/>
            <p:cNvSpPr/>
            <p:nvPr/>
          </p:nvSpPr>
          <p:spPr>
            <a:xfrm>
              <a:off x="6881706" y="2007173"/>
              <a:ext cx="33303" cy="12066"/>
            </a:xfrm>
            <a:custGeom>
              <a:avLst/>
              <a:gdLst/>
              <a:ahLst/>
              <a:cxnLst/>
              <a:rect l="l" t="t" r="r" b="b"/>
              <a:pathLst>
                <a:path w="1311" h="475" fill="none" extrusionOk="0">
                  <a:moveTo>
                    <a:pt x="0" y="474"/>
                  </a:moveTo>
                  <a:lnTo>
                    <a:pt x="1310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3"/>
            <p:cNvSpPr/>
            <p:nvPr/>
          </p:nvSpPr>
          <p:spPr>
            <a:xfrm>
              <a:off x="7316470" y="1859889"/>
              <a:ext cx="34014" cy="9932"/>
            </a:xfrm>
            <a:custGeom>
              <a:avLst/>
              <a:gdLst/>
              <a:ahLst/>
              <a:cxnLst/>
              <a:rect l="l" t="t" r="r" b="b"/>
              <a:pathLst>
                <a:path w="1339" h="391" fill="none" extrusionOk="0">
                  <a:moveTo>
                    <a:pt x="1" y="391"/>
                  </a:moveTo>
                  <a:lnTo>
                    <a:pt x="1339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3"/>
            <p:cNvSpPr/>
            <p:nvPr/>
          </p:nvSpPr>
          <p:spPr>
            <a:xfrm>
              <a:off x="6877464" y="1995843"/>
              <a:ext cx="34014" cy="10644"/>
            </a:xfrm>
            <a:custGeom>
              <a:avLst/>
              <a:gdLst/>
              <a:ahLst/>
              <a:cxnLst/>
              <a:rect l="l" t="t" r="r" b="b"/>
              <a:pathLst>
                <a:path w="1339" h="419" fill="none" extrusionOk="0">
                  <a:moveTo>
                    <a:pt x="0" y="419"/>
                  </a:moveTo>
                  <a:lnTo>
                    <a:pt x="1338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3"/>
            <p:cNvSpPr/>
            <p:nvPr/>
          </p:nvSpPr>
          <p:spPr>
            <a:xfrm>
              <a:off x="7320026" y="1872641"/>
              <a:ext cx="34014" cy="8510"/>
            </a:xfrm>
            <a:custGeom>
              <a:avLst/>
              <a:gdLst/>
              <a:ahLst/>
              <a:cxnLst/>
              <a:rect l="l" t="t" r="r" b="b"/>
              <a:pathLst>
                <a:path w="1339" h="335" fill="none" extrusionOk="0">
                  <a:moveTo>
                    <a:pt x="0" y="335"/>
                  </a:moveTo>
                  <a:lnTo>
                    <a:pt x="1338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3"/>
            <p:cNvSpPr/>
            <p:nvPr/>
          </p:nvSpPr>
          <p:spPr>
            <a:xfrm>
              <a:off x="6873908" y="1984513"/>
              <a:ext cx="34014" cy="8535"/>
            </a:xfrm>
            <a:custGeom>
              <a:avLst/>
              <a:gdLst/>
              <a:ahLst/>
              <a:cxnLst/>
              <a:rect l="l" t="t" r="r" b="b"/>
              <a:pathLst>
                <a:path w="1339" h="336" fill="none" extrusionOk="0">
                  <a:moveTo>
                    <a:pt x="1" y="335"/>
                  </a:moveTo>
                  <a:lnTo>
                    <a:pt x="1339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3"/>
            <p:cNvSpPr/>
            <p:nvPr/>
          </p:nvSpPr>
          <p:spPr>
            <a:xfrm>
              <a:off x="7322135" y="1886079"/>
              <a:ext cx="35436" cy="6401"/>
            </a:xfrm>
            <a:custGeom>
              <a:avLst/>
              <a:gdLst/>
              <a:ahLst/>
              <a:cxnLst/>
              <a:rect l="l" t="t" r="r" b="b"/>
              <a:pathLst>
                <a:path w="1395" h="252" fill="none" extrusionOk="0">
                  <a:moveTo>
                    <a:pt x="1" y="252"/>
                  </a:moveTo>
                  <a:lnTo>
                    <a:pt x="1395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3"/>
            <p:cNvSpPr/>
            <p:nvPr/>
          </p:nvSpPr>
          <p:spPr>
            <a:xfrm>
              <a:off x="6871088" y="1973184"/>
              <a:ext cx="34725" cy="7113"/>
            </a:xfrm>
            <a:custGeom>
              <a:avLst/>
              <a:gdLst/>
              <a:ahLst/>
              <a:cxnLst/>
              <a:rect l="l" t="t" r="r" b="b"/>
              <a:pathLst>
                <a:path w="1367" h="280" fill="none" extrusionOk="0">
                  <a:moveTo>
                    <a:pt x="0" y="279"/>
                  </a:moveTo>
                  <a:lnTo>
                    <a:pt x="1366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3"/>
            <p:cNvSpPr/>
            <p:nvPr/>
          </p:nvSpPr>
          <p:spPr>
            <a:xfrm>
              <a:off x="7324268" y="1898831"/>
              <a:ext cx="35436" cy="4979"/>
            </a:xfrm>
            <a:custGeom>
              <a:avLst/>
              <a:gdLst/>
              <a:ahLst/>
              <a:cxnLst/>
              <a:rect l="l" t="t" r="r" b="b"/>
              <a:pathLst>
                <a:path w="1395" h="196" fill="none" extrusionOk="0">
                  <a:moveTo>
                    <a:pt x="0" y="196"/>
                  </a:moveTo>
                  <a:lnTo>
                    <a:pt x="1394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3"/>
            <p:cNvSpPr/>
            <p:nvPr/>
          </p:nvSpPr>
          <p:spPr>
            <a:xfrm>
              <a:off x="6868243" y="1961854"/>
              <a:ext cx="35436" cy="4979"/>
            </a:xfrm>
            <a:custGeom>
              <a:avLst/>
              <a:gdLst/>
              <a:ahLst/>
              <a:cxnLst/>
              <a:rect l="l" t="t" r="r" b="b"/>
              <a:pathLst>
                <a:path w="1395" h="196" fill="none" extrusionOk="0">
                  <a:moveTo>
                    <a:pt x="1" y="196"/>
                  </a:moveTo>
                  <a:lnTo>
                    <a:pt x="1394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3"/>
            <p:cNvSpPr/>
            <p:nvPr/>
          </p:nvSpPr>
          <p:spPr>
            <a:xfrm>
              <a:off x="7325691" y="1913005"/>
              <a:ext cx="35411" cy="2845"/>
            </a:xfrm>
            <a:custGeom>
              <a:avLst/>
              <a:gdLst/>
              <a:ahLst/>
              <a:cxnLst/>
              <a:rect l="l" t="t" r="r" b="b"/>
              <a:pathLst>
                <a:path w="1394" h="112" fill="none" extrusionOk="0">
                  <a:moveTo>
                    <a:pt x="0" y="112"/>
                  </a:moveTo>
                  <a:lnTo>
                    <a:pt x="1394" y="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3"/>
            <p:cNvSpPr/>
            <p:nvPr/>
          </p:nvSpPr>
          <p:spPr>
            <a:xfrm>
              <a:off x="6866820" y="1950525"/>
              <a:ext cx="35436" cy="2845"/>
            </a:xfrm>
            <a:custGeom>
              <a:avLst/>
              <a:gdLst/>
              <a:ahLst/>
              <a:cxnLst/>
              <a:rect l="l" t="t" r="r" b="b"/>
              <a:pathLst>
                <a:path w="1395" h="112" fill="none" extrusionOk="0">
                  <a:moveTo>
                    <a:pt x="1" y="112"/>
                  </a:moveTo>
                  <a:lnTo>
                    <a:pt x="1395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3"/>
            <p:cNvSpPr/>
            <p:nvPr/>
          </p:nvSpPr>
          <p:spPr>
            <a:xfrm>
              <a:off x="7326402" y="1926443"/>
              <a:ext cx="35411" cy="737"/>
            </a:xfrm>
            <a:custGeom>
              <a:avLst/>
              <a:gdLst/>
              <a:ahLst/>
              <a:cxnLst/>
              <a:rect l="l" t="t" r="r" b="b"/>
              <a:pathLst>
                <a:path w="1394" h="29" fill="none" extrusionOk="0">
                  <a:moveTo>
                    <a:pt x="0" y="29"/>
                  </a:moveTo>
                  <a:lnTo>
                    <a:pt x="1394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3"/>
            <p:cNvSpPr/>
            <p:nvPr/>
          </p:nvSpPr>
          <p:spPr>
            <a:xfrm>
              <a:off x="6866134" y="1938484"/>
              <a:ext cx="36122" cy="737"/>
            </a:xfrm>
            <a:custGeom>
              <a:avLst/>
              <a:gdLst/>
              <a:ahLst/>
              <a:cxnLst/>
              <a:rect l="l" t="t" r="r" b="b"/>
              <a:pathLst>
                <a:path w="1422" h="29" fill="none" extrusionOk="0">
                  <a:moveTo>
                    <a:pt x="0" y="28"/>
                  </a:moveTo>
                  <a:lnTo>
                    <a:pt x="1422" y="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3"/>
            <p:cNvSpPr/>
            <p:nvPr/>
          </p:nvSpPr>
          <p:spPr>
            <a:xfrm>
              <a:off x="7326402" y="1938484"/>
              <a:ext cx="35411" cy="1448"/>
            </a:xfrm>
            <a:custGeom>
              <a:avLst/>
              <a:gdLst/>
              <a:ahLst/>
              <a:cxnLst/>
              <a:rect l="l" t="t" r="r" b="b"/>
              <a:pathLst>
                <a:path w="1394" h="57" fill="none" extrusionOk="0">
                  <a:moveTo>
                    <a:pt x="0" y="1"/>
                  </a:moveTo>
                  <a:lnTo>
                    <a:pt x="1394" y="5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3"/>
            <p:cNvSpPr/>
            <p:nvPr/>
          </p:nvSpPr>
          <p:spPr>
            <a:xfrm>
              <a:off x="6866134" y="1925732"/>
              <a:ext cx="36122" cy="1448"/>
            </a:xfrm>
            <a:custGeom>
              <a:avLst/>
              <a:gdLst/>
              <a:ahLst/>
              <a:cxnLst/>
              <a:rect l="l" t="t" r="r" b="b"/>
              <a:pathLst>
                <a:path w="1422" h="57" fill="none" extrusionOk="0">
                  <a:moveTo>
                    <a:pt x="0" y="1"/>
                  </a:moveTo>
                  <a:lnTo>
                    <a:pt x="1422" y="5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3"/>
            <p:cNvSpPr/>
            <p:nvPr/>
          </p:nvSpPr>
          <p:spPr>
            <a:xfrm>
              <a:off x="7325691" y="1950525"/>
              <a:ext cx="35411" cy="2845"/>
            </a:xfrm>
            <a:custGeom>
              <a:avLst/>
              <a:gdLst/>
              <a:ahLst/>
              <a:cxnLst/>
              <a:rect l="l" t="t" r="r" b="b"/>
              <a:pathLst>
                <a:path w="1394" h="112" fill="none" extrusionOk="0">
                  <a:moveTo>
                    <a:pt x="0" y="1"/>
                  </a:moveTo>
                  <a:lnTo>
                    <a:pt x="1394" y="112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3"/>
            <p:cNvSpPr/>
            <p:nvPr/>
          </p:nvSpPr>
          <p:spPr>
            <a:xfrm>
              <a:off x="6866820" y="1912294"/>
              <a:ext cx="35436" cy="2845"/>
            </a:xfrm>
            <a:custGeom>
              <a:avLst/>
              <a:gdLst/>
              <a:ahLst/>
              <a:cxnLst/>
              <a:rect l="l" t="t" r="r" b="b"/>
              <a:pathLst>
                <a:path w="1395" h="112" fill="none" extrusionOk="0">
                  <a:moveTo>
                    <a:pt x="1" y="0"/>
                  </a:moveTo>
                  <a:lnTo>
                    <a:pt x="1395" y="112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3"/>
            <p:cNvSpPr/>
            <p:nvPr/>
          </p:nvSpPr>
          <p:spPr>
            <a:xfrm>
              <a:off x="7324268" y="1961854"/>
              <a:ext cx="35436" cy="4979"/>
            </a:xfrm>
            <a:custGeom>
              <a:avLst/>
              <a:gdLst/>
              <a:ahLst/>
              <a:cxnLst/>
              <a:rect l="l" t="t" r="r" b="b"/>
              <a:pathLst>
                <a:path w="1395" h="196" fill="none" extrusionOk="0">
                  <a:moveTo>
                    <a:pt x="0" y="1"/>
                  </a:moveTo>
                  <a:lnTo>
                    <a:pt x="1394" y="19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3"/>
            <p:cNvSpPr/>
            <p:nvPr/>
          </p:nvSpPr>
          <p:spPr>
            <a:xfrm>
              <a:off x="6868954" y="1898831"/>
              <a:ext cx="34725" cy="4979"/>
            </a:xfrm>
            <a:custGeom>
              <a:avLst/>
              <a:gdLst/>
              <a:ahLst/>
              <a:cxnLst/>
              <a:rect l="l" t="t" r="r" b="b"/>
              <a:pathLst>
                <a:path w="1367" h="196" fill="none" extrusionOk="0">
                  <a:moveTo>
                    <a:pt x="1" y="1"/>
                  </a:moveTo>
                  <a:lnTo>
                    <a:pt x="1366" y="19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3"/>
            <p:cNvSpPr/>
            <p:nvPr/>
          </p:nvSpPr>
          <p:spPr>
            <a:xfrm>
              <a:off x="7322135" y="1973184"/>
              <a:ext cx="35436" cy="7113"/>
            </a:xfrm>
            <a:custGeom>
              <a:avLst/>
              <a:gdLst/>
              <a:ahLst/>
              <a:cxnLst/>
              <a:rect l="l" t="t" r="r" b="b"/>
              <a:pathLst>
                <a:path w="1395" h="280" fill="none" extrusionOk="0">
                  <a:moveTo>
                    <a:pt x="1" y="1"/>
                  </a:moveTo>
                  <a:lnTo>
                    <a:pt x="1395" y="27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3"/>
            <p:cNvSpPr/>
            <p:nvPr/>
          </p:nvSpPr>
          <p:spPr>
            <a:xfrm>
              <a:off x="6871088" y="1885368"/>
              <a:ext cx="34725" cy="7113"/>
            </a:xfrm>
            <a:custGeom>
              <a:avLst/>
              <a:gdLst/>
              <a:ahLst/>
              <a:cxnLst/>
              <a:rect l="l" t="t" r="r" b="b"/>
              <a:pathLst>
                <a:path w="1367" h="280" fill="none" extrusionOk="0">
                  <a:moveTo>
                    <a:pt x="0" y="1"/>
                  </a:moveTo>
                  <a:lnTo>
                    <a:pt x="1366" y="28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3"/>
            <p:cNvSpPr/>
            <p:nvPr/>
          </p:nvSpPr>
          <p:spPr>
            <a:xfrm>
              <a:off x="7320026" y="1985225"/>
              <a:ext cx="34014" cy="8510"/>
            </a:xfrm>
            <a:custGeom>
              <a:avLst/>
              <a:gdLst/>
              <a:ahLst/>
              <a:cxnLst/>
              <a:rect l="l" t="t" r="r" b="b"/>
              <a:pathLst>
                <a:path w="1339" h="335" fill="none" extrusionOk="0">
                  <a:moveTo>
                    <a:pt x="0" y="0"/>
                  </a:moveTo>
                  <a:lnTo>
                    <a:pt x="1338" y="335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3"/>
            <p:cNvSpPr/>
            <p:nvPr/>
          </p:nvSpPr>
          <p:spPr>
            <a:xfrm>
              <a:off x="6873908" y="1872641"/>
              <a:ext cx="34725" cy="8510"/>
            </a:xfrm>
            <a:custGeom>
              <a:avLst/>
              <a:gdLst/>
              <a:ahLst/>
              <a:cxnLst/>
              <a:rect l="l" t="t" r="r" b="b"/>
              <a:pathLst>
                <a:path w="1367" h="335" fill="none" extrusionOk="0">
                  <a:moveTo>
                    <a:pt x="1" y="0"/>
                  </a:moveTo>
                  <a:lnTo>
                    <a:pt x="1367" y="335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3"/>
            <p:cNvSpPr/>
            <p:nvPr/>
          </p:nvSpPr>
          <p:spPr>
            <a:xfrm>
              <a:off x="7316470" y="1995843"/>
              <a:ext cx="34014" cy="10644"/>
            </a:xfrm>
            <a:custGeom>
              <a:avLst/>
              <a:gdLst/>
              <a:ahLst/>
              <a:cxnLst/>
              <a:rect l="l" t="t" r="r" b="b"/>
              <a:pathLst>
                <a:path w="1339" h="419" fill="none" extrusionOk="0">
                  <a:moveTo>
                    <a:pt x="1" y="1"/>
                  </a:moveTo>
                  <a:lnTo>
                    <a:pt x="1339" y="41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3"/>
            <p:cNvSpPr/>
            <p:nvPr/>
          </p:nvSpPr>
          <p:spPr>
            <a:xfrm>
              <a:off x="6877464" y="1859178"/>
              <a:ext cx="34014" cy="10644"/>
            </a:xfrm>
            <a:custGeom>
              <a:avLst/>
              <a:gdLst/>
              <a:ahLst/>
              <a:cxnLst/>
              <a:rect l="l" t="t" r="r" b="b"/>
              <a:pathLst>
                <a:path w="1339" h="419" fill="none" extrusionOk="0">
                  <a:moveTo>
                    <a:pt x="0" y="1"/>
                  </a:moveTo>
                  <a:lnTo>
                    <a:pt x="1338" y="41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3"/>
            <p:cNvSpPr/>
            <p:nvPr/>
          </p:nvSpPr>
          <p:spPr>
            <a:xfrm>
              <a:off x="7312939" y="2007173"/>
              <a:ext cx="33303" cy="12066"/>
            </a:xfrm>
            <a:custGeom>
              <a:avLst/>
              <a:gdLst/>
              <a:ahLst/>
              <a:cxnLst/>
              <a:rect l="l" t="t" r="r" b="b"/>
              <a:pathLst>
                <a:path w="1311" h="475" fill="none" extrusionOk="0">
                  <a:moveTo>
                    <a:pt x="0" y="1"/>
                  </a:moveTo>
                  <a:lnTo>
                    <a:pt x="1311" y="47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3"/>
            <p:cNvSpPr/>
            <p:nvPr/>
          </p:nvSpPr>
          <p:spPr>
            <a:xfrm>
              <a:off x="6881706" y="1846426"/>
              <a:ext cx="33303" cy="12777"/>
            </a:xfrm>
            <a:custGeom>
              <a:avLst/>
              <a:gdLst/>
              <a:ahLst/>
              <a:cxnLst/>
              <a:rect l="l" t="t" r="r" b="b"/>
              <a:pathLst>
                <a:path w="1311" h="503" fill="none" extrusionOk="0">
                  <a:moveTo>
                    <a:pt x="0" y="1"/>
                  </a:moveTo>
                  <a:lnTo>
                    <a:pt x="1310" y="50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3"/>
            <p:cNvSpPr/>
            <p:nvPr/>
          </p:nvSpPr>
          <p:spPr>
            <a:xfrm>
              <a:off x="7308697" y="2017791"/>
              <a:ext cx="32591" cy="14200"/>
            </a:xfrm>
            <a:custGeom>
              <a:avLst/>
              <a:gdLst/>
              <a:ahLst/>
              <a:cxnLst/>
              <a:rect l="l" t="t" r="r" b="b"/>
              <a:pathLst>
                <a:path w="1283" h="559" fill="none" extrusionOk="0">
                  <a:moveTo>
                    <a:pt x="0" y="1"/>
                  </a:moveTo>
                  <a:lnTo>
                    <a:pt x="1282" y="558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3"/>
            <p:cNvSpPr/>
            <p:nvPr/>
          </p:nvSpPr>
          <p:spPr>
            <a:xfrm>
              <a:off x="6887371" y="1833699"/>
              <a:ext cx="31880" cy="14175"/>
            </a:xfrm>
            <a:custGeom>
              <a:avLst/>
              <a:gdLst/>
              <a:ahLst/>
              <a:cxnLst/>
              <a:rect l="l" t="t" r="r" b="b"/>
              <a:pathLst>
                <a:path w="1255" h="558" fill="none" extrusionOk="0">
                  <a:moveTo>
                    <a:pt x="0" y="0"/>
                  </a:moveTo>
                  <a:lnTo>
                    <a:pt x="1255" y="558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3"/>
            <p:cNvSpPr/>
            <p:nvPr/>
          </p:nvSpPr>
          <p:spPr>
            <a:xfrm>
              <a:off x="7303743" y="2028409"/>
              <a:ext cx="31880" cy="15623"/>
            </a:xfrm>
            <a:custGeom>
              <a:avLst/>
              <a:gdLst/>
              <a:ahLst/>
              <a:cxnLst/>
              <a:rect l="l" t="t" r="r" b="b"/>
              <a:pathLst>
                <a:path w="1255" h="615" fill="none" extrusionOk="0">
                  <a:moveTo>
                    <a:pt x="0" y="1"/>
                  </a:moveTo>
                  <a:lnTo>
                    <a:pt x="1254" y="61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3"/>
            <p:cNvSpPr/>
            <p:nvPr/>
          </p:nvSpPr>
          <p:spPr>
            <a:xfrm>
              <a:off x="6893036" y="1821658"/>
              <a:ext cx="31169" cy="15597"/>
            </a:xfrm>
            <a:custGeom>
              <a:avLst/>
              <a:gdLst/>
              <a:ahLst/>
              <a:cxnLst/>
              <a:rect l="l" t="t" r="r" b="b"/>
              <a:pathLst>
                <a:path w="1227" h="614" fill="none" extrusionOk="0">
                  <a:moveTo>
                    <a:pt x="0" y="0"/>
                  </a:moveTo>
                  <a:lnTo>
                    <a:pt x="1227" y="61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3"/>
            <p:cNvSpPr/>
            <p:nvPr/>
          </p:nvSpPr>
          <p:spPr>
            <a:xfrm>
              <a:off x="7298078" y="2038341"/>
              <a:ext cx="30458" cy="17706"/>
            </a:xfrm>
            <a:custGeom>
              <a:avLst/>
              <a:gdLst/>
              <a:ahLst/>
              <a:cxnLst/>
              <a:rect l="l" t="t" r="r" b="b"/>
              <a:pathLst>
                <a:path w="1199" h="697" fill="none" extrusionOk="0">
                  <a:moveTo>
                    <a:pt x="0" y="0"/>
                  </a:moveTo>
                  <a:lnTo>
                    <a:pt x="1199" y="69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3"/>
            <p:cNvSpPr/>
            <p:nvPr/>
          </p:nvSpPr>
          <p:spPr>
            <a:xfrm>
              <a:off x="6899412" y="1809617"/>
              <a:ext cx="30458" cy="17731"/>
            </a:xfrm>
            <a:custGeom>
              <a:avLst/>
              <a:gdLst/>
              <a:ahLst/>
              <a:cxnLst/>
              <a:rect l="l" t="t" r="r" b="b"/>
              <a:pathLst>
                <a:path w="1199" h="698" fill="none" extrusionOk="0">
                  <a:moveTo>
                    <a:pt x="0" y="0"/>
                  </a:moveTo>
                  <a:lnTo>
                    <a:pt x="1199" y="69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3"/>
            <p:cNvSpPr/>
            <p:nvPr/>
          </p:nvSpPr>
          <p:spPr>
            <a:xfrm>
              <a:off x="7291702" y="2048248"/>
              <a:ext cx="30458" cy="19839"/>
            </a:xfrm>
            <a:custGeom>
              <a:avLst/>
              <a:gdLst/>
              <a:ahLst/>
              <a:cxnLst/>
              <a:rect l="l" t="t" r="r" b="b"/>
              <a:pathLst>
                <a:path w="1199" h="781" fill="none" extrusionOk="0">
                  <a:moveTo>
                    <a:pt x="0" y="0"/>
                  </a:moveTo>
                  <a:lnTo>
                    <a:pt x="1199" y="78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3"/>
            <p:cNvSpPr/>
            <p:nvPr/>
          </p:nvSpPr>
          <p:spPr>
            <a:xfrm>
              <a:off x="6906474" y="1798288"/>
              <a:ext cx="29772" cy="19128"/>
            </a:xfrm>
            <a:custGeom>
              <a:avLst/>
              <a:gdLst/>
              <a:ahLst/>
              <a:cxnLst/>
              <a:rect l="l" t="t" r="r" b="b"/>
              <a:pathLst>
                <a:path w="1172" h="753" fill="none" extrusionOk="0">
                  <a:moveTo>
                    <a:pt x="1" y="0"/>
                  </a:moveTo>
                  <a:lnTo>
                    <a:pt x="1172" y="75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3"/>
            <p:cNvSpPr/>
            <p:nvPr/>
          </p:nvSpPr>
          <p:spPr>
            <a:xfrm>
              <a:off x="7285326" y="2058155"/>
              <a:ext cx="29060" cy="20551"/>
            </a:xfrm>
            <a:custGeom>
              <a:avLst/>
              <a:gdLst/>
              <a:ahLst/>
              <a:cxnLst/>
              <a:rect l="l" t="t" r="r" b="b"/>
              <a:pathLst>
                <a:path w="1144" h="809" fill="none" extrusionOk="0">
                  <a:moveTo>
                    <a:pt x="0" y="1"/>
                  </a:moveTo>
                  <a:lnTo>
                    <a:pt x="1143" y="80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3"/>
            <p:cNvSpPr/>
            <p:nvPr/>
          </p:nvSpPr>
          <p:spPr>
            <a:xfrm>
              <a:off x="6914272" y="1786958"/>
              <a:ext cx="28349" cy="20551"/>
            </a:xfrm>
            <a:custGeom>
              <a:avLst/>
              <a:gdLst/>
              <a:ahLst/>
              <a:cxnLst/>
              <a:rect l="l" t="t" r="r" b="b"/>
              <a:pathLst>
                <a:path w="1116" h="809" fill="none" extrusionOk="0">
                  <a:moveTo>
                    <a:pt x="1" y="0"/>
                  </a:moveTo>
                  <a:lnTo>
                    <a:pt x="1116" y="80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3"/>
            <p:cNvSpPr/>
            <p:nvPr/>
          </p:nvSpPr>
          <p:spPr>
            <a:xfrm>
              <a:off x="7278239" y="2067351"/>
              <a:ext cx="27638" cy="22684"/>
            </a:xfrm>
            <a:custGeom>
              <a:avLst/>
              <a:gdLst/>
              <a:ahLst/>
              <a:cxnLst/>
              <a:rect l="l" t="t" r="r" b="b"/>
              <a:pathLst>
                <a:path w="1088" h="893" fill="none" extrusionOk="0">
                  <a:moveTo>
                    <a:pt x="0" y="1"/>
                  </a:moveTo>
                  <a:lnTo>
                    <a:pt x="1088" y="89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3"/>
            <p:cNvSpPr/>
            <p:nvPr/>
          </p:nvSpPr>
          <p:spPr>
            <a:xfrm>
              <a:off x="6922071" y="1776340"/>
              <a:ext cx="27638" cy="21973"/>
            </a:xfrm>
            <a:custGeom>
              <a:avLst/>
              <a:gdLst/>
              <a:ahLst/>
              <a:cxnLst/>
              <a:rect l="l" t="t" r="r" b="b"/>
              <a:pathLst>
                <a:path w="1088" h="865" fill="none" extrusionOk="0">
                  <a:moveTo>
                    <a:pt x="0" y="0"/>
                  </a:moveTo>
                  <a:lnTo>
                    <a:pt x="1087" y="86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3"/>
            <p:cNvSpPr/>
            <p:nvPr/>
          </p:nvSpPr>
          <p:spPr>
            <a:xfrm>
              <a:off x="7270441" y="2075861"/>
              <a:ext cx="26241" cy="24107"/>
            </a:xfrm>
            <a:custGeom>
              <a:avLst/>
              <a:gdLst/>
              <a:ahLst/>
              <a:cxnLst/>
              <a:rect l="l" t="t" r="r" b="b"/>
              <a:pathLst>
                <a:path w="1033" h="949" fill="none" extrusionOk="0">
                  <a:moveTo>
                    <a:pt x="1" y="0"/>
                  </a:moveTo>
                  <a:lnTo>
                    <a:pt x="1032" y="948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3"/>
            <p:cNvSpPr/>
            <p:nvPr/>
          </p:nvSpPr>
          <p:spPr>
            <a:xfrm>
              <a:off x="6931266" y="1765722"/>
              <a:ext cx="26215" cy="24082"/>
            </a:xfrm>
            <a:custGeom>
              <a:avLst/>
              <a:gdLst/>
              <a:ahLst/>
              <a:cxnLst/>
              <a:rect l="l" t="t" r="r" b="b"/>
              <a:pathLst>
                <a:path w="1032" h="948" fill="none" extrusionOk="0">
                  <a:moveTo>
                    <a:pt x="1" y="0"/>
                  </a:moveTo>
                  <a:lnTo>
                    <a:pt x="1032" y="948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3"/>
            <p:cNvSpPr/>
            <p:nvPr/>
          </p:nvSpPr>
          <p:spPr>
            <a:xfrm>
              <a:off x="7262667" y="2084345"/>
              <a:ext cx="24793" cy="25530"/>
            </a:xfrm>
            <a:custGeom>
              <a:avLst/>
              <a:gdLst/>
              <a:ahLst/>
              <a:cxnLst/>
              <a:rect l="l" t="t" r="r" b="b"/>
              <a:pathLst>
                <a:path w="976" h="1005" fill="none" extrusionOk="0">
                  <a:moveTo>
                    <a:pt x="0" y="1"/>
                  </a:moveTo>
                  <a:lnTo>
                    <a:pt x="976" y="100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3"/>
            <p:cNvSpPr/>
            <p:nvPr/>
          </p:nvSpPr>
          <p:spPr>
            <a:xfrm>
              <a:off x="6940462" y="1755789"/>
              <a:ext cx="24818" cy="25530"/>
            </a:xfrm>
            <a:custGeom>
              <a:avLst/>
              <a:gdLst/>
              <a:ahLst/>
              <a:cxnLst/>
              <a:rect l="l" t="t" r="r" b="b"/>
              <a:pathLst>
                <a:path w="977" h="1005" fill="none" extrusionOk="0">
                  <a:moveTo>
                    <a:pt x="1" y="1"/>
                  </a:moveTo>
                  <a:lnTo>
                    <a:pt x="977" y="100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3"/>
            <p:cNvSpPr/>
            <p:nvPr/>
          </p:nvSpPr>
          <p:spPr>
            <a:xfrm>
              <a:off x="7254158" y="2092144"/>
              <a:ext cx="23396" cy="26927"/>
            </a:xfrm>
            <a:custGeom>
              <a:avLst/>
              <a:gdLst/>
              <a:ahLst/>
              <a:cxnLst/>
              <a:rect l="l" t="t" r="r" b="b"/>
              <a:pathLst>
                <a:path w="921" h="1060" fill="none" extrusionOk="0">
                  <a:moveTo>
                    <a:pt x="1" y="1"/>
                  </a:moveTo>
                  <a:lnTo>
                    <a:pt x="921" y="106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3"/>
            <p:cNvSpPr/>
            <p:nvPr/>
          </p:nvSpPr>
          <p:spPr>
            <a:xfrm>
              <a:off x="6950394" y="1746594"/>
              <a:ext cx="23396" cy="26927"/>
            </a:xfrm>
            <a:custGeom>
              <a:avLst/>
              <a:gdLst/>
              <a:ahLst/>
              <a:cxnLst/>
              <a:rect l="l" t="t" r="r" b="b"/>
              <a:pathLst>
                <a:path w="921" h="1060" fill="none" extrusionOk="0">
                  <a:moveTo>
                    <a:pt x="0" y="0"/>
                  </a:moveTo>
                  <a:lnTo>
                    <a:pt x="920" y="106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3"/>
            <p:cNvSpPr/>
            <p:nvPr/>
          </p:nvSpPr>
          <p:spPr>
            <a:xfrm>
              <a:off x="7244962" y="2099942"/>
              <a:ext cx="21973" cy="27638"/>
            </a:xfrm>
            <a:custGeom>
              <a:avLst/>
              <a:gdLst/>
              <a:ahLst/>
              <a:cxnLst/>
              <a:rect l="l" t="t" r="r" b="b"/>
              <a:pathLst>
                <a:path w="865" h="1088" fill="none" extrusionOk="0">
                  <a:moveTo>
                    <a:pt x="0" y="0"/>
                  </a:moveTo>
                  <a:lnTo>
                    <a:pt x="864" y="108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3"/>
            <p:cNvSpPr/>
            <p:nvPr/>
          </p:nvSpPr>
          <p:spPr>
            <a:xfrm>
              <a:off x="6961013" y="1738084"/>
              <a:ext cx="21973" cy="28349"/>
            </a:xfrm>
            <a:custGeom>
              <a:avLst/>
              <a:gdLst/>
              <a:ahLst/>
              <a:cxnLst/>
              <a:rect l="l" t="t" r="r" b="b"/>
              <a:pathLst>
                <a:path w="865" h="1116" fill="none" extrusionOk="0">
                  <a:moveTo>
                    <a:pt x="0" y="1"/>
                  </a:moveTo>
                  <a:lnTo>
                    <a:pt x="864" y="111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3"/>
            <p:cNvSpPr/>
            <p:nvPr/>
          </p:nvSpPr>
          <p:spPr>
            <a:xfrm>
              <a:off x="7235741" y="2107004"/>
              <a:ext cx="20576" cy="29060"/>
            </a:xfrm>
            <a:custGeom>
              <a:avLst/>
              <a:gdLst/>
              <a:ahLst/>
              <a:cxnLst/>
              <a:rect l="l" t="t" r="r" b="b"/>
              <a:pathLst>
                <a:path w="810" h="1144" fill="none" extrusionOk="0">
                  <a:moveTo>
                    <a:pt x="1" y="1"/>
                  </a:moveTo>
                  <a:lnTo>
                    <a:pt x="809" y="114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3"/>
            <p:cNvSpPr/>
            <p:nvPr/>
          </p:nvSpPr>
          <p:spPr>
            <a:xfrm>
              <a:off x="6971631" y="1730311"/>
              <a:ext cx="20551" cy="29060"/>
            </a:xfrm>
            <a:custGeom>
              <a:avLst/>
              <a:gdLst/>
              <a:ahLst/>
              <a:cxnLst/>
              <a:rect l="l" t="t" r="r" b="b"/>
              <a:pathLst>
                <a:path w="809" h="1144" fill="none" extrusionOk="0">
                  <a:moveTo>
                    <a:pt x="0" y="0"/>
                  </a:moveTo>
                  <a:lnTo>
                    <a:pt x="809" y="114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3"/>
            <p:cNvSpPr/>
            <p:nvPr/>
          </p:nvSpPr>
          <p:spPr>
            <a:xfrm>
              <a:off x="7225834" y="2113380"/>
              <a:ext cx="19153" cy="29772"/>
            </a:xfrm>
            <a:custGeom>
              <a:avLst/>
              <a:gdLst/>
              <a:ahLst/>
              <a:cxnLst/>
              <a:rect l="l" t="t" r="r" b="b"/>
              <a:pathLst>
                <a:path w="754" h="1172" fill="none" extrusionOk="0">
                  <a:moveTo>
                    <a:pt x="1" y="1"/>
                  </a:moveTo>
                  <a:lnTo>
                    <a:pt x="753" y="1172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3"/>
            <p:cNvSpPr/>
            <p:nvPr/>
          </p:nvSpPr>
          <p:spPr>
            <a:xfrm>
              <a:off x="6982960" y="1722512"/>
              <a:ext cx="19153" cy="30483"/>
            </a:xfrm>
            <a:custGeom>
              <a:avLst/>
              <a:gdLst/>
              <a:ahLst/>
              <a:cxnLst/>
              <a:rect l="l" t="t" r="r" b="b"/>
              <a:pathLst>
                <a:path w="754" h="1200" fill="none" extrusionOk="0">
                  <a:moveTo>
                    <a:pt x="0" y="1"/>
                  </a:moveTo>
                  <a:lnTo>
                    <a:pt x="753" y="119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3"/>
            <p:cNvSpPr/>
            <p:nvPr/>
          </p:nvSpPr>
          <p:spPr>
            <a:xfrm>
              <a:off x="7215927" y="2119045"/>
              <a:ext cx="17020" cy="31194"/>
            </a:xfrm>
            <a:custGeom>
              <a:avLst/>
              <a:gdLst/>
              <a:ahLst/>
              <a:cxnLst/>
              <a:rect l="l" t="t" r="r" b="b"/>
              <a:pathLst>
                <a:path w="670" h="1228" fill="none" extrusionOk="0">
                  <a:moveTo>
                    <a:pt x="0" y="1"/>
                  </a:moveTo>
                  <a:lnTo>
                    <a:pt x="669" y="122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3"/>
            <p:cNvSpPr/>
            <p:nvPr/>
          </p:nvSpPr>
          <p:spPr>
            <a:xfrm>
              <a:off x="6995001" y="1715425"/>
              <a:ext cx="17020" cy="31194"/>
            </a:xfrm>
            <a:custGeom>
              <a:avLst/>
              <a:gdLst/>
              <a:ahLst/>
              <a:cxnLst/>
              <a:rect l="l" t="t" r="r" b="b"/>
              <a:pathLst>
                <a:path w="670" h="1228" fill="none" extrusionOk="0">
                  <a:moveTo>
                    <a:pt x="0" y="1"/>
                  </a:moveTo>
                  <a:lnTo>
                    <a:pt x="669" y="122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3"/>
            <p:cNvSpPr/>
            <p:nvPr/>
          </p:nvSpPr>
          <p:spPr>
            <a:xfrm>
              <a:off x="7206020" y="2124710"/>
              <a:ext cx="14886" cy="31906"/>
            </a:xfrm>
            <a:custGeom>
              <a:avLst/>
              <a:gdLst/>
              <a:ahLst/>
              <a:cxnLst/>
              <a:rect l="l" t="t" r="r" b="b"/>
              <a:pathLst>
                <a:path w="586" h="1256" fill="none" extrusionOk="0">
                  <a:moveTo>
                    <a:pt x="0" y="1"/>
                  </a:moveTo>
                  <a:lnTo>
                    <a:pt x="586" y="1255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3"/>
            <p:cNvSpPr/>
            <p:nvPr/>
          </p:nvSpPr>
          <p:spPr>
            <a:xfrm>
              <a:off x="7007042" y="1709760"/>
              <a:ext cx="15597" cy="31906"/>
            </a:xfrm>
            <a:custGeom>
              <a:avLst/>
              <a:gdLst/>
              <a:ahLst/>
              <a:cxnLst/>
              <a:rect l="l" t="t" r="r" b="b"/>
              <a:pathLst>
                <a:path w="614" h="1256" fill="none" extrusionOk="0">
                  <a:moveTo>
                    <a:pt x="0" y="1"/>
                  </a:moveTo>
                  <a:lnTo>
                    <a:pt x="613" y="1255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3"/>
            <p:cNvSpPr/>
            <p:nvPr/>
          </p:nvSpPr>
          <p:spPr>
            <a:xfrm>
              <a:off x="7195402" y="2128978"/>
              <a:ext cx="13463" cy="32591"/>
            </a:xfrm>
            <a:custGeom>
              <a:avLst/>
              <a:gdLst/>
              <a:ahLst/>
              <a:cxnLst/>
              <a:rect l="l" t="t" r="r" b="b"/>
              <a:pathLst>
                <a:path w="530" h="1283" fill="none" extrusionOk="0">
                  <a:moveTo>
                    <a:pt x="0" y="0"/>
                  </a:moveTo>
                  <a:lnTo>
                    <a:pt x="530" y="1282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3"/>
            <p:cNvSpPr/>
            <p:nvPr/>
          </p:nvSpPr>
          <p:spPr>
            <a:xfrm>
              <a:off x="7019083" y="1704095"/>
              <a:ext cx="13463" cy="32617"/>
            </a:xfrm>
            <a:custGeom>
              <a:avLst/>
              <a:gdLst/>
              <a:ahLst/>
              <a:cxnLst/>
              <a:rect l="l" t="t" r="r" b="b"/>
              <a:pathLst>
                <a:path w="530" h="1284" fill="none" extrusionOk="0">
                  <a:moveTo>
                    <a:pt x="0" y="1"/>
                  </a:moveTo>
                  <a:lnTo>
                    <a:pt x="530" y="1283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3"/>
            <p:cNvSpPr/>
            <p:nvPr/>
          </p:nvSpPr>
          <p:spPr>
            <a:xfrm>
              <a:off x="7184072" y="2133220"/>
              <a:ext cx="12041" cy="33303"/>
            </a:xfrm>
            <a:custGeom>
              <a:avLst/>
              <a:gdLst/>
              <a:ahLst/>
              <a:cxnLst/>
              <a:rect l="l" t="t" r="r" b="b"/>
              <a:pathLst>
                <a:path w="474" h="1311" fill="none" extrusionOk="0">
                  <a:moveTo>
                    <a:pt x="0" y="0"/>
                  </a:moveTo>
                  <a:lnTo>
                    <a:pt x="474" y="1310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3"/>
            <p:cNvSpPr/>
            <p:nvPr/>
          </p:nvSpPr>
          <p:spPr>
            <a:xfrm>
              <a:off x="7031809" y="1699142"/>
              <a:ext cx="12066" cy="33303"/>
            </a:xfrm>
            <a:custGeom>
              <a:avLst/>
              <a:gdLst/>
              <a:ahLst/>
              <a:cxnLst/>
              <a:rect l="l" t="t" r="r" b="b"/>
              <a:pathLst>
                <a:path w="475" h="1311" fill="none" extrusionOk="0">
                  <a:moveTo>
                    <a:pt x="1" y="1"/>
                  </a:moveTo>
                  <a:lnTo>
                    <a:pt x="475" y="1311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3"/>
            <p:cNvSpPr/>
            <p:nvPr/>
          </p:nvSpPr>
          <p:spPr>
            <a:xfrm>
              <a:off x="7173428" y="2136751"/>
              <a:ext cx="9958" cy="34014"/>
            </a:xfrm>
            <a:custGeom>
              <a:avLst/>
              <a:gdLst/>
              <a:ahLst/>
              <a:cxnLst/>
              <a:rect l="l" t="t" r="r" b="b"/>
              <a:pathLst>
                <a:path w="392" h="1339" fill="none" extrusionOk="0">
                  <a:moveTo>
                    <a:pt x="1" y="1"/>
                  </a:moveTo>
                  <a:lnTo>
                    <a:pt x="391" y="133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3"/>
            <p:cNvSpPr/>
            <p:nvPr/>
          </p:nvSpPr>
          <p:spPr>
            <a:xfrm>
              <a:off x="7045273" y="1694900"/>
              <a:ext cx="9932" cy="34014"/>
            </a:xfrm>
            <a:custGeom>
              <a:avLst/>
              <a:gdLst/>
              <a:ahLst/>
              <a:cxnLst/>
              <a:rect l="l" t="t" r="r" b="b"/>
              <a:pathLst>
                <a:path w="391" h="1339" fill="none" extrusionOk="0">
                  <a:moveTo>
                    <a:pt x="1" y="1"/>
                  </a:moveTo>
                  <a:lnTo>
                    <a:pt x="391" y="1339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3"/>
            <p:cNvSpPr/>
            <p:nvPr/>
          </p:nvSpPr>
          <p:spPr>
            <a:xfrm>
              <a:off x="7162099" y="2139596"/>
              <a:ext cx="7824" cy="34725"/>
            </a:xfrm>
            <a:custGeom>
              <a:avLst/>
              <a:gdLst/>
              <a:ahLst/>
              <a:cxnLst/>
              <a:rect l="l" t="t" r="r" b="b"/>
              <a:pathLst>
                <a:path w="308" h="1367" fill="none" extrusionOk="0">
                  <a:moveTo>
                    <a:pt x="1" y="0"/>
                  </a:moveTo>
                  <a:lnTo>
                    <a:pt x="308" y="136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3"/>
            <p:cNvSpPr/>
            <p:nvPr/>
          </p:nvSpPr>
          <p:spPr>
            <a:xfrm>
              <a:off x="7058025" y="1691369"/>
              <a:ext cx="7799" cy="34725"/>
            </a:xfrm>
            <a:custGeom>
              <a:avLst/>
              <a:gdLst/>
              <a:ahLst/>
              <a:cxnLst/>
              <a:rect l="l" t="t" r="r" b="b"/>
              <a:pathLst>
                <a:path w="307" h="1367" fill="none" extrusionOk="0">
                  <a:moveTo>
                    <a:pt x="0" y="0"/>
                  </a:moveTo>
                  <a:lnTo>
                    <a:pt x="307" y="136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3"/>
            <p:cNvSpPr/>
            <p:nvPr/>
          </p:nvSpPr>
          <p:spPr>
            <a:xfrm>
              <a:off x="7150769" y="2141704"/>
              <a:ext cx="5690" cy="35436"/>
            </a:xfrm>
            <a:custGeom>
              <a:avLst/>
              <a:gdLst/>
              <a:ahLst/>
              <a:cxnLst/>
              <a:rect l="l" t="t" r="r" b="b"/>
              <a:pathLst>
                <a:path w="224" h="1395" fill="none" extrusionOk="0">
                  <a:moveTo>
                    <a:pt x="1" y="1"/>
                  </a:moveTo>
                  <a:lnTo>
                    <a:pt x="224" y="1395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3"/>
            <p:cNvSpPr/>
            <p:nvPr/>
          </p:nvSpPr>
          <p:spPr>
            <a:xfrm>
              <a:off x="7071463" y="1689235"/>
              <a:ext cx="5690" cy="34725"/>
            </a:xfrm>
            <a:custGeom>
              <a:avLst/>
              <a:gdLst/>
              <a:ahLst/>
              <a:cxnLst/>
              <a:rect l="l" t="t" r="r" b="b"/>
              <a:pathLst>
                <a:path w="224" h="1367" fill="none" extrusionOk="0">
                  <a:moveTo>
                    <a:pt x="1" y="1"/>
                  </a:moveTo>
                  <a:lnTo>
                    <a:pt x="224" y="1366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3"/>
            <p:cNvSpPr/>
            <p:nvPr/>
          </p:nvSpPr>
          <p:spPr>
            <a:xfrm>
              <a:off x="7138754" y="2143838"/>
              <a:ext cx="4268" cy="35436"/>
            </a:xfrm>
            <a:custGeom>
              <a:avLst/>
              <a:gdLst/>
              <a:ahLst/>
              <a:cxnLst/>
              <a:rect l="l" t="t" r="r" b="b"/>
              <a:pathLst>
                <a:path w="168" h="1395" fill="none" extrusionOk="0">
                  <a:moveTo>
                    <a:pt x="0" y="0"/>
                  </a:moveTo>
                  <a:lnTo>
                    <a:pt x="167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3"/>
            <p:cNvSpPr/>
            <p:nvPr/>
          </p:nvSpPr>
          <p:spPr>
            <a:xfrm>
              <a:off x="7084926" y="1687101"/>
              <a:ext cx="4268" cy="34725"/>
            </a:xfrm>
            <a:custGeom>
              <a:avLst/>
              <a:gdLst/>
              <a:ahLst/>
              <a:cxnLst/>
              <a:rect l="l" t="t" r="r" b="b"/>
              <a:pathLst>
                <a:path w="168" h="1367" fill="none" extrusionOk="0">
                  <a:moveTo>
                    <a:pt x="1" y="1"/>
                  </a:moveTo>
                  <a:lnTo>
                    <a:pt x="168" y="136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3"/>
            <p:cNvSpPr/>
            <p:nvPr/>
          </p:nvSpPr>
          <p:spPr>
            <a:xfrm>
              <a:off x="7127424" y="2144549"/>
              <a:ext cx="2134" cy="35436"/>
            </a:xfrm>
            <a:custGeom>
              <a:avLst/>
              <a:gdLst/>
              <a:ahLst/>
              <a:cxnLst/>
              <a:rect l="l" t="t" r="r" b="b"/>
              <a:pathLst>
                <a:path w="84" h="1395" fill="none" extrusionOk="0">
                  <a:moveTo>
                    <a:pt x="0" y="0"/>
                  </a:moveTo>
                  <a:lnTo>
                    <a:pt x="84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3"/>
            <p:cNvSpPr/>
            <p:nvPr/>
          </p:nvSpPr>
          <p:spPr>
            <a:xfrm>
              <a:off x="7098389" y="1685704"/>
              <a:ext cx="2134" cy="35411"/>
            </a:xfrm>
            <a:custGeom>
              <a:avLst/>
              <a:gdLst/>
              <a:ahLst/>
              <a:cxnLst/>
              <a:rect l="l" t="t" r="r" b="b"/>
              <a:pathLst>
                <a:path w="84" h="1394" fill="none" extrusionOk="0">
                  <a:moveTo>
                    <a:pt x="0" y="0"/>
                  </a:moveTo>
                  <a:lnTo>
                    <a:pt x="84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3"/>
            <p:cNvSpPr/>
            <p:nvPr/>
          </p:nvSpPr>
          <p:spPr>
            <a:xfrm>
              <a:off x="7116095" y="2145261"/>
              <a:ext cx="25" cy="35411"/>
            </a:xfrm>
            <a:custGeom>
              <a:avLst/>
              <a:gdLst/>
              <a:ahLst/>
              <a:cxnLst/>
              <a:rect l="l" t="t" r="r" b="b"/>
              <a:pathLst>
                <a:path w="1" h="1394" fill="none" extrusionOk="0">
                  <a:moveTo>
                    <a:pt x="0" y="0"/>
                  </a:moveTo>
                  <a:lnTo>
                    <a:pt x="0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3"/>
            <p:cNvSpPr/>
            <p:nvPr/>
          </p:nvSpPr>
          <p:spPr>
            <a:xfrm>
              <a:off x="7111827" y="1684993"/>
              <a:ext cx="737" cy="35436"/>
            </a:xfrm>
            <a:custGeom>
              <a:avLst/>
              <a:gdLst/>
              <a:ahLst/>
              <a:cxnLst/>
              <a:rect l="l" t="t" r="r" b="b"/>
              <a:pathLst>
                <a:path w="29" h="1395" fill="none" extrusionOk="0">
                  <a:moveTo>
                    <a:pt x="1" y="0"/>
                  </a:moveTo>
                  <a:lnTo>
                    <a:pt x="29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3"/>
            <p:cNvSpPr/>
            <p:nvPr/>
          </p:nvSpPr>
          <p:spPr>
            <a:xfrm>
              <a:off x="7102632" y="2145261"/>
              <a:ext cx="1448" cy="35411"/>
            </a:xfrm>
            <a:custGeom>
              <a:avLst/>
              <a:gdLst/>
              <a:ahLst/>
              <a:cxnLst/>
              <a:rect l="l" t="t" r="r" b="b"/>
              <a:pathLst>
                <a:path w="57" h="1394" fill="none" extrusionOk="0">
                  <a:moveTo>
                    <a:pt x="56" y="0"/>
                  </a:moveTo>
                  <a:lnTo>
                    <a:pt x="0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3"/>
            <p:cNvSpPr/>
            <p:nvPr/>
          </p:nvSpPr>
          <p:spPr>
            <a:xfrm>
              <a:off x="7123868" y="1685704"/>
              <a:ext cx="1448" cy="35411"/>
            </a:xfrm>
            <a:custGeom>
              <a:avLst/>
              <a:gdLst/>
              <a:ahLst/>
              <a:cxnLst/>
              <a:rect l="l" t="t" r="r" b="b"/>
              <a:pathLst>
                <a:path w="57" h="1394" fill="none" extrusionOk="0">
                  <a:moveTo>
                    <a:pt x="56" y="0"/>
                  </a:moveTo>
                  <a:lnTo>
                    <a:pt x="1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3"/>
            <p:cNvSpPr/>
            <p:nvPr/>
          </p:nvSpPr>
          <p:spPr>
            <a:xfrm>
              <a:off x="7089168" y="2143838"/>
              <a:ext cx="3582" cy="35436"/>
            </a:xfrm>
            <a:custGeom>
              <a:avLst/>
              <a:gdLst/>
              <a:ahLst/>
              <a:cxnLst/>
              <a:rect l="l" t="t" r="r" b="b"/>
              <a:pathLst>
                <a:path w="141" h="1395" fill="none" extrusionOk="0">
                  <a:moveTo>
                    <a:pt x="140" y="0"/>
                  </a:moveTo>
                  <a:lnTo>
                    <a:pt x="1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3"/>
            <p:cNvSpPr/>
            <p:nvPr/>
          </p:nvSpPr>
          <p:spPr>
            <a:xfrm>
              <a:off x="7135198" y="1686415"/>
              <a:ext cx="3582" cy="35411"/>
            </a:xfrm>
            <a:custGeom>
              <a:avLst/>
              <a:gdLst/>
              <a:ahLst/>
              <a:cxnLst/>
              <a:rect l="l" t="t" r="r" b="b"/>
              <a:pathLst>
                <a:path w="141" h="1394" fill="none" extrusionOk="0">
                  <a:moveTo>
                    <a:pt x="140" y="0"/>
                  </a:moveTo>
                  <a:lnTo>
                    <a:pt x="1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3"/>
            <p:cNvSpPr/>
            <p:nvPr/>
          </p:nvSpPr>
          <p:spPr>
            <a:xfrm>
              <a:off x="7075730" y="2142415"/>
              <a:ext cx="5690" cy="35436"/>
            </a:xfrm>
            <a:custGeom>
              <a:avLst/>
              <a:gdLst/>
              <a:ahLst/>
              <a:cxnLst/>
              <a:rect l="l" t="t" r="r" b="b"/>
              <a:pathLst>
                <a:path w="224" h="1395" fill="none" extrusionOk="0">
                  <a:moveTo>
                    <a:pt x="223" y="1"/>
                  </a:moveTo>
                  <a:lnTo>
                    <a:pt x="0" y="1394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3"/>
            <p:cNvSpPr/>
            <p:nvPr/>
          </p:nvSpPr>
          <p:spPr>
            <a:xfrm>
              <a:off x="7147238" y="1688524"/>
              <a:ext cx="4979" cy="34725"/>
            </a:xfrm>
            <a:custGeom>
              <a:avLst/>
              <a:gdLst/>
              <a:ahLst/>
              <a:cxnLst/>
              <a:rect l="l" t="t" r="r" b="b"/>
              <a:pathLst>
                <a:path w="196" h="1367" fill="none" extrusionOk="0">
                  <a:moveTo>
                    <a:pt x="196" y="1"/>
                  </a:moveTo>
                  <a:lnTo>
                    <a:pt x="1" y="1367"/>
                  </a:lnTo>
                </a:path>
              </a:pathLst>
            </a:custGeom>
            <a:noFill/>
            <a:ln w="2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3"/>
            <p:cNvSpPr/>
            <p:nvPr/>
          </p:nvSpPr>
          <p:spPr>
            <a:xfrm>
              <a:off x="6843475" y="3347231"/>
              <a:ext cx="551615" cy="583876"/>
            </a:xfrm>
            <a:custGeom>
              <a:avLst/>
              <a:gdLst/>
              <a:ahLst/>
              <a:cxnLst/>
              <a:rect l="l" t="t" r="r" b="b"/>
              <a:pathLst>
                <a:path w="21715" h="22985" extrusionOk="0">
                  <a:moveTo>
                    <a:pt x="640" y="1"/>
                  </a:moveTo>
                  <a:cubicBezTo>
                    <a:pt x="229" y="1"/>
                    <a:pt x="0" y="16"/>
                    <a:pt x="0" y="16"/>
                  </a:cubicBezTo>
                  <a:lnTo>
                    <a:pt x="0" y="22985"/>
                  </a:lnTo>
                  <a:lnTo>
                    <a:pt x="21715" y="22985"/>
                  </a:lnTo>
                  <a:cubicBezTo>
                    <a:pt x="21715" y="1123"/>
                    <a:pt x="4230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3"/>
            <p:cNvSpPr/>
            <p:nvPr/>
          </p:nvSpPr>
          <p:spPr>
            <a:xfrm>
              <a:off x="6928447" y="3459484"/>
              <a:ext cx="228013" cy="228038"/>
            </a:xfrm>
            <a:custGeom>
              <a:avLst/>
              <a:gdLst/>
              <a:ahLst/>
              <a:cxnLst/>
              <a:rect l="l" t="t" r="r" b="b"/>
              <a:pathLst>
                <a:path w="8976" h="8977" extrusionOk="0">
                  <a:moveTo>
                    <a:pt x="4476" y="2370"/>
                  </a:moveTo>
                  <a:cubicBezTo>
                    <a:pt x="5559" y="2370"/>
                    <a:pt x="6607" y="3206"/>
                    <a:pt x="6607" y="4489"/>
                  </a:cubicBezTo>
                  <a:cubicBezTo>
                    <a:pt x="6607" y="5659"/>
                    <a:pt x="5659" y="6607"/>
                    <a:pt x="4488" y="6607"/>
                  </a:cubicBezTo>
                  <a:cubicBezTo>
                    <a:pt x="2620" y="6607"/>
                    <a:pt x="1673" y="4321"/>
                    <a:pt x="3011" y="2983"/>
                  </a:cubicBezTo>
                  <a:cubicBezTo>
                    <a:pt x="3434" y="2560"/>
                    <a:pt x="3959" y="2370"/>
                    <a:pt x="4476" y="2370"/>
                  </a:cubicBezTo>
                  <a:close/>
                  <a:moveTo>
                    <a:pt x="3875" y="1"/>
                  </a:moveTo>
                  <a:lnTo>
                    <a:pt x="3875" y="335"/>
                  </a:lnTo>
                  <a:cubicBezTo>
                    <a:pt x="3206" y="447"/>
                    <a:pt x="2565" y="726"/>
                    <a:pt x="2007" y="1116"/>
                  </a:cubicBezTo>
                  <a:lnTo>
                    <a:pt x="1756" y="865"/>
                  </a:lnTo>
                  <a:lnTo>
                    <a:pt x="864" y="1785"/>
                  </a:lnTo>
                  <a:lnTo>
                    <a:pt x="1115" y="2008"/>
                  </a:lnTo>
                  <a:cubicBezTo>
                    <a:pt x="725" y="2565"/>
                    <a:pt x="446" y="3206"/>
                    <a:pt x="362" y="3875"/>
                  </a:cubicBezTo>
                  <a:lnTo>
                    <a:pt x="0" y="3875"/>
                  </a:lnTo>
                  <a:lnTo>
                    <a:pt x="0" y="5130"/>
                  </a:lnTo>
                  <a:lnTo>
                    <a:pt x="362" y="5130"/>
                  </a:lnTo>
                  <a:cubicBezTo>
                    <a:pt x="446" y="5799"/>
                    <a:pt x="725" y="6440"/>
                    <a:pt x="1115" y="6998"/>
                  </a:cubicBezTo>
                  <a:lnTo>
                    <a:pt x="864" y="7221"/>
                  </a:lnTo>
                  <a:lnTo>
                    <a:pt x="1756" y="8113"/>
                  </a:lnTo>
                  <a:lnTo>
                    <a:pt x="2007" y="7862"/>
                  </a:lnTo>
                  <a:cubicBezTo>
                    <a:pt x="2565" y="8280"/>
                    <a:pt x="3178" y="8531"/>
                    <a:pt x="3875" y="8642"/>
                  </a:cubicBezTo>
                  <a:lnTo>
                    <a:pt x="3875" y="8977"/>
                  </a:lnTo>
                  <a:lnTo>
                    <a:pt x="5129" y="8977"/>
                  </a:lnTo>
                  <a:lnTo>
                    <a:pt x="5129" y="8642"/>
                  </a:lnTo>
                  <a:cubicBezTo>
                    <a:pt x="5798" y="8531"/>
                    <a:pt x="6439" y="8280"/>
                    <a:pt x="6969" y="7862"/>
                  </a:cubicBezTo>
                  <a:lnTo>
                    <a:pt x="7220" y="8113"/>
                  </a:lnTo>
                  <a:lnTo>
                    <a:pt x="8112" y="7221"/>
                  </a:lnTo>
                  <a:lnTo>
                    <a:pt x="7861" y="6998"/>
                  </a:lnTo>
                  <a:cubicBezTo>
                    <a:pt x="8279" y="6440"/>
                    <a:pt x="8530" y="5799"/>
                    <a:pt x="8641" y="5130"/>
                  </a:cubicBezTo>
                  <a:lnTo>
                    <a:pt x="8976" y="5130"/>
                  </a:lnTo>
                  <a:lnTo>
                    <a:pt x="8976" y="3875"/>
                  </a:lnTo>
                  <a:lnTo>
                    <a:pt x="8641" y="3875"/>
                  </a:lnTo>
                  <a:cubicBezTo>
                    <a:pt x="8530" y="3179"/>
                    <a:pt x="8279" y="2537"/>
                    <a:pt x="7861" y="2008"/>
                  </a:cubicBezTo>
                  <a:lnTo>
                    <a:pt x="8112" y="1757"/>
                  </a:lnTo>
                  <a:lnTo>
                    <a:pt x="7220" y="865"/>
                  </a:lnTo>
                  <a:lnTo>
                    <a:pt x="6969" y="1116"/>
                  </a:lnTo>
                  <a:cubicBezTo>
                    <a:pt x="6439" y="698"/>
                    <a:pt x="5798" y="447"/>
                    <a:pt x="5129" y="335"/>
                  </a:cubicBezTo>
                  <a:lnTo>
                    <a:pt x="5129" y="1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3"/>
            <p:cNvSpPr/>
            <p:nvPr/>
          </p:nvSpPr>
          <p:spPr>
            <a:xfrm>
              <a:off x="7022614" y="3553397"/>
              <a:ext cx="42524" cy="40365"/>
            </a:xfrm>
            <a:custGeom>
              <a:avLst/>
              <a:gdLst/>
              <a:ahLst/>
              <a:cxnLst/>
              <a:rect l="l" t="t" r="r" b="b"/>
              <a:pathLst>
                <a:path w="1674" h="1589" extrusionOk="0">
                  <a:moveTo>
                    <a:pt x="797" y="1"/>
                  </a:moveTo>
                  <a:cubicBezTo>
                    <a:pt x="385" y="1"/>
                    <a:pt x="0" y="319"/>
                    <a:pt x="0" y="792"/>
                  </a:cubicBezTo>
                  <a:cubicBezTo>
                    <a:pt x="0" y="1278"/>
                    <a:pt x="377" y="1589"/>
                    <a:pt x="785" y="1589"/>
                  </a:cubicBezTo>
                  <a:cubicBezTo>
                    <a:pt x="985" y="1589"/>
                    <a:pt x="1192" y="1514"/>
                    <a:pt x="1366" y="1349"/>
                  </a:cubicBezTo>
                  <a:cubicBezTo>
                    <a:pt x="1673" y="1043"/>
                    <a:pt x="1673" y="541"/>
                    <a:pt x="1366" y="234"/>
                  </a:cubicBezTo>
                  <a:cubicBezTo>
                    <a:pt x="1196" y="73"/>
                    <a:pt x="993" y="1"/>
                    <a:pt x="797" y="1"/>
                  </a:cubicBezTo>
                  <a:close/>
                </a:path>
              </a:pathLst>
            </a:custGeom>
            <a:solidFill>
              <a:srgbClr val="E4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3"/>
            <p:cNvSpPr/>
            <p:nvPr/>
          </p:nvSpPr>
          <p:spPr>
            <a:xfrm>
              <a:off x="7028990" y="3558630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1116" h="1116" fill="none" extrusionOk="0">
                  <a:moveTo>
                    <a:pt x="0" y="0"/>
                  </a:moveTo>
                  <a:lnTo>
                    <a:pt x="1115" y="1115"/>
                  </a:lnTo>
                </a:path>
              </a:pathLst>
            </a:custGeom>
            <a:noFill/>
            <a:ln w="2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3"/>
            <p:cNvSpPr/>
            <p:nvPr/>
          </p:nvSpPr>
          <p:spPr>
            <a:xfrm>
              <a:off x="5851406" y="3931082"/>
              <a:ext cx="1790114" cy="79332"/>
            </a:xfrm>
            <a:custGeom>
              <a:avLst/>
              <a:gdLst/>
              <a:ahLst/>
              <a:cxnLst/>
              <a:rect l="l" t="t" r="r" b="b"/>
              <a:pathLst>
                <a:path w="70470" h="3123" fill="none" extrusionOk="0">
                  <a:moveTo>
                    <a:pt x="29" y="3123"/>
                  </a:moveTo>
                  <a:cubicBezTo>
                    <a:pt x="1" y="1395"/>
                    <a:pt x="1394" y="1"/>
                    <a:pt x="3123" y="1"/>
                  </a:cubicBezTo>
                  <a:lnTo>
                    <a:pt x="67348" y="1"/>
                  </a:lnTo>
                  <a:cubicBezTo>
                    <a:pt x="69076" y="1"/>
                    <a:pt x="70470" y="1395"/>
                    <a:pt x="70470" y="3123"/>
                  </a:cubicBez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3"/>
            <p:cNvSpPr/>
            <p:nvPr/>
          </p:nvSpPr>
          <p:spPr>
            <a:xfrm>
              <a:off x="5930713" y="4100313"/>
              <a:ext cx="1613795" cy="25"/>
            </a:xfrm>
            <a:custGeom>
              <a:avLst/>
              <a:gdLst/>
              <a:ahLst/>
              <a:cxnLst/>
              <a:rect l="l" t="t" r="r" b="b"/>
              <a:pathLst>
                <a:path w="63529" h="1" fill="none" extrusionOk="0">
                  <a:moveTo>
                    <a:pt x="1" y="1"/>
                  </a:moveTo>
                  <a:lnTo>
                    <a:pt x="63529" y="1"/>
                  </a:lnTo>
                </a:path>
              </a:pathLst>
            </a:custGeom>
            <a:noFill/>
            <a:ln w="2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3"/>
            <p:cNvSpPr/>
            <p:nvPr/>
          </p:nvSpPr>
          <p:spPr>
            <a:xfrm>
              <a:off x="7824901" y="2643048"/>
              <a:ext cx="397981" cy="17731"/>
            </a:xfrm>
            <a:custGeom>
              <a:avLst/>
              <a:gdLst/>
              <a:ahLst/>
              <a:cxnLst/>
              <a:rect l="l" t="t" r="r" b="b"/>
              <a:pathLst>
                <a:path w="15667" h="698" extrusionOk="0">
                  <a:moveTo>
                    <a:pt x="474" y="1"/>
                  </a:moveTo>
                  <a:cubicBezTo>
                    <a:pt x="0" y="1"/>
                    <a:pt x="0" y="697"/>
                    <a:pt x="474" y="697"/>
                  </a:cubicBezTo>
                  <a:lnTo>
                    <a:pt x="15220" y="697"/>
                  </a:lnTo>
                  <a:cubicBezTo>
                    <a:pt x="15666" y="697"/>
                    <a:pt x="15666" y="1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3"/>
            <p:cNvSpPr/>
            <p:nvPr/>
          </p:nvSpPr>
          <p:spPr>
            <a:xfrm>
              <a:off x="7824901" y="3004170"/>
              <a:ext cx="410708" cy="17731"/>
            </a:xfrm>
            <a:custGeom>
              <a:avLst/>
              <a:gdLst/>
              <a:ahLst/>
              <a:cxnLst/>
              <a:rect l="l" t="t" r="r" b="b"/>
              <a:pathLst>
                <a:path w="16168" h="698" extrusionOk="0">
                  <a:moveTo>
                    <a:pt x="474" y="1"/>
                  </a:moveTo>
                  <a:cubicBezTo>
                    <a:pt x="0" y="1"/>
                    <a:pt x="0" y="698"/>
                    <a:pt x="474" y="698"/>
                  </a:cubicBezTo>
                  <a:lnTo>
                    <a:pt x="15722" y="698"/>
                  </a:lnTo>
                  <a:cubicBezTo>
                    <a:pt x="16168" y="698"/>
                    <a:pt x="16168" y="1"/>
                    <a:pt x="15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3"/>
            <p:cNvSpPr/>
            <p:nvPr/>
          </p:nvSpPr>
          <p:spPr>
            <a:xfrm>
              <a:off x="7776738" y="2768384"/>
              <a:ext cx="500658" cy="17731"/>
            </a:xfrm>
            <a:custGeom>
              <a:avLst/>
              <a:gdLst/>
              <a:ahLst/>
              <a:cxnLst/>
              <a:rect l="l" t="t" r="r" b="b"/>
              <a:pathLst>
                <a:path w="19709" h="698" extrusionOk="0">
                  <a:moveTo>
                    <a:pt x="475" y="0"/>
                  </a:moveTo>
                  <a:cubicBezTo>
                    <a:pt x="1" y="0"/>
                    <a:pt x="1" y="697"/>
                    <a:pt x="475" y="697"/>
                  </a:cubicBezTo>
                  <a:lnTo>
                    <a:pt x="19235" y="697"/>
                  </a:lnTo>
                  <a:cubicBezTo>
                    <a:pt x="19709" y="697"/>
                    <a:pt x="19709" y="0"/>
                    <a:pt x="19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3"/>
            <p:cNvSpPr/>
            <p:nvPr/>
          </p:nvSpPr>
          <p:spPr>
            <a:xfrm>
              <a:off x="7785248" y="2897962"/>
              <a:ext cx="483664" cy="17731"/>
            </a:xfrm>
            <a:custGeom>
              <a:avLst/>
              <a:gdLst/>
              <a:ahLst/>
              <a:cxnLst/>
              <a:rect l="l" t="t" r="r" b="b"/>
              <a:pathLst>
                <a:path w="19040" h="698" extrusionOk="0">
                  <a:moveTo>
                    <a:pt x="474" y="1"/>
                  </a:moveTo>
                  <a:cubicBezTo>
                    <a:pt x="0" y="1"/>
                    <a:pt x="0" y="698"/>
                    <a:pt x="474" y="698"/>
                  </a:cubicBezTo>
                  <a:lnTo>
                    <a:pt x="18565" y="698"/>
                  </a:lnTo>
                  <a:cubicBezTo>
                    <a:pt x="19039" y="698"/>
                    <a:pt x="19039" y="1"/>
                    <a:pt x="18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3"/>
            <p:cNvSpPr/>
            <p:nvPr/>
          </p:nvSpPr>
          <p:spPr>
            <a:xfrm>
              <a:off x="7824901" y="3259109"/>
              <a:ext cx="397981" cy="17706"/>
            </a:xfrm>
            <a:custGeom>
              <a:avLst/>
              <a:gdLst/>
              <a:ahLst/>
              <a:cxnLst/>
              <a:rect l="l" t="t" r="r" b="b"/>
              <a:pathLst>
                <a:path w="15667" h="697" extrusionOk="0">
                  <a:moveTo>
                    <a:pt x="474" y="0"/>
                  </a:moveTo>
                  <a:cubicBezTo>
                    <a:pt x="0" y="0"/>
                    <a:pt x="0" y="697"/>
                    <a:pt x="474" y="697"/>
                  </a:cubicBezTo>
                  <a:lnTo>
                    <a:pt x="15220" y="697"/>
                  </a:lnTo>
                  <a:cubicBezTo>
                    <a:pt x="15666" y="697"/>
                    <a:pt x="15666" y="0"/>
                    <a:pt x="15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3"/>
            <p:cNvSpPr/>
            <p:nvPr/>
          </p:nvSpPr>
          <p:spPr>
            <a:xfrm>
              <a:off x="7824901" y="3620231"/>
              <a:ext cx="405043" cy="17731"/>
            </a:xfrm>
            <a:custGeom>
              <a:avLst/>
              <a:gdLst/>
              <a:ahLst/>
              <a:cxnLst/>
              <a:rect l="l" t="t" r="r" b="b"/>
              <a:pathLst>
                <a:path w="15945" h="698" extrusionOk="0">
                  <a:moveTo>
                    <a:pt x="474" y="0"/>
                  </a:moveTo>
                  <a:cubicBezTo>
                    <a:pt x="0" y="0"/>
                    <a:pt x="0" y="697"/>
                    <a:pt x="474" y="697"/>
                  </a:cubicBezTo>
                  <a:lnTo>
                    <a:pt x="15499" y="697"/>
                  </a:lnTo>
                  <a:cubicBezTo>
                    <a:pt x="15945" y="697"/>
                    <a:pt x="15945" y="0"/>
                    <a:pt x="15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3"/>
            <p:cNvSpPr/>
            <p:nvPr/>
          </p:nvSpPr>
          <p:spPr>
            <a:xfrm>
              <a:off x="7776738" y="3384445"/>
              <a:ext cx="500658" cy="17706"/>
            </a:xfrm>
            <a:custGeom>
              <a:avLst/>
              <a:gdLst/>
              <a:ahLst/>
              <a:cxnLst/>
              <a:rect l="l" t="t" r="r" b="b"/>
              <a:pathLst>
                <a:path w="19709" h="697" extrusionOk="0">
                  <a:moveTo>
                    <a:pt x="475" y="0"/>
                  </a:moveTo>
                  <a:cubicBezTo>
                    <a:pt x="1" y="0"/>
                    <a:pt x="1" y="697"/>
                    <a:pt x="475" y="697"/>
                  </a:cubicBezTo>
                  <a:lnTo>
                    <a:pt x="19235" y="697"/>
                  </a:lnTo>
                  <a:cubicBezTo>
                    <a:pt x="19709" y="697"/>
                    <a:pt x="19709" y="0"/>
                    <a:pt x="19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3"/>
            <p:cNvSpPr/>
            <p:nvPr/>
          </p:nvSpPr>
          <p:spPr>
            <a:xfrm>
              <a:off x="7785248" y="3514023"/>
              <a:ext cx="483664" cy="17731"/>
            </a:xfrm>
            <a:custGeom>
              <a:avLst/>
              <a:gdLst/>
              <a:ahLst/>
              <a:cxnLst/>
              <a:rect l="l" t="t" r="r" b="b"/>
              <a:pathLst>
                <a:path w="19040" h="698" extrusionOk="0">
                  <a:moveTo>
                    <a:pt x="474" y="0"/>
                  </a:moveTo>
                  <a:cubicBezTo>
                    <a:pt x="0" y="0"/>
                    <a:pt x="0" y="697"/>
                    <a:pt x="474" y="697"/>
                  </a:cubicBezTo>
                  <a:lnTo>
                    <a:pt x="18565" y="697"/>
                  </a:lnTo>
                  <a:cubicBezTo>
                    <a:pt x="19039" y="697"/>
                    <a:pt x="19039" y="0"/>
                    <a:pt x="18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3"/>
            <p:cNvSpPr/>
            <p:nvPr/>
          </p:nvSpPr>
          <p:spPr>
            <a:xfrm>
              <a:off x="7824901" y="2407262"/>
              <a:ext cx="404357" cy="17706"/>
            </a:xfrm>
            <a:custGeom>
              <a:avLst/>
              <a:gdLst/>
              <a:ahLst/>
              <a:cxnLst/>
              <a:rect l="l" t="t" r="r" b="b"/>
              <a:pathLst>
                <a:path w="15918" h="697" extrusionOk="0">
                  <a:moveTo>
                    <a:pt x="474" y="0"/>
                  </a:moveTo>
                  <a:cubicBezTo>
                    <a:pt x="0" y="0"/>
                    <a:pt x="0" y="697"/>
                    <a:pt x="474" y="697"/>
                  </a:cubicBezTo>
                  <a:lnTo>
                    <a:pt x="15443" y="697"/>
                  </a:lnTo>
                  <a:cubicBezTo>
                    <a:pt x="15917" y="697"/>
                    <a:pt x="15917" y="0"/>
                    <a:pt x="15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3"/>
            <p:cNvSpPr/>
            <p:nvPr/>
          </p:nvSpPr>
          <p:spPr>
            <a:xfrm>
              <a:off x="7776738" y="2283323"/>
              <a:ext cx="496416" cy="17731"/>
            </a:xfrm>
            <a:custGeom>
              <a:avLst/>
              <a:gdLst/>
              <a:ahLst/>
              <a:cxnLst/>
              <a:rect l="l" t="t" r="r" b="b"/>
              <a:pathLst>
                <a:path w="19542" h="698" extrusionOk="0">
                  <a:moveTo>
                    <a:pt x="447" y="1"/>
                  </a:moveTo>
                  <a:cubicBezTo>
                    <a:pt x="1" y="1"/>
                    <a:pt x="1" y="698"/>
                    <a:pt x="447" y="698"/>
                  </a:cubicBezTo>
                  <a:lnTo>
                    <a:pt x="19067" y="698"/>
                  </a:lnTo>
                  <a:cubicBezTo>
                    <a:pt x="19541" y="698"/>
                    <a:pt x="19541" y="1"/>
                    <a:pt x="19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3"/>
            <p:cNvSpPr/>
            <p:nvPr/>
          </p:nvSpPr>
          <p:spPr>
            <a:xfrm>
              <a:off x="7839761" y="3834781"/>
              <a:ext cx="374611" cy="17731"/>
            </a:xfrm>
            <a:custGeom>
              <a:avLst/>
              <a:gdLst/>
              <a:ahLst/>
              <a:cxnLst/>
              <a:rect l="l" t="t" r="r" b="b"/>
              <a:pathLst>
                <a:path w="14747" h="698" extrusionOk="0">
                  <a:moveTo>
                    <a:pt x="475" y="1"/>
                  </a:moveTo>
                  <a:cubicBezTo>
                    <a:pt x="1" y="1"/>
                    <a:pt x="1" y="698"/>
                    <a:pt x="475" y="698"/>
                  </a:cubicBezTo>
                  <a:lnTo>
                    <a:pt x="14301" y="698"/>
                  </a:lnTo>
                  <a:cubicBezTo>
                    <a:pt x="14747" y="698"/>
                    <a:pt x="14747" y="1"/>
                    <a:pt x="14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3"/>
            <p:cNvSpPr/>
            <p:nvPr/>
          </p:nvSpPr>
          <p:spPr>
            <a:xfrm>
              <a:off x="7785248" y="3943834"/>
              <a:ext cx="483664" cy="17731"/>
            </a:xfrm>
            <a:custGeom>
              <a:avLst/>
              <a:gdLst/>
              <a:ahLst/>
              <a:cxnLst/>
              <a:rect l="l" t="t" r="r" b="b"/>
              <a:pathLst>
                <a:path w="19040" h="698" extrusionOk="0">
                  <a:moveTo>
                    <a:pt x="474" y="1"/>
                  </a:moveTo>
                  <a:cubicBezTo>
                    <a:pt x="0" y="1"/>
                    <a:pt x="0" y="697"/>
                    <a:pt x="474" y="697"/>
                  </a:cubicBezTo>
                  <a:lnTo>
                    <a:pt x="18565" y="697"/>
                  </a:lnTo>
                  <a:cubicBezTo>
                    <a:pt x="19039" y="697"/>
                    <a:pt x="19039" y="1"/>
                    <a:pt x="18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3"/>
            <p:cNvSpPr/>
            <p:nvPr/>
          </p:nvSpPr>
          <p:spPr>
            <a:xfrm>
              <a:off x="7775315" y="2221900"/>
              <a:ext cx="504214" cy="317074"/>
            </a:xfrm>
            <a:custGeom>
              <a:avLst/>
              <a:gdLst/>
              <a:ahLst/>
              <a:cxnLst/>
              <a:rect l="l" t="t" r="r" b="b"/>
              <a:pathLst>
                <a:path w="19849" h="12482" extrusionOk="0">
                  <a:moveTo>
                    <a:pt x="349" y="1"/>
                  </a:moveTo>
                  <a:cubicBezTo>
                    <a:pt x="175" y="1"/>
                    <a:pt x="1" y="119"/>
                    <a:pt x="1" y="356"/>
                  </a:cubicBezTo>
                  <a:cubicBezTo>
                    <a:pt x="1" y="7046"/>
                    <a:pt x="4433" y="12482"/>
                    <a:pt x="9925" y="12482"/>
                  </a:cubicBezTo>
                  <a:cubicBezTo>
                    <a:pt x="15388" y="12482"/>
                    <a:pt x="19848" y="7046"/>
                    <a:pt x="19848" y="356"/>
                  </a:cubicBezTo>
                  <a:cubicBezTo>
                    <a:pt x="19848" y="119"/>
                    <a:pt x="19674" y="1"/>
                    <a:pt x="19500" y="1"/>
                  </a:cubicBezTo>
                  <a:cubicBezTo>
                    <a:pt x="19326" y="1"/>
                    <a:pt x="19151" y="119"/>
                    <a:pt x="19151" y="356"/>
                  </a:cubicBezTo>
                  <a:cubicBezTo>
                    <a:pt x="19151" y="6656"/>
                    <a:pt x="14998" y="11785"/>
                    <a:pt x="9925" y="11785"/>
                  </a:cubicBezTo>
                  <a:cubicBezTo>
                    <a:pt x="4823" y="11785"/>
                    <a:pt x="698" y="6656"/>
                    <a:pt x="698" y="356"/>
                  </a:cubicBezTo>
                  <a:cubicBezTo>
                    <a:pt x="698" y="119"/>
                    <a:pt x="524" y="1"/>
                    <a:pt x="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3"/>
            <p:cNvSpPr/>
            <p:nvPr/>
          </p:nvSpPr>
          <p:spPr>
            <a:xfrm>
              <a:off x="7775315" y="2529041"/>
              <a:ext cx="504214" cy="616087"/>
            </a:xfrm>
            <a:custGeom>
              <a:avLst/>
              <a:gdLst/>
              <a:ahLst/>
              <a:cxnLst/>
              <a:rect l="l" t="t" r="r" b="b"/>
              <a:pathLst>
                <a:path w="19849" h="24253" extrusionOk="0">
                  <a:moveTo>
                    <a:pt x="9925" y="698"/>
                  </a:moveTo>
                  <a:cubicBezTo>
                    <a:pt x="14998" y="698"/>
                    <a:pt x="19151" y="5827"/>
                    <a:pt x="19151" y="12126"/>
                  </a:cubicBezTo>
                  <a:cubicBezTo>
                    <a:pt x="19151" y="18426"/>
                    <a:pt x="14998" y="23555"/>
                    <a:pt x="9925" y="23555"/>
                  </a:cubicBezTo>
                  <a:cubicBezTo>
                    <a:pt x="4823" y="23555"/>
                    <a:pt x="698" y="18426"/>
                    <a:pt x="698" y="12126"/>
                  </a:cubicBezTo>
                  <a:cubicBezTo>
                    <a:pt x="698" y="5827"/>
                    <a:pt x="4823" y="698"/>
                    <a:pt x="9925" y="698"/>
                  </a:cubicBezTo>
                  <a:close/>
                  <a:moveTo>
                    <a:pt x="9925" y="1"/>
                  </a:moveTo>
                  <a:cubicBezTo>
                    <a:pt x="4433" y="1"/>
                    <a:pt x="1" y="5436"/>
                    <a:pt x="1" y="12126"/>
                  </a:cubicBezTo>
                  <a:cubicBezTo>
                    <a:pt x="1" y="18816"/>
                    <a:pt x="4433" y="24252"/>
                    <a:pt x="9925" y="24252"/>
                  </a:cubicBezTo>
                  <a:cubicBezTo>
                    <a:pt x="15388" y="24252"/>
                    <a:pt x="19848" y="18816"/>
                    <a:pt x="19848" y="12126"/>
                  </a:cubicBezTo>
                  <a:cubicBezTo>
                    <a:pt x="19848" y="5436"/>
                    <a:pt x="15388" y="1"/>
                    <a:pt x="9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3"/>
            <p:cNvSpPr/>
            <p:nvPr/>
          </p:nvSpPr>
          <p:spPr>
            <a:xfrm>
              <a:off x="7775315" y="3135882"/>
              <a:ext cx="504214" cy="616798"/>
            </a:xfrm>
            <a:custGeom>
              <a:avLst/>
              <a:gdLst/>
              <a:ahLst/>
              <a:cxnLst/>
              <a:rect l="l" t="t" r="r" b="b"/>
              <a:pathLst>
                <a:path w="19849" h="24281" extrusionOk="0">
                  <a:moveTo>
                    <a:pt x="9925" y="698"/>
                  </a:moveTo>
                  <a:cubicBezTo>
                    <a:pt x="14998" y="698"/>
                    <a:pt x="19151" y="5827"/>
                    <a:pt x="19151" y="12127"/>
                  </a:cubicBezTo>
                  <a:cubicBezTo>
                    <a:pt x="19151" y="18426"/>
                    <a:pt x="14998" y="23583"/>
                    <a:pt x="9925" y="23583"/>
                  </a:cubicBezTo>
                  <a:cubicBezTo>
                    <a:pt x="4823" y="23583"/>
                    <a:pt x="698" y="18454"/>
                    <a:pt x="698" y="12154"/>
                  </a:cubicBezTo>
                  <a:cubicBezTo>
                    <a:pt x="698" y="5827"/>
                    <a:pt x="4823" y="698"/>
                    <a:pt x="9925" y="698"/>
                  </a:cubicBezTo>
                  <a:close/>
                  <a:moveTo>
                    <a:pt x="9925" y="1"/>
                  </a:moveTo>
                  <a:cubicBezTo>
                    <a:pt x="4433" y="1"/>
                    <a:pt x="1" y="5464"/>
                    <a:pt x="1" y="12154"/>
                  </a:cubicBezTo>
                  <a:cubicBezTo>
                    <a:pt x="1" y="18817"/>
                    <a:pt x="4433" y="24280"/>
                    <a:pt x="9925" y="24280"/>
                  </a:cubicBezTo>
                  <a:cubicBezTo>
                    <a:pt x="15388" y="24280"/>
                    <a:pt x="19848" y="18789"/>
                    <a:pt x="19848" y="12127"/>
                  </a:cubicBezTo>
                  <a:cubicBezTo>
                    <a:pt x="19848" y="5464"/>
                    <a:pt x="15388" y="1"/>
                    <a:pt x="9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3"/>
            <p:cNvSpPr/>
            <p:nvPr/>
          </p:nvSpPr>
          <p:spPr>
            <a:xfrm>
              <a:off x="7774629" y="3742036"/>
              <a:ext cx="504900" cy="317252"/>
            </a:xfrm>
            <a:custGeom>
              <a:avLst/>
              <a:gdLst/>
              <a:ahLst/>
              <a:cxnLst/>
              <a:rect l="l" t="t" r="r" b="b"/>
              <a:pathLst>
                <a:path w="19876" h="12489" extrusionOk="0">
                  <a:moveTo>
                    <a:pt x="9924" y="0"/>
                  </a:moveTo>
                  <a:cubicBezTo>
                    <a:pt x="4460" y="0"/>
                    <a:pt x="0" y="5464"/>
                    <a:pt x="0" y="12126"/>
                  </a:cubicBezTo>
                  <a:cubicBezTo>
                    <a:pt x="0" y="12363"/>
                    <a:pt x="174" y="12481"/>
                    <a:pt x="349" y="12481"/>
                  </a:cubicBezTo>
                  <a:cubicBezTo>
                    <a:pt x="523" y="12481"/>
                    <a:pt x="697" y="12363"/>
                    <a:pt x="697" y="12126"/>
                  </a:cubicBezTo>
                  <a:cubicBezTo>
                    <a:pt x="697" y="5826"/>
                    <a:pt x="4850" y="697"/>
                    <a:pt x="9952" y="697"/>
                  </a:cubicBezTo>
                  <a:cubicBezTo>
                    <a:pt x="15025" y="697"/>
                    <a:pt x="19178" y="5826"/>
                    <a:pt x="19178" y="12126"/>
                  </a:cubicBezTo>
                  <a:cubicBezTo>
                    <a:pt x="19178" y="12321"/>
                    <a:pt x="19318" y="12488"/>
                    <a:pt x="19513" y="12488"/>
                  </a:cubicBezTo>
                  <a:cubicBezTo>
                    <a:pt x="19708" y="12488"/>
                    <a:pt x="19875" y="12321"/>
                    <a:pt x="19875" y="12126"/>
                  </a:cubicBezTo>
                  <a:cubicBezTo>
                    <a:pt x="19875" y="5464"/>
                    <a:pt x="15415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3"/>
            <p:cNvSpPr/>
            <p:nvPr/>
          </p:nvSpPr>
          <p:spPr>
            <a:xfrm>
              <a:off x="7719379" y="2157987"/>
              <a:ext cx="586341" cy="75801"/>
            </a:xfrm>
            <a:custGeom>
              <a:avLst/>
              <a:gdLst/>
              <a:ahLst/>
              <a:cxnLst/>
              <a:rect l="l" t="t" r="r" b="b"/>
              <a:pathLst>
                <a:path w="23082" h="2984" extrusionOk="0">
                  <a:moveTo>
                    <a:pt x="1199" y="1"/>
                  </a:moveTo>
                  <a:lnTo>
                    <a:pt x="1" y="2984"/>
                  </a:lnTo>
                  <a:lnTo>
                    <a:pt x="23082" y="2984"/>
                  </a:lnTo>
                  <a:lnTo>
                    <a:pt x="22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3"/>
            <p:cNvSpPr/>
            <p:nvPr/>
          </p:nvSpPr>
          <p:spPr>
            <a:xfrm>
              <a:off x="7617413" y="1038499"/>
              <a:ext cx="354085" cy="181298"/>
            </a:xfrm>
            <a:custGeom>
              <a:avLst/>
              <a:gdLst/>
              <a:ahLst/>
              <a:cxnLst/>
              <a:rect l="l" t="t" r="r" b="b"/>
              <a:pathLst>
                <a:path w="13939" h="7137" extrusionOk="0">
                  <a:moveTo>
                    <a:pt x="4015" y="0"/>
                  </a:moveTo>
                  <a:lnTo>
                    <a:pt x="1" y="335"/>
                  </a:lnTo>
                  <a:lnTo>
                    <a:pt x="10036" y="7136"/>
                  </a:lnTo>
                  <a:lnTo>
                    <a:pt x="13938" y="6551"/>
                  </a:lnTo>
                  <a:lnTo>
                    <a:pt x="8531" y="2732"/>
                  </a:lnTo>
                  <a:lnTo>
                    <a:pt x="40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3"/>
            <p:cNvSpPr/>
            <p:nvPr/>
          </p:nvSpPr>
          <p:spPr>
            <a:xfrm>
              <a:off x="7617413" y="1046983"/>
              <a:ext cx="121119" cy="89950"/>
            </a:xfrm>
            <a:custGeom>
              <a:avLst/>
              <a:gdLst/>
              <a:ahLst/>
              <a:cxnLst/>
              <a:rect l="l" t="t" r="r" b="b"/>
              <a:pathLst>
                <a:path w="4768" h="3541" extrusionOk="0">
                  <a:moveTo>
                    <a:pt x="1" y="1"/>
                  </a:moveTo>
                  <a:lnTo>
                    <a:pt x="1" y="335"/>
                  </a:lnTo>
                  <a:lnTo>
                    <a:pt x="4656" y="3541"/>
                  </a:lnTo>
                  <a:lnTo>
                    <a:pt x="4767" y="3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3"/>
            <p:cNvSpPr/>
            <p:nvPr/>
          </p:nvSpPr>
          <p:spPr>
            <a:xfrm>
              <a:off x="7719379" y="1114249"/>
              <a:ext cx="204668" cy="133160"/>
            </a:xfrm>
            <a:custGeom>
              <a:avLst/>
              <a:gdLst/>
              <a:ahLst/>
              <a:cxnLst/>
              <a:rect l="l" t="t" r="r" b="b"/>
              <a:pathLst>
                <a:path w="8057" h="5242" extrusionOk="0">
                  <a:moveTo>
                    <a:pt x="1053" y="0"/>
                  </a:moveTo>
                  <a:cubicBezTo>
                    <a:pt x="893" y="0"/>
                    <a:pt x="1" y="867"/>
                    <a:pt x="1" y="1032"/>
                  </a:cubicBezTo>
                  <a:cubicBezTo>
                    <a:pt x="168" y="1450"/>
                    <a:pt x="363" y="1868"/>
                    <a:pt x="586" y="2287"/>
                  </a:cubicBezTo>
                  <a:cubicBezTo>
                    <a:pt x="586" y="2287"/>
                    <a:pt x="1116" y="2733"/>
                    <a:pt x="3569" y="3931"/>
                  </a:cubicBezTo>
                  <a:cubicBezTo>
                    <a:pt x="4963" y="4628"/>
                    <a:pt x="6496" y="5074"/>
                    <a:pt x="8057" y="5241"/>
                  </a:cubicBezTo>
                  <a:lnTo>
                    <a:pt x="7945" y="3848"/>
                  </a:lnTo>
                  <a:lnTo>
                    <a:pt x="6022" y="4154"/>
                  </a:lnTo>
                  <a:lnTo>
                    <a:pt x="3374" y="2342"/>
                  </a:lnTo>
                  <a:lnTo>
                    <a:pt x="3374" y="2119"/>
                  </a:lnTo>
                  <a:cubicBezTo>
                    <a:pt x="3290" y="1701"/>
                    <a:pt x="3151" y="1283"/>
                    <a:pt x="2956" y="893"/>
                  </a:cubicBezTo>
                  <a:cubicBezTo>
                    <a:pt x="2677" y="391"/>
                    <a:pt x="1172" y="1"/>
                    <a:pt x="1060" y="1"/>
                  </a:cubicBezTo>
                  <a:cubicBezTo>
                    <a:pt x="1058" y="0"/>
                    <a:pt x="1056" y="0"/>
                    <a:pt x="105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3"/>
            <p:cNvSpPr/>
            <p:nvPr/>
          </p:nvSpPr>
          <p:spPr>
            <a:xfrm>
              <a:off x="7880837" y="809775"/>
              <a:ext cx="185540" cy="714471"/>
            </a:xfrm>
            <a:custGeom>
              <a:avLst/>
              <a:gdLst/>
              <a:ahLst/>
              <a:cxnLst/>
              <a:rect l="l" t="t" r="r" b="b"/>
              <a:pathLst>
                <a:path w="7304" h="28126" extrusionOk="0">
                  <a:moveTo>
                    <a:pt x="6300" y="0"/>
                  </a:moveTo>
                  <a:cubicBezTo>
                    <a:pt x="6300" y="0"/>
                    <a:pt x="4879" y="697"/>
                    <a:pt x="4488" y="1673"/>
                  </a:cubicBezTo>
                  <a:cubicBezTo>
                    <a:pt x="4293" y="2230"/>
                    <a:pt x="4182" y="2788"/>
                    <a:pt x="4154" y="3373"/>
                  </a:cubicBezTo>
                  <a:cubicBezTo>
                    <a:pt x="140" y="7332"/>
                    <a:pt x="0" y="19680"/>
                    <a:pt x="419" y="27987"/>
                  </a:cubicBezTo>
                  <a:cubicBezTo>
                    <a:pt x="761" y="28085"/>
                    <a:pt x="1114" y="28126"/>
                    <a:pt x="1470" y="28126"/>
                  </a:cubicBezTo>
                  <a:cubicBezTo>
                    <a:pt x="1722" y="28126"/>
                    <a:pt x="1976" y="28105"/>
                    <a:pt x="2230" y="28071"/>
                  </a:cubicBezTo>
                  <a:cubicBezTo>
                    <a:pt x="2007" y="23109"/>
                    <a:pt x="1784" y="17032"/>
                    <a:pt x="2119" y="13241"/>
                  </a:cubicBezTo>
                  <a:cubicBezTo>
                    <a:pt x="2509" y="8391"/>
                    <a:pt x="3959" y="5074"/>
                    <a:pt x="4795" y="3513"/>
                  </a:cubicBezTo>
                  <a:lnTo>
                    <a:pt x="7304" y="167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3"/>
            <p:cNvSpPr/>
            <p:nvPr/>
          </p:nvSpPr>
          <p:spPr>
            <a:xfrm>
              <a:off x="7872480" y="2027012"/>
              <a:ext cx="215845" cy="153025"/>
            </a:xfrm>
            <a:custGeom>
              <a:avLst/>
              <a:gdLst/>
              <a:ahLst/>
              <a:cxnLst/>
              <a:rect l="l" t="t" r="r" b="b"/>
              <a:pathLst>
                <a:path w="8497" h="6024" extrusionOk="0">
                  <a:moveTo>
                    <a:pt x="5431" y="0"/>
                  </a:moveTo>
                  <a:lnTo>
                    <a:pt x="6016" y="3234"/>
                  </a:lnTo>
                  <a:cubicBezTo>
                    <a:pt x="6016" y="3234"/>
                    <a:pt x="51" y="5185"/>
                    <a:pt x="23" y="5631"/>
                  </a:cubicBezTo>
                  <a:cubicBezTo>
                    <a:pt x="0" y="5988"/>
                    <a:pt x="5437" y="6023"/>
                    <a:pt x="7613" y="6023"/>
                  </a:cubicBezTo>
                  <a:cubicBezTo>
                    <a:pt x="8157" y="6023"/>
                    <a:pt x="8497" y="6021"/>
                    <a:pt x="8497" y="6021"/>
                  </a:cubicBezTo>
                  <a:lnTo>
                    <a:pt x="8190" y="0"/>
                  </a:ln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3"/>
            <p:cNvSpPr/>
            <p:nvPr/>
          </p:nvSpPr>
          <p:spPr>
            <a:xfrm>
              <a:off x="7872429" y="2109138"/>
              <a:ext cx="215896" cy="70848"/>
            </a:xfrm>
            <a:custGeom>
              <a:avLst/>
              <a:gdLst/>
              <a:ahLst/>
              <a:cxnLst/>
              <a:rect l="l" t="t" r="r" b="b"/>
              <a:pathLst>
                <a:path w="8499" h="2789" extrusionOk="0">
                  <a:moveTo>
                    <a:pt x="8359" y="1"/>
                  </a:moveTo>
                  <a:cubicBezTo>
                    <a:pt x="7928" y="238"/>
                    <a:pt x="7450" y="357"/>
                    <a:pt x="6970" y="357"/>
                  </a:cubicBezTo>
                  <a:cubicBezTo>
                    <a:pt x="6550" y="357"/>
                    <a:pt x="6129" y="266"/>
                    <a:pt x="5739" y="84"/>
                  </a:cubicBezTo>
                  <a:cubicBezTo>
                    <a:pt x="4568" y="474"/>
                    <a:pt x="53" y="2008"/>
                    <a:pt x="25" y="2398"/>
                  </a:cubicBezTo>
                  <a:cubicBezTo>
                    <a:pt x="0" y="2767"/>
                    <a:pt x="6616" y="2788"/>
                    <a:pt x="8174" y="2788"/>
                  </a:cubicBezTo>
                  <a:cubicBezTo>
                    <a:pt x="8381" y="2788"/>
                    <a:pt x="8499" y="2788"/>
                    <a:pt x="8499" y="2788"/>
                  </a:cubicBezTo>
                  <a:lnTo>
                    <a:pt x="8359" y="1"/>
                  </a:lnTo>
                  <a:close/>
                </a:path>
              </a:pathLst>
            </a:custGeom>
            <a:solidFill>
              <a:srgbClr val="AE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3"/>
            <p:cNvSpPr/>
            <p:nvPr/>
          </p:nvSpPr>
          <p:spPr>
            <a:xfrm>
              <a:off x="7934792" y="2024878"/>
              <a:ext cx="232153" cy="183076"/>
            </a:xfrm>
            <a:custGeom>
              <a:avLst/>
              <a:gdLst/>
              <a:ahLst/>
              <a:cxnLst/>
              <a:rect l="l" t="t" r="r" b="b"/>
              <a:pathLst>
                <a:path w="9139" h="7207" extrusionOk="0">
                  <a:moveTo>
                    <a:pt x="4511" y="0"/>
                  </a:moveTo>
                  <a:lnTo>
                    <a:pt x="5124" y="4572"/>
                  </a:lnTo>
                  <a:cubicBezTo>
                    <a:pt x="5124" y="4572"/>
                    <a:pt x="79" y="6774"/>
                    <a:pt x="23" y="7081"/>
                  </a:cubicBezTo>
                  <a:cubicBezTo>
                    <a:pt x="0" y="7171"/>
                    <a:pt x="605" y="7207"/>
                    <a:pt x="1505" y="7207"/>
                  </a:cubicBezTo>
                  <a:cubicBezTo>
                    <a:pt x="3923" y="7207"/>
                    <a:pt x="8469" y="6952"/>
                    <a:pt x="8692" y="6830"/>
                  </a:cubicBezTo>
                  <a:cubicBezTo>
                    <a:pt x="8776" y="6774"/>
                    <a:pt x="8943" y="3959"/>
                    <a:pt x="9138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3"/>
            <p:cNvSpPr/>
            <p:nvPr/>
          </p:nvSpPr>
          <p:spPr>
            <a:xfrm>
              <a:off x="7934792" y="2122601"/>
              <a:ext cx="227175" cy="85352"/>
            </a:xfrm>
            <a:custGeom>
              <a:avLst/>
              <a:gdLst/>
              <a:ahLst/>
              <a:cxnLst/>
              <a:rect l="l" t="t" r="r" b="b"/>
              <a:pathLst>
                <a:path w="8943" h="3360" extrusionOk="0">
                  <a:moveTo>
                    <a:pt x="8943" y="0"/>
                  </a:moveTo>
                  <a:lnTo>
                    <a:pt x="8943" y="0"/>
                  </a:lnTo>
                  <a:cubicBezTo>
                    <a:pt x="8525" y="641"/>
                    <a:pt x="7856" y="1087"/>
                    <a:pt x="7103" y="1255"/>
                  </a:cubicBezTo>
                  <a:cubicBezTo>
                    <a:pt x="6879" y="1293"/>
                    <a:pt x="6650" y="1313"/>
                    <a:pt x="6420" y="1313"/>
                  </a:cubicBezTo>
                  <a:cubicBezTo>
                    <a:pt x="5823" y="1313"/>
                    <a:pt x="5222" y="1182"/>
                    <a:pt x="4678" y="920"/>
                  </a:cubicBezTo>
                  <a:cubicBezTo>
                    <a:pt x="3424" y="1478"/>
                    <a:pt x="79" y="2983"/>
                    <a:pt x="23" y="3234"/>
                  </a:cubicBezTo>
                  <a:cubicBezTo>
                    <a:pt x="0" y="3324"/>
                    <a:pt x="605" y="3360"/>
                    <a:pt x="1505" y="3360"/>
                  </a:cubicBezTo>
                  <a:cubicBezTo>
                    <a:pt x="3923" y="3360"/>
                    <a:pt x="8469" y="3105"/>
                    <a:pt x="8692" y="2983"/>
                  </a:cubicBezTo>
                  <a:cubicBezTo>
                    <a:pt x="8748" y="2955"/>
                    <a:pt x="8831" y="1812"/>
                    <a:pt x="8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3"/>
            <p:cNvSpPr/>
            <p:nvPr/>
          </p:nvSpPr>
          <p:spPr>
            <a:xfrm>
              <a:off x="7917645" y="1253049"/>
              <a:ext cx="150865" cy="783184"/>
            </a:xfrm>
            <a:custGeom>
              <a:avLst/>
              <a:gdLst/>
              <a:ahLst/>
              <a:cxnLst/>
              <a:rect l="l" t="t" r="r" b="b"/>
              <a:pathLst>
                <a:path w="5939" h="30831" extrusionOk="0">
                  <a:moveTo>
                    <a:pt x="1" y="0"/>
                  </a:moveTo>
                  <a:lnTo>
                    <a:pt x="558" y="18537"/>
                  </a:lnTo>
                  <a:lnTo>
                    <a:pt x="2844" y="30830"/>
                  </a:lnTo>
                  <a:lnTo>
                    <a:pt x="5938" y="30830"/>
                  </a:lnTo>
                  <a:lnTo>
                    <a:pt x="4322" y="1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3"/>
            <p:cNvSpPr/>
            <p:nvPr/>
          </p:nvSpPr>
          <p:spPr>
            <a:xfrm>
              <a:off x="7963675" y="1253049"/>
              <a:ext cx="247166" cy="783184"/>
            </a:xfrm>
            <a:custGeom>
              <a:avLst/>
              <a:gdLst/>
              <a:ahLst/>
              <a:cxnLst/>
              <a:rect l="l" t="t" r="r" b="b"/>
              <a:pathLst>
                <a:path w="9730" h="30831" extrusionOk="0">
                  <a:moveTo>
                    <a:pt x="9729" y="0"/>
                  </a:moveTo>
                  <a:lnTo>
                    <a:pt x="1" y="84"/>
                  </a:lnTo>
                  <a:lnTo>
                    <a:pt x="1060" y="15750"/>
                  </a:lnTo>
                  <a:lnTo>
                    <a:pt x="3095" y="30830"/>
                  </a:lnTo>
                  <a:lnTo>
                    <a:pt x="8391" y="30830"/>
                  </a:lnTo>
                  <a:cubicBezTo>
                    <a:pt x="8977" y="19680"/>
                    <a:pt x="9729" y="0"/>
                    <a:pt x="9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3"/>
            <p:cNvSpPr/>
            <p:nvPr/>
          </p:nvSpPr>
          <p:spPr>
            <a:xfrm>
              <a:off x="7887213" y="702144"/>
              <a:ext cx="346998" cy="553902"/>
            </a:xfrm>
            <a:custGeom>
              <a:avLst/>
              <a:gdLst/>
              <a:ahLst/>
              <a:cxnLst/>
              <a:rect l="l" t="t" r="r" b="b"/>
              <a:pathLst>
                <a:path w="13660" h="21805" extrusionOk="0">
                  <a:moveTo>
                    <a:pt x="10565" y="0"/>
                  </a:moveTo>
                  <a:lnTo>
                    <a:pt x="5938" y="3122"/>
                  </a:lnTo>
                  <a:lnTo>
                    <a:pt x="6272" y="5798"/>
                  </a:lnTo>
                  <a:cubicBezTo>
                    <a:pt x="0" y="10203"/>
                    <a:pt x="1087" y="21492"/>
                    <a:pt x="1199" y="21687"/>
                  </a:cubicBezTo>
                  <a:cubicBezTo>
                    <a:pt x="1260" y="21772"/>
                    <a:pt x="3406" y="21804"/>
                    <a:pt x="5834" y="21804"/>
                  </a:cubicBezTo>
                  <a:cubicBezTo>
                    <a:pt x="8985" y="21804"/>
                    <a:pt x="12610" y="21750"/>
                    <a:pt x="12767" y="21687"/>
                  </a:cubicBezTo>
                  <a:cubicBezTo>
                    <a:pt x="13046" y="21576"/>
                    <a:pt x="13659" y="14774"/>
                    <a:pt x="13659" y="8474"/>
                  </a:cubicBezTo>
                  <a:cubicBezTo>
                    <a:pt x="13659" y="6718"/>
                    <a:pt x="10398" y="4209"/>
                    <a:pt x="10286" y="4126"/>
                  </a:cubicBezTo>
                  <a:cubicBezTo>
                    <a:pt x="10175" y="4014"/>
                    <a:pt x="10565" y="1"/>
                    <a:pt x="10565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3"/>
            <p:cNvSpPr/>
            <p:nvPr/>
          </p:nvSpPr>
          <p:spPr>
            <a:xfrm>
              <a:off x="8038739" y="702144"/>
              <a:ext cx="116166" cy="122516"/>
            </a:xfrm>
            <a:custGeom>
              <a:avLst/>
              <a:gdLst/>
              <a:ahLst/>
              <a:cxnLst/>
              <a:rect l="l" t="t" r="r" b="b"/>
              <a:pathLst>
                <a:path w="4573" h="4823" extrusionOk="0">
                  <a:moveTo>
                    <a:pt x="4572" y="0"/>
                  </a:moveTo>
                  <a:lnTo>
                    <a:pt x="1" y="3122"/>
                  </a:lnTo>
                  <a:lnTo>
                    <a:pt x="196" y="4823"/>
                  </a:lnTo>
                  <a:cubicBezTo>
                    <a:pt x="1896" y="4349"/>
                    <a:pt x="3374" y="3317"/>
                    <a:pt x="4405" y="1896"/>
                  </a:cubicBezTo>
                  <a:cubicBezTo>
                    <a:pt x="4489" y="920"/>
                    <a:pt x="4572" y="0"/>
                    <a:pt x="4572" y="0"/>
                  </a:cubicBez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3"/>
            <p:cNvSpPr/>
            <p:nvPr/>
          </p:nvSpPr>
          <p:spPr>
            <a:xfrm>
              <a:off x="7889322" y="811197"/>
              <a:ext cx="344890" cy="445763"/>
            </a:xfrm>
            <a:custGeom>
              <a:avLst/>
              <a:gdLst/>
              <a:ahLst/>
              <a:cxnLst/>
              <a:rect l="l" t="t" r="r" b="b"/>
              <a:pathLst>
                <a:path w="13577" h="17548" extrusionOk="0">
                  <a:moveTo>
                    <a:pt x="10594" y="0"/>
                  </a:moveTo>
                  <a:cubicBezTo>
                    <a:pt x="9562" y="1059"/>
                    <a:pt x="6440" y="4237"/>
                    <a:pt x="4935" y="4600"/>
                  </a:cubicBezTo>
                  <a:cubicBezTo>
                    <a:pt x="4935" y="4600"/>
                    <a:pt x="4935" y="2899"/>
                    <a:pt x="5548" y="2007"/>
                  </a:cubicBezTo>
                  <a:lnTo>
                    <a:pt x="5548" y="2007"/>
                  </a:lnTo>
                  <a:cubicBezTo>
                    <a:pt x="1" y="6746"/>
                    <a:pt x="977" y="17255"/>
                    <a:pt x="1116" y="17450"/>
                  </a:cubicBezTo>
                  <a:cubicBezTo>
                    <a:pt x="1167" y="17521"/>
                    <a:pt x="2665" y="17548"/>
                    <a:pt x="4566" y="17548"/>
                  </a:cubicBezTo>
                  <a:cubicBezTo>
                    <a:pt x="7902" y="17548"/>
                    <a:pt x="12479" y="17465"/>
                    <a:pt x="12656" y="17394"/>
                  </a:cubicBezTo>
                  <a:cubicBezTo>
                    <a:pt x="12935" y="17283"/>
                    <a:pt x="13548" y="10481"/>
                    <a:pt x="13576" y="4181"/>
                  </a:cubicBezTo>
                  <a:cubicBezTo>
                    <a:pt x="13576" y="2760"/>
                    <a:pt x="11569" y="446"/>
                    <a:pt x="10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8047935" y="773549"/>
              <a:ext cx="126073" cy="109129"/>
            </a:xfrm>
            <a:custGeom>
              <a:avLst/>
              <a:gdLst/>
              <a:ahLst/>
              <a:cxnLst/>
              <a:rect l="l" t="t" r="r" b="b"/>
              <a:pathLst>
                <a:path w="4963" h="4296" extrusionOk="0">
                  <a:moveTo>
                    <a:pt x="4316" y="1"/>
                  </a:moveTo>
                  <a:cubicBezTo>
                    <a:pt x="3662" y="1"/>
                    <a:pt x="885" y="2212"/>
                    <a:pt x="447" y="2568"/>
                  </a:cubicBezTo>
                  <a:cubicBezTo>
                    <a:pt x="1" y="2902"/>
                    <a:pt x="29" y="4296"/>
                    <a:pt x="29" y="4296"/>
                  </a:cubicBezTo>
                  <a:lnTo>
                    <a:pt x="4796" y="1731"/>
                  </a:lnTo>
                  <a:cubicBezTo>
                    <a:pt x="4796" y="1731"/>
                    <a:pt x="4963" y="87"/>
                    <a:pt x="4350" y="3"/>
                  </a:cubicBezTo>
                  <a:cubicBezTo>
                    <a:pt x="4339" y="1"/>
                    <a:pt x="4328" y="1"/>
                    <a:pt x="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3"/>
            <p:cNvSpPr/>
            <p:nvPr/>
          </p:nvSpPr>
          <p:spPr>
            <a:xfrm>
              <a:off x="7943861" y="816862"/>
              <a:ext cx="310165" cy="893762"/>
            </a:xfrm>
            <a:custGeom>
              <a:avLst/>
              <a:gdLst/>
              <a:ahLst/>
              <a:cxnLst/>
              <a:rect l="l" t="t" r="r" b="b"/>
              <a:pathLst>
                <a:path w="12210" h="35184" extrusionOk="0">
                  <a:moveTo>
                    <a:pt x="8893" y="0"/>
                  </a:moveTo>
                  <a:lnTo>
                    <a:pt x="4126" y="2537"/>
                  </a:lnTo>
                  <a:lnTo>
                    <a:pt x="1087" y="14690"/>
                  </a:lnTo>
                  <a:cubicBezTo>
                    <a:pt x="0" y="21297"/>
                    <a:pt x="697" y="29241"/>
                    <a:pt x="1338" y="34036"/>
                  </a:cubicBezTo>
                  <a:cubicBezTo>
                    <a:pt x="1506" y="33980"/>
                    <a:pt x="1673" y="33980"/>
                    <a:pt x="1868" y="33980"/>
                  </a:cubicBezTo>
                  <a:cubicBezTo>
                    <a:pt x="3638" y="33980"/>
                    <a:pt x="4839" y="35183"/>
                    <a:pt x="6430" y="35183"/>
                  </a:cubicBezTo>
                  <a:cubicBezTo>
                    <a:pt x="6894" y="35183"/>
                    <a:pt x="7391" y="35081"/>
                    <a:pt x="7945" y="34816"/>
                  </a:cubicBezTo>
                  <a:cubicBezTo>
                    <a:pt x="9311" y="34175"/>
                    <a:pt x="10537" y="33534"/>
                    <a:pt x="12042" y="33478"/>
                  </a:cubicBezTo>
                  <a:cubicBezTo>
                    <a:pt x="12210" y="23889"/>
                    <a:pt x="12182" y="3540"/>
                    <a:pt x="11513" y="2537"/>
                  </a:cubicBezTo>
                  <a:cubicBezTo>
                    <a:pt x="10677" y="1255"/>
                    <a:pt x="8893" y="0"/>
                    <a:pt x="8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3"/>
            <p:cNvSpPr/>
            <p:nvPr/>
          </p:nvSpPr>
          <p:spPr>
            <a:xfrm>
              <a:off x="7785248" y="1066823"/>
              <a:ext cx="87105" cy="65869"/>
            </a:xfrm>
            <a:custGeom>
              <a:avLst/>
              <a:gdLst/>
              <a:ahLst/>
              <a:cxnLst/>
              <a:rect l="l" t="t" r="r" b="b"/>
              <a:pathLst>
                <a:path w="3429" h="2593" extrusionOk="0">
                  <a:moveTo>
                    <a:pt x="3206" y="0"/>
                  </a:moveTo>
                  <a:lnTo>
                    <a:pt x="56" y="2342"/>
                  </a:lnTo>
                  <a:lnTo>
                    <a:pt x="0" y="2425"/>
                  </a:lnTo>
                  <a:cubicBezTo>
                    <a:pt x="84" y="2453"/>
                    <a:pt x="167" y="2509"/>
                    <a:pt x="223" y="2593"/>
                  </a:cubicBezTo>
                  <a:lnTo>
                    <a:pt x="251" y="2593"/>
                  </a:lnTo>
                  <a:lnTo>
                    <a:pt x="3429" y="335"/>
                  </a:lnTo>
                  <a:lnTo>
                    <a:pt x="3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3"/>
            <p:cNvSpPr/>
            <p:nvPr/>
          </p:nvSpPr>
          <p:spPr>
            <a:xfrm>
              <a:off x="7798686" y="1075663"/>
              <a:ext cx="88553" cy="102194"/>
            </a:xfrm>
            <a:custGeom>
              <a:avLst/>
              <a:gdLst/>
              <a:ahLst/>
              <a:cxnLst/>
              <a:rect l="l" t="t" r="r" b="b"/>
              <a:pathLst>
                <a:path w="3486" h="4023" extrusionOk="0">
                  <a:moveTo>
                    <a:pt x="431" y="1"/>
                  </a:moveTo>
                  <a:cubicBezTo>
                    <a:pt x="341" y="1"/>
                    <a:pt x="275" y="13"/>
                    <a:pt x="252" y="42"/>
                  </a:cubicBezTo>
                  <a:cubicBezTo>
                    <a:pt x="57" y="823"/>
                    <a:pt x="1" y="1603"/>
                    <a:pt x="84" y="2412"/>
                  </a:cubicBezTo>
                  <a:cubicBezTo>
                    <a:pt x="335" y="3025"/>
                    <a:pt x="753" y="3583"/>
                    <a:pt x="1283" y="3973"/>
                  </a:cubicBezTo>
                  <a:cubicBezTo>
                    <a:pt x="1364" y="4009"/>
                    <a:pt x="1506" y="4023"/>
                    <a:pt x="1672" y="4023"/>
                  </a:cubicBezTo>
                  <a:cubicBezTo>
                    <a:pt x="2138" y="4023"/>
                    <a:pt x="2788" y="3917"/>
                    <a:pt x="2788" y="3917"/>
                  </a:cubicBezTo>
                  <a:lnTo>
                    <a:pt x="3485" y="2105"/>
                  </a:lnTo>
                  <a:cubicBezTo>
                    <a:pt x="3485" y="2105"/>
                    <a:pt x="1841" y="293"/>
                    <a:pt x="1618" y="210"/>
                  </a:cubicBezTo>
                  <a:cubicBezTo>
                    <a:pt x="1442" y="166"/>
                    <a:pt x="765" y="1"/>
                    <a:pt x="431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3"/>
            <p:cNvSpPr/>
            <p:nvPr/>
          </p:nvSpPr>
          <p:spPr>
            <a:xfrm>
              <a:off x="7870219" y="863374"/>
              <a:ext cx="417795" cy="366787"/>
            </a:xfrm>
            <a:custGeom>
              <a:avLst/>
              <a:gdLst/>
              <a:ahLst/>
              <a:cxnLst/>
              <a:rect l="l" t="t" r="r" b="b"/>
              <a:pathLst>
                <a:path w="16447" h="14439" extrusionOk="0">
                  <a:moveTo>
                    <a:pt x="12603" y="0"/>
                  </a:moveTo>
                  <a:cubicBezTo>
                    <a:pt x="9416" y="0"/>
                    <a:pt x="5993" y="10797"/>
                    <a:pt x="5993" y="10797"/>
                  </a:cubicBezTo>
                  <a:lnTo>
                    <a:pt x="697" y="10462"/>
                  </a:lnTo>
                  <a:lnTo>
                    <a:pt x="0" y="12274"/>
                  </a:lnTo>
                  <a:cubicBezTo>
                    <a:pt x="0" y="12274"/>
                    <a:pt x="6042" y="14439"/>
                    <a:pt x="8149" y="14439"/>
                  </a:cubicBezTo>
                  <a:cubicBezTo>
                    <a:pt x="8260" y="14439"/>
                    <a:pt x="8359" y="14433"/>
                    <a:pt x="8446" y="14420"/>
                  </a:cubicBezTo>
                  <a:cubicBezTo>
                    <a:pt x="10175" y="14170"/>
                    <a:pt x="16447" y="1347"/>
                    <a:pt x="13102" y="93"/>
                  </a:cubicBezTo>
                  <a:cubicBezTo>
                    <a:pt x="12936" y="30"/>
                    <a:pt x="12770" y="0"/>
                    <a:pt x="12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3"/>
            <p:cNvSpPr/>
            <p:nvPr/>
          </p:nvSpPr>
          <p:spPr>
            <a:xfrm>
              <a:off x="8040162" y="1405997"/>
              <a:ext cx="140933" cy="144464"/>
            </a:xfrm>
            <a:custGeom>
              <a:avLst/>
              <a:gdLst/>
              <a:ahLst/>
              <a:cxnLst/>
              <a:rect l="l" t="t" r="r" b="b"/>
              <a:pathLst>
                <a:path w="5548" h="5687" fill="none" extrusionOk="0">
                  <a:moveTo>
                    <a:pt x="251" y="28"/>
                  </a:moveTo>
                  <a:cubicBezTo>
                    <a:pt x="56" y="837"/>
                    <a:pt x="0" y="1701"/>
                    <a:pt x="84" y="2537"/>
                  </a:cubicBezTo>
                  <a:cubicBezTo>
                    <a:pt x="140" y="3178"/>
                    <a:pt x="307" y="3791"/>
                    <a:pt x="641" y="4377"/>
                  </a:cubicBezTo>
                  <a:cubicBezTo>
                    <a:pt x="1115" y="5129"/>
                    <a:pt x="1952" y="5603"/>
                    <a:pt x="2844" y="5659"/>
                  </a:cubicBezTo>
                  <a:cubicBezTo>
                    <a:pt x="3764" y="5687"/>
                    <a:pt x="4628" y="5241"/>
                    <a:pt x="5074" y="4460"/>
                  </a:cubicBezTo>
                  <a:cubicBezTo>
                    <a:pt x="5436" y="3764"/>
                    <a:pt x="5548" y="2983"/>
                    <a:pt x="5436" y="2230"/>
                  </a:cubicBezTo>
                  <a:cubicBezTo>
                    <a:pt x="5352" y="1478"/>
                    <a:pt x="5157" y="725"/>
                    <a:pt x="4879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3"/>
            <p:cNvSpPr/>
            <p:nvPr/>
          </p:nvSpPr>
          <p:spPr>
            <a:xfrm>
              <a:off x="7955902" y="539543"/>
              <a:ext cx="208910" cy="247370"/>
            </a:xfrm>
            <a:custGeom>
              <a:avLst/>
              <a:gdLst/>
              <a:ahLst/>
              <a:cxnLst/>
              <a:rect l="l" t="t" r="r" b="b"/>
              <a:pathLst>
                <a:path w="8224" h="9738" extrusionOk="0">
                  <a:moveTo>
                    <a:pt x="4094" y="0"/>
                  </a:moveTo>
                  <a:cubicBezTo>
                    <a:pt x="3911" y="0"/>
                    <a:pt x="3726" y="15"/>
                    <a:pt x="3540" y="46"/>
                  </a:cubicBezTo>
                  <a:lnTo>
                    <a:pt x="3345" y="74"/>
                  </a:lnTo>
                  <a:lnTo>
                    <a:pt x="3150" y="102"/>
                  </a:lnTo>
                  <a:cubicBezTo>
                    <a:pt x="1282" y="380"/>
                    <a:pt x="0" y="2164"/>
                    <a:pt x="307" y="4032"/>
                  </a:cubicBezTo>
                  <a:lnTo>
                    <a:pt x="725" y="6680"/>
                  </a:lnTo>
                  <a:cubicBezTo>
                    <a:pt x="986" y="8452"/>
                    <a:pt x="2513" y="9737"/>
                    <a:pt x="4283" y="9737"/>
                  </a:cubicBezTo>
                  <a:cubicBezTo>
                    <a:pt x="4406" y="9737"/>
                    <a:pt x="4530" y="9731"/>
                    <a:pt x="4655" y="9718"/>
                  </a:cubicBezTo>
                  <a:cubicBezTo>
                    <a:pt x="4739" y="9718"/>
                    <a:pt x="4795" y="9691"/>
                    <a:pt x="4878" y="9691"/>
                  </a:cubicBezTo>
                  <a:lnTo>
                    <a:pt x="5101" y="9635"/>
                  </a:lnTo>
                  <a:cubicBezTo>
                    <a:pt x="6969" y="9245"/>
                    <a:pt x="8223" y="7433"/>
                    <a:pt x="7889" y="5537"/>
                  </a:cubicBezTo>
                  <a:lnTo>
                    <a:pt x="7471" y="2889"/>
                  </a:lnTo>
                  <a:cubicBezTo>
                    <a:pt x="7195" y="1207"/>
                    <a:pt x="5744" y="0"/>
                    <a:pt x="4094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3"/>
            <p:cNvSpPr/>
            <p:nvPr/>
          </p:nvSpPr>
          <p:spPr>
            <a:xfrm>
              <a:off x="7941244" y="647605"/>
              <a:ext cx="80526" cy="89976"/>
            </a:xfrm>
            <a:custGeom>
              <a:avLst/>
              <a:gdLst/>
              <a:ahLst/>
              <a:cxnLst/>
              <a:rect l="l" t="t" r="r" b="b"/>
              <a:pathLst>
                <a:path w="3170" h="3542" extrusionOk="0">
                  <a:moveTo>
                    <a:pt x="1163" y="1"/>
                  </a:moveTo>
                  <a:cubicBezTo>
                    <a:pt x="1163" y="1"/>
                    <a:pt x="1636" y="2036"/>
                    <a:pt x="1553" y="2064"/>
                  </a:cubicBezTo>
                  <a:cubicBezTo>
                    <a:pt x="1552" y="2064"/>
                    <a:pt x="1550" y="2064"/>
                    <a:pt x="1549" y="2064"/>
                  </a:cubicBezTo>
                  <a:cubicBezTo>
                    <a:pt x="1467" y="2064"/>
                    <a:pt x="1075" y="1416"/>
                    <a:pt x="671" y="1416"/>
                  </a:cubicBezTo>
                  <a:cubicBezTo>
                    <a:pt x="603" y="1416"/>
                    <a:pt x="534" y="1434"/>
                    <a:pt x="466" y="1478"/>
                  </a:cubicBezTo>
                  <a:cubicBezTo>
                    <a:pt x="0" y="1807"/>
                    <a:pt x="959" y="2538"/>
                    <a:pt x="1601" y="2538"/>
                  </a:cubicBezTo>
                  <a:cubicBezTo>
                    <a:pt x="1613" y="2538"/>
                    <a:pt x="1625" y="2538"/>
                    <a:pt x="1636" y="2538"/>
                  </a:cubicBezTo>
                  <a:lnTo>
                    <a:pt x="1636" y="2538"/>
                  </a:lnTo>
                  <a:cubicBezTo>
                    <a:pt x="1636" y="2538"/>
                    <a:pt x="1497" y="3039"/>
                    <a:pt x="1218" y="3151"/>
                  </a:cubicBezTo>
                  <a:cubicBezTo>
                    <a:pt x="1525" y="3374"/>
                    <a:pt x="1887" y="3513"/>
                    <a:pt x="2278" y="3541"/>
                  </a:cubicBezTo>
                  <a:cubicBezTo>
                    <a:pt x="2640" y="3485"/>
                    <a:pt x="2947" y="3290"/>
                    <a:pt x="3170" y="3011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3"/>
            <p:cNvSpPr/>
            <p:nvPr/>
          </p:nvSpPr>
          <p:spPr>
            <a:xfrm>
              <a:off x="8001220" y="654642"/>
              <a:ext cx="7087" cy="25580"/>
            </a:xfrm>
            <a:custGeom>
              <a:avLst/>
              <a:gdLst/>
              <a:ahLst/>
              <a:cxnLst/>
              <a:rect l="l" t="t" r="r" b="b"/>
              <a:pathLst>
                <a:path w="279" h="1007" extrusionOk="0">
                  <a:moveTo>
                    <a:pt x="66" y="0"/>
                  </a:moveTo>
                  <a:cubicBezTo>
                    <a:pt x="62" y="0"/>
                    <a:pt x="59" y="1"/>
                    <a:pt x="56" y="3"/>
                  </a:cubicBezTo>
                  <a:cubicBezTo>
                    <a:pt x="0" y="3"/>
                    <a:pt x="0" y="226"/>
                    <a:pt x="28" y="504"/>
                  </a:cubicBezTo>
                  <a:cubicBezTo>
                    <a:pt x="84" y="811"/>
                    <a:pt x="167" y="1006"/>
                    <a:pt x="223" y="1006"/>
                  </a:cubicBezTo>
                  <a:cubicBezTo>
                    <a:pt x="279" y="1006"/>
                    <a:pt x="279" y="755"/>
                    <a:pt x="251" y="477"/>
                  </a:cubicBezTo>
                  <a:cubicBezTo>
                    <a:pt x="198" y="214"/>
                    <a:pt x="121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3"/>
            <p:cNvSpPr/>
            <p:nvPr/>
          </p:nvSpPr>
          <p:spPr>
            <a:xfrm>
              <a:off x="7987045" y="630611"/>
              <a:ext cx="24107" cy="13311"/>
            </a:xfrm>
            <a:custGeom>
              <a:avLst/>
              <a:gdLst/>
              <a:ahLst/>
              <a:cxnLst/>
              <a:rect l="l" t="t" r="r" b="b"/>
              <a:pathLst>
                <a:path w="949" h="524" extrusionOk="0">
                  <a:moveTo>
                    <a:pt x="1" y="1"/>
                  </a:moveTo>
                  <a:cubicBezTo>
                    <a:pt x="1" y="112"/>
                    <a:pt x="29" y="224"/>
                    <a:pt x="84" y="335"/>
                  </a:cubicBezTo>
                  <a:cubicBezTo>
                    <a:pt x="168" y="419"/>
                    <a:pt x="307" y="475"/>
                    <a:pt x="447" y="503"/>
                  </a:cubicBezTo>
                  <a:cubicBezTo>
                    <a:pt x="489" y="517"/>
                    <a:pt x="537" y="524"/>
                    <a:pt x="590" y="524"/>
                  </a:cubicBezTo>
                  <a:cubicBezTo>
                    <a:pt x="642" y="524"/>
                    <a:pt x="698" y="517"/>
                    <a:pt x="753" y="503"/>
                  </a:cubicBezTo>
                  <a:cubicBezTo>
                    <a:pt x="865" y="447"/>
                    <a:pt x="921" y="363"/>
                    <a:pt x="948" y="252"/>
                  </a:cubicBezTo>
                  <a:lnTo>
                    <a:pt x="948" y="252"/>
                  </a:lnTo>
                  <a:cubicBezTo>
                    <a:pt x="882" y="263"/>
                    <a:pt x="814" y="269"/>
                    <a:pt x="746" y="269"/>
                  </a:cubicBezTo>
                  <a:cubicBezTo>
                    <a:pt x="473" y="269"/>
                    <a:pt x="201" y="17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3"/>
            <p:cNvSpPr/>
            <p:nvPr/>
          </p:nvSpPr>
          <p:spPr>
            <a:xfrm>
              <a:off x="8047935" y="673109"/>
              <a:ext cx="39679" cy="74379"/>
            </a:xfrm>
            <a:custGeom>
              <a:avLst/>
              <a:gdLst/>
              <a:ahLst/>
              <a:cxnLst/>
              <a:rect l="l" t="t" r="r" b="b"/>
              <a:pathLst>
                <a:path w="1562" h="2928" fill="none" extrusionOk="0">
                  <a:moveTo>
                    <a:pt x="1562" y="0"/>
                  </a:moveTo>
                  <a:cubicBezTo>
                    <a:pt x="1339" y="1115"/>
                    <a:pt x="809" y="2119"/>
                    <a:pt x="1" y="2927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3"/>
            <p:cNvSpPr/>
            <p:nvPr/>
          </p:nvSpPr>
          <p:spPr>
            <a:xfrm>
              <a:off x="7941016" y="647605"/>
              <a:ext cx="80755" cy="89976"/>
            </a:xfrm>
            <a:custGeom>
              <a:avLst/>
              <a:gdLst/>
              <a:ahLst/>
              <a:cxnLst/>
              <a:rect l="l" t="t" r="r" b="b"/>
              <a:pathLst>
                <a:path w="3179" h="3542" fill="none" extrusionOk="0">
                  <a:moveTo>
                    <a:pt x="1172" y="1"/>
                  </a:moveTo>
                  <a:cubicBezTo>
                    <a:pt x="1172" y="1"/>
                    <a:pt x="1645" y="2036"/>
                    <a:pt x="1562" y="2064"/>
                  </a:cubicBezTo>
                  <a:cubicBezTo>
                    <a:pt x="1478" y="2092"/>
                    <a:pt x="949" y="1172"/>
                    <a:pt x="475" y="1478"/>
                  </a:cubicBezTo>
                  <a:cubicBezTo>
                    <a:pt x="1" y="1813"/>
                    <a:pt x="1004" y="2565"/>
                    <a:pt x="1645" y="2538"/>
                  </a:cubicBezTo>
                  <a:cubicBezTo>
                    <a:pt x="1645" y="2538"/>
                    <a:pt x="1506" y="3039"/>
                    <a:pt x="1227" y="3151"/>
                  </a:cubicBezTo>
                  <a:cubicBezTo>
                    <a:pt x="1534" y="3374"/>
                    <a:pt x="1896" y="3513"/>
                    <a:pt x="2287" y="3541"/>
                  </a:cubicBezTo>
                  <a:cubicBezTo>
                    <a:pt x="2649" y="3485"/>
                    <a:pt x="2956" y="3290"/>
                    <a:pt x="3179" y="301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3"/>
            <p:cNvSpPr/>
            <p:nvPr/>
          </p:nvSpPr>
          <p:spPr>
            <a:xfrm>
              <a:off x="7963675" y="539543"/>
              <a:ext cx="195472" cy="176776"/>
            </a:xfrm>
            <a:custGeom>
              <a:avLst/>
              <a:gdLst/>
              <a:ahLst/>
              <a:cxnLst/>
              <a:rect l="l" t="t" r="r" b="b"/>
              <a:pathLst>
                <a:path w="7695" h="6959" extrusionOk="0">
                  <a:moveTo>
                    <a:pt x="3788" y="0"/>
                  </a:moveTo>
                  <a:cubicBezTo>
                    <a:pt x="3605" y="0"/>
                    <a:pt x="3420" y="15"/>
                    <a:pt x="3234" y="46"/>
                  </a:cubicBezTo>
                  <a:lnTo>
                    <a:pt x="3039" y="74"/>
                  </a:lnTo>
                  <a:lnTo>
                    <a:pt x="2844" y="102"/>
                  </a:lnTo>
                  <a:cubicBezTo>
                    <a:pt x="1367" y="325"/>
                    <a:pt x="224" y="1495"/>
                    <a:pt x="1" y="2973"/>
                  </a:cubicBezTo>
                  <a:cubicBezTo>
                    <a:pt x="1" y="2973"/>
                    <a:pt x="371" y="3289"/>
                    <a:pt x="1055" y="3289"/>
                  </a:cubicBezTo>
                  <a:cubicBezTo>
                    <a:pt x="1573" y="3289"/>
                    <a:pt x="2270" y="3108"/>
                    <a:pt x="3123" y="2471"/>
                  </a:cubicBezTo>
                  <a:cubicBezTo>
                    <a:pt x="3229" y="2383"/>
                    <a:pt x="3357" y="2328"/>
                    <a:pt x="3486" y="2328"/>
                  </a:cubicBezTo>
                  <a:cubicBezTo>
                    <a:pt x="3561" y="2328"/>
                    <a:pt x="3637" y="2346"/>
                    <a:pt x="3708" y="2387"/>
                  </a:cubicBezTo>
                  <a:cubicBezTo>
                    <a:pt x="4015" y="2610"/>
                    <a:pt x="3011" y="4673"/>
                    <a:pt x="5297" y="5008"/>
                  </a:cubicBezTo>
                  <a:cubicBezTo>
                    <a:pt x="5297" y="5008"/>
                    <a:pt x="5297" y="3516"/>
                    <a:pt x="6149" y="3516"/>
                  </a:cubicBezTo>
                  <a:cubicBezTo>
                    <a:pt x="6229" y="3516"/>
                    <a:pt x="6317" y="3529"/>
                    <a:pt x="6412" y="3558"/>
                  </a:cubicBezTo>
                  <a:cubicBezTo>
                    <a:pt x="7555" y="3893"/>
                    <a:pt x="6273" y="5649"/>
                    <a:pt x="6273" y="5649"/>
                  </a:cubicBezTo>
                  <a:cubicBezTo>
                    <a:pt x="6273" y="5649"/>
                    <a:pt x="7499" y="5927"/>
                    <a:pt x="7555" y="6959"/>
                  </a:cubicBezTo>
                  <a:cubicBezTo>
                    <a:pt x="7667" y="6485"/>
                    <a:pt x="7694" y="6011"/>
                    <a:pt x="7611" y="5537"/>
                  </a:cubicBezTo>
                  <a:lnTo>
                    <a:pt x="7165" y="2889"/>
                  </a:lnTo>
                  <a:cubicBezTo>
                    <a:pt x="6889" y="1207"/>
                    <a:pt x="5438" y="0"/>
                    <a:pt x="3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2" name="Google Shape;3232;p63"/>
          <p:cNvSpPr/>
          <p:nvPr/>
        </p:nvSpPr>
        <p:spPr>
          <a:xfrm>
            <a:off x="5153930" y="2180646"/>
            <a:ext cx="15597" cy="16334"/>
          </a:xfrm>
          <a:custGeom>
            <a:avLst/>
            <a:gdLst/>
            <a:ahLst/>
            <a:cxnLst/>
            <a:rect l="l" t="t" r="r" b="b"/>
            <a:pathLst>
              <a:path w="614" h="643" fill="none" extrusionOk="0">
                <a:moveTo>
                  <a:pt x="614" y="1"/>
                </a:moveTo>
                <a:lnTo>
                  <a:pt x="0" y="642"/>
                </a:lnTo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63"/>
          <p:cNvSpPr/>
          <p:nvPr/>
        </p:nvSpPr>
        <p:spPr>
          <a:xfrm>
            <a:off x="5167393" y="2170739"/>
            <a:ext cx="12066" cy="12066"/>
          </a:xfrm>
          <a:custGeom>
            <a:avLst/>
            <a:gdLst/>
            <a:ahLst/>
            <a:cxnLst/>
            <a:rect l="l" t="t" r="r" b="b"/>
            <a:pathLst>
              <a:path w="475" h="475" fill="none" extrusionOk="0">
                <a:moveTo>
                  <a:pt x="474" y="252"/>
                </a:moveTo>
                <a:cubicBezTo>
                  <a:pt x="474" y="363"/>
                  <a:pt x="363" y="475"/>
                  <a:pt x="251" y="475"/>
                </a:cubicBezTo>
                <a:cubicBezTo>
                  <a:pt x="112" y="475"/>
                  <a:pt x="0" y="363"/>
                  <a:pt x="0" y="252"/>
                </a:cubicBezTo>
                <a:cubicBezTo>
                  <a:pt x="0" y="112"/>
                  <a:pt x="112" y="1"/>
                  <a:pt x="251" y="1"/>
                </a:cubicBezTo>
                <a:cubicBezTo>
                  <a:pt x="363" y="1"/>
                  <a:pt x="474" y="112"/>
                  <a:pt x="474" y="252"/>
                </a:cubicBezTo>
                <a:close/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63"/>
          <p:cNvSpPr/>
          <p:nvPr/>
        </p:nvSpPr>
        <p:spPr>
          <a:xfrm>
            <a:off x="5178722" y="2257133"/>
            <a:ext cx="21973" cy="25"/>
          </a:xfrm>
          <a:custGeom>
            <a:avLst/>
            <a:gdLst/>
            <a:ahLst/>
            <a:cxnLst/>
            <a:rect l="l" t="t" r="r" b="b"/>
            <a:pathLst>
              <a:path w="865" h="1" fill="none" extrusionOk="0">
                <a:moveTo>
                  <a:pt x="864" y="1"/>
                </a:moveTo>
                <a:lnTo>
                  <a:pt x="0" y="1"/>
                </a:lnTo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63"/>
          <p:cNvSpPr/>
          <p:nvPr/>
        </p:nvSpPr>
        <p:spPr>
          <a:xfrm>
            <a:off x="5200670" y="2251468"/>
            <a:ext cx="12066" cy="12066"/>
          </a:xfrm>
          <a:custGeom>
            <a:avLst/>
            <a:gdLst/>
            <a:ahLst/>
            <a:cxnLst/>
            <a:rect l="l" t="t" r="r" b="b"/>
            <a:pathLst>
              <a:path w="475" h="475" fill="none" extrusionOk="0">
                <a:moveTo>
                  <a:pt x="474" y="224"/>
                </a:moveTo>
                <a:cubicBezTo>
                  <a:pt x="474" y="363"/>
                  <a:pt x="391" y="474"/>
                  <a:pt x="251" y="474"/>
                </a:cubicBezTo>
                <a:cubicBezTo>
                  <a:pt x="112" y="474"/>
                  <a:pt x="0" y="363"/>
                  <a:pt x="0" y="224"/>
                </a:cubicBezTo>
                <a:cubicBezTo>
                  <a:pt x="0" y="112"/>
                  <a:pt x="112" y="1"/>
                  <a:pt x="251" y="1"/>
                </a:cubicBezTo>
                <a:cubicBezTo>
                  <a:pt x="391" y="1"/>
                  <a:pt x="474" y="112"/>
                  <a:pt x="474" y="224"/>
                </a:cubicBezTo>
                <a:close/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63"/>
          <p:cNvSpPr/>
          <p:nvPr/>
        </p:nvSpPr>
        <p:spPr>
          <a:xfrm>
            <a:off x="5153930" y="2318023"/>
            <a:ext cx="15597" cy="15623"/>
          </a:xfrm>
          <a:custGeom>
            <a:avLst/>
            <a:gdLst/>
            <a:ahLst/>
            <a:cxnLst/>
            <a:rect l="l" t="t" r="r" b="b"/>
            <a:pathLst>
              <a:path w="614" h="615" fill="none" extrusionOk="0">
                <a:moveTo>
                  <a:pt x="614" y="614"/>
                </a:moveTo>
                <a:lnTo>
                  <a:pt x="0" y="1"/>
                </a:lnTo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63"/>
          <p:cNvSpPr/>
          <p:nvPr/>
        </p:nvSpPr>
        <p:spPr>
          <a:xfrm>
            <a:off x="5167393" y="2332198"/>
            <a:ext cx="12066" cy="12066"/>
          </a:xfrm>
          <a:custGeom>
            <a:avLst/>
            <a:gdLst/>
            <a:ahLst/>
            <a:cxnLst/>
            <a:rect l="l" t="t" r="r" b="b"/>
            <a:pathLst>
              <a:path w="475" h="475" fill="none" extrusionOk="0">
                <a:moveTo>
                  <a:pt x="474" y="223"/>
                </a:moveTo>
                <a:cubicBezTo>
                  <a:pt x="474" y="363"/>
                  <a:pt x="363" y="474"/>
                  <a:pt x="251" y="474"/>
                </a:cubicBezTo>
                <a:cubicBezTo>
                  <a:pt x="112" y="474"/>
                  <a:pt x="0" y="363"/>
                  <a:pt x="0" y="223"/>
                </a:cubicBezTo>
                <a:cubicBezTo>
                  <a:pt x="0" y="84"/>
                  <a:pt x="112" y="0"/>
                  <a:pt x="251" y="0"/>
                </a:cubicBezTo>
                <a:cubicBezTo>
                  <a:pt x="363" y="0"/>
                  <a:pt x="474" y="84"/>
                  <a:pt x="474" y="223"/>
                </a:cubicBezTo>
                <a:close/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63"/>
          <p:cNvSpPr/>
          <p:nvPr/>
        </p:nvSpPr>
        <p:spPr>
          <a:xfrm>
            <a:off x="5150399" y="2218191"/>
            <a:ext cx="14886" cy="7799"/>
          </a:xfrm>
          <a:custGeom>
            <a:avLst/>
            <a:gdLst/>
            <a:ahLst/>
            <a:cxnLst/>
            <a:rect l="l" t="t" r="r" b="b"/>
            <a:pathLst>
              <a:path w="586" h="307" fill="none" extrusionOk="0">
                <a:moveTo>
                  <a:pt x="586" y="0"/>
                </a:moveTo>
                <a:lnTo>
                  <a:pt x="0" y="307"/>
                </a:lnTo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3239;p63"/>
          <p:cNvSpPr/>
          <p:nvPr/>
        </p:nvSpPr>
        <p:spPr>
          <a:xfrm>
            <a:off x="5163837" y="2210393"/>
            <a:ext cx="10644" cy="10644"/>
          </a:xfrm>
          <a:custGeom>
            <a:avLst/>
            <a:gdLst/>
            <a:ahLst/>
            <a:cxnLst/>
            <a:rect l="l" t="t" r="r" b="b"/>
            <a:pathLst>
              <a:path w="419" h="419" fill="none" extrusionOk="0">
                <a:moveTo>
                  <a:pt x="280" y="363"/>
                </a:moveTo>
                <a:cubicBezTo>
                  <a:pt x="196" y="419"/>
                  <a:pt x="84" y="391"/>
                  <a:pt x="57" y="307"/>
                </a:cubicBezTo>
                <a:cubicBezTo>
                  <a:pt x="1" y="224"/>
                  <a:pt x="29" y="112"/>
                  <a:pt x="112" y="56"/>
                </a:cubicBezTo>
                <a:cubicBezTo>
                  <a:pt x="196" y="1"/>
                  <a:pt x="307" y="29"/>
                  <a:pt x="363" y="140"/>
                </a:cubicBezTo>
                <a:cubicBezTo>
                  <a:pt x="419" y="224"/>
                  <a:pt x="363" y="307"/>
                  <a:pt x="280" y="363"/>
                </a:cubicBezTo>
                <a:close/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63"/>
          <p:cNvSpPr/>
          <p:nvPr/>
        </p:nvSpPr>
        <p:spPr>
          <a:xfrm>
            <a:off x="5155352" y="2275550"/>
            <a:ext cx="16308" cy="4979"/>
          </a:xfrm>
          <a:custGeom>
            <a:avLst/>
            <a:gdLst/>
            <a:ahLst/>
            <a:cxnLst/>
            <a:rect l="l" t="t" r="r" b="b"/>
            <a:pathLst>
              <a:path w="642" h="196" fill="none" extrusionOk="0">
                <a:moveTo>
                  <a:pt x="641" y="195"/>
                </a:moveTo>
                <a:lnTo>
                  <a:pt x="0" y="0"/>
                </a:lnTo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63"/>
          <p:cNvSpPr/>
          <p:nvPr/>
        </p:nvSpPr>
        <p:spPr>
          <a:xfrm>
            <a:off x="5170924" y="2276972"/>
            <a:ext cx="10644" cy="9932"/>
          </a:xfrm>
          <a:custGeom>
            <a:avLst/>
            <a:gdLst/>
            <a:ahLst/>
            <a:cxnLst/>
            <a:rect l="l" t="t" r="r" b="b"/>
            <a:pathLst>
              <a:path w="419" h="391" fill="none" extrusionOk="0">
                <a:moveTo>
                  <a:pt x="168" y="362"/>
                </a:moveTo>
                <a:cubicBezTo>
                  <a:pt x="56" y="335"/>
                  <a:pt x="1" y="223"/>
                  <a:pt x="28" y="139"/>
                </a:cubicBezTo>
                <a:cubicBezTo>
                  <a:pt x="56" y="56"/>
                  <a:pt x="168" y="0"/>
                  <a:pt x="251" y="28"/>
                </a:cubicBezTo>
                <a:cubicBezTo>
                  <a:pt x="363" y="56"/>
                  <a:pt x="419" y="139"/>
                  <a:pt x="391" y="251"/>
                </a:cubicBezTo>
                <a:cubicBezTo>
                  <a:pt x="335" y="335"/>
                  <a:pt x="251" y="390"/>
                  <a:pt x="168" y="362"/>
                </a:cubicBezTo>
                <a:close/>
              </a:path>
            </a:pathLst>
          </a:custGeom>
          <a:noFill/>
          <a:ln w="700" cap="rnd" cmpd="sng">
            <a:solidFill>
              <a:srgbClr val="261E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63"/>
          <p:cNvSpPr/>
          <p:nvPr/>
        </p:nvSpPr>
        <p:spPr>
          <a:xfrm>
            <a:off x="5235370" y="2111983"/>
            <a:ext cx="12066" cy="12041"/>
          </a:xfrm>
          <a:custGeom>
            <a:avLst/>
            <a:gdLst/>
            <a:ahLst/>
            <a:cxnLst/>
            <a:rect l="l" t="t" r="r" b="b"/>
            <a:pathLst>
              <a:path w="475" h="474" fill="none" extrusionOk="0">
                <a:moveTo>
                  <a:pt x="474" y="0"/>
                </a:moveTo>
                <a:lnTo>
                  <a:pt x="0" y="474"/>
                </a:lnTo>
              </a:path>
            </a:pathLst>
          </a:custGeom>
          <a:noFill/>
          <a:ln w="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63"/>
          <p:cNvSpPr txBox="1"/>
          <p:nvPr/>
        </p:nvSpPr>
        <p:spPr>
          <a:xfrm>
            <a:off x="339930" y="1587575"/>
            <a:ext cx="3848173" cy="212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a method for removing batch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more information about the samples (gender, primary site or sample type). </a:t>
            </a:r>
          </a:p>
          <a:p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the analysis on a particular type of cancer</a:t>
            </a:r>
            <a:r>
              <a:rPr lang="en-G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R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74" name="Google Shape;3274;p63"/>
          <p:cNvGrpSpPr/>
          <p:nvPr/>
        </p:nvGrpSpPr>
        <p:grpSpPr>
          <a:xfrm flipH="1">
            <a:off x="4535488" y="3231933"/>
            <a:ext cx="2271873" cy="800068"/>
            <a:chOff x="4902615" y="2459899"/>
            <a:chExt cx="3075085" cy="1083076"/>
          </a:xfrm>
        </p:grpSpPr>
        <p:grpSp>
          <p:nvGrpSpPr>
            <p:cNvPr id="3275" name="Google Shape;3275;p63"/>
            <p:cNvGrpSpPr/>
            <p:nvPr/>
          </p:nvGrpSpPr>
          <p:grpSpPr>
            <a:xfrm>
              <a:off x="4904743" y="2459899"/>
              <a:ext cx="3072957" cy="1083076"/>
              <a:chOff x="4904743" y="2459899"/>
              <a:chExt cx="3072957" cy="1083076"/>
            </a:xfrm>
          </p:grpSpPr>
          <p:sp>
            <p:nvSpPr>
              <p:cNvPr id="3276" name="Google Shape;3276;p63"/>
              <p:cNvSpPr/>
              <p:nvPr/>
            </p:nvSpPr>
            <p:spPr>
              <a:xfrm>
                <a:off x="5723052" y="2940907"/>
                <a:ext cx="118144" cy="17398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415" extrusionOk="0">
                    <a:moveTo>
                      <a:pt x="1906" y="1"/>
                    </a:moveTo>
                    <a:cubicBezTo>
                      <a:pt x="1791" y="1"/>
                      <a:pt x="959" y="1827"/>
                      <a:pt x="1" y="3852"/>
                    </a:cubicBezTo>
                    <a:cubicBezTo>
                      <a:pt x="437" y="3924"/>
                      <a:pt x="854" y="4088"/>
                      <a:pt x="1236" y="4324"/>
                    </a:cubicBezTo>
                    <a:cubicBezTo>
                      <a:pt x="1290" y="4342"/>
                      <a:pt x="1345" y="4378"/>
                      <a:pt x="1399" y="4415"/>
                    </a:cubicBezTo>
                    <a:cubicBezTo>
                      <a:pt x="2271" y="2598"/>
                      <a:pt x="2998" y="927"/>
                      <a:pt x="2961" y="782"/>
                    </a:cubicBezTo>
                    <a:cubicBezTo>
                      <a:pt x="2907" y="437"/>
                      <a:pt x="2126" y="55"/>
                      <a:pt x="1908" y="1"/>
                    </a:cubicBezTo>
                    <a:cubicBezTo>
                      <a:pt x="1907" y="1"/>
                      <a:pt x="1907" y="1"/>
                      <a:pt x="1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63"/>
              <p:cNvSpPr/>
              <p:nvPr/>
            </p:nvSpPr>
            <p:spPr>
              <a:xfrm>
                <a:off x="5819679" y="3014323"/>
                <a:ext cx="91662" cy="13705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3478" extrusionOk="0">
                    <a:moveTo>
                      <a:pt x="1657" y="1"/>
                    </a:moveTo>
                    <a:cubicBezTo>
                      <a:pt x="1448" y="1"/>
                      <a:pt x="1270" y="66"/>
                      <a:pt x="1236" y="100"/>
                    </a:cubicBezTo>
                    <a:cubicBezTo>
                      <a:pt x="1200" y="136"/>
                      <a:pt x="637" y="1589"/>
                      <a:pt x="1" y="3205"/>
                    </a:cubicBezTo>
                    <a:cubicBezTo>
                      <a:pt x="382" y="3369"/>
                      <a:pt x="800" y="3460"/>
                      <a:pt x="1218" y="3478"/>
                    </a:cubicBezTo>
                    <a:cubicBezTo>
                      <a:pt x="1599" y="2461"/>
                      <a:pt x="1962" y="1425"/>
                      <a:pt x="2326" y="408"/>
                    </a:cubicBezTo>
                    <a:cubicBezTo>
                      <a:pt x="2180" y="87"/>
                      <a:pt x="1898" y="1"/>
                      <a:pt x="16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63"/>
              <p:cNvSpPr/>
              <p:nvPr/>
            </p:nvSpPr>
            <p:spPr>
              <a:xfrm>
                <a:off x="5917764" y="3117610"/>
                <a:ext cx="66953" cy="8531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65" extrusionOk="0">
                    <a:moveTo>
                      <a:pt x="551" y="1"/>
                    </a:moveTo>
                    <a:cubicBezTo>
                      <a:pt x="541" y="1"/>
                      <a:pt x="533" y="2"/>
                      <a:pt x="527" y="3"/>
                    </a:cubicBezTo>
                    <a:cubicBezTo>
                      <a:pt x="454" y="21"/>
                      <a:pt x="236" y="657"/>
                      <a:pt x="0" y="1438"/>
                    </a:cubicBezTo>
                    <a:cubicBezTo>
                      <a:pt x="109" y="1529"/>
                      <a:pt x="218" y="1638"/>
                      <a:pt x="327" y="1729"/>
                    </a:cubicBezTo>
                    <a:cubicBezTo>
                      <a:pt x="563" y="1929"/>
                      <a:pt x="854" y="2056"/>
                      <a:pt x="1144" y="2165"/>
                    </a:cubicBezTo>
                    <a:cubicBezTo>
                      <a:pt x="1290" y="1747"/>
                      <a:pt x="1435" y="1329"/>
                      <a:pt x="1508" y="1057"/>
                    </a:cubicBezTo>
                    <a:cubicBezTo>
                      <a:pt x="1699" y="379"/>
                      <a:pt x="760" y="1"/>
                      <a:pt x="5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9" name="Google Shape;3279;p63"/>
              <p:cNvGrpSpPr/>
              <p:nvPr/>
            </p:nvGrpSpPr>
            <p:grpSpPr>
              <a:xfrm>
                <a:off x="4904743" y="2459899"/>
                <a:ext cx="3072957" cy="1083076"/>
                <a:chOff x="4904743" y="2459899"/>
                <a:chExt cx="3072957" cy="1083076"/>
              </a:xfrm>
            </p:grpSpPr>
            <p:grpSp>
              <p:nvGrpSpPr>
                <p:cNvPr id="3280" name="Google Shape;3280;p63"/>
                <p:cNvGrpSpPr/>
                <p:nvPr/>
              </p:nvGrpSpPr>
              <p:grpSpPr>
                <a:xfrm>
                  <a:off x="4943571" y="2736224"/>
                  <a:ext cx="2842424" cy="391553"/>
                  <a:chOff x="4943571" y="2736224"/>
                  <a:chExt cx="2842424" cy="391553"/>
                </a:xfrm>
              </p:grpSpPr>
              <p:sp>
                <p:nvSpPr>
                  <p:cNvPr id="3281" name="Google Shape;3281;p63"/>
                  <p:cNvSpPr/>
                  <p:nvPr/>
                </p:nvSpPr>
                <p:spPr>
                  <a:xfrm>
                    <a:off x="4943571" y="2736224"/>
                    <a:ext cx="198299" cy="159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4051" extrusionOk="0">
                        <a:moveTo>
                          <a:pt x="3760" y="0"/>
                        </a:moveTo>
                        <a:cubicBezTo>
                          <a:pt x="2525" y="1108"/>
                          <a:pt x="1272" y="2216"/>
                          <a:pt x="1" y="3288"/>
                        </a:cubicBezTo>
                        <a:cubicBezTo>
                          <a:pt x="455" y="3542"/>
                          <a:pt x="909" y="3796"/>
                          <a:pt x="1363" y="4051"/>
                        </a:cubicBezTo>
                        <a:cubicBezTo>
                          <a:pt x="1363" y="4051"/>
                          <a:pt x="3234" y="2398"/>
                          <a:pt x="5032" y="690"/>
                        </a:cubicBezTo>
                        <a:cubicBezTo>
                          <a:pt x="4687" y="345"/>
                          <a:pt x="4233" y="109"/>
                          <a:pt x="37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82" name="Google Shape;3282;p63"/>
                  <p:cNvGrpSpPr/>
                  <p:nvPr/>
                </p:nvGrpSpPr>
                <p:grpSpPr>
                  <a:xfrm>
                    <a:off x="5045913" y="2799907"/>
                    <a:ext cx="2740082" cy="327870"/>
                    <a:chOff x="5045913" y="2799907"/>
                    <a:chExt cx="2740082" cy="327870"/>
                  </a:xfrm>
                </p:grpSpPr>
                <p:sp>
                  <p:nvSpPr>
                    <p:cNvPr id="3283" name="Google Shape;3283;p63"/>
                    <p:cNvSpPr/>
                    <p:nvPr/>
                  </p:nvSpPr>
                  <p:spPr>
                    <a:xfrm>
                      <a:off x="7534693" y="2932316"/>
                      <a:ext cx="108844" cy="60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2" h="1545" extrusionOk="0">
                          <a:moveTo>
                            <a:pt x="945" y="1"/>
                          </a:moveTo>
                          <a:cubicBezTo>
                            <a:pt x="582" y="219"/>
                            <a:pt x="255" y="509"/>
                            <a:pt x="1" y="855"/>
                          </a:cubicBezTo>
                          <a:cubicBezTo>
                            <a:pt x="600" y="1236"/>
                            <a:pt x="1109" y="1545"/>
                            <a:pt x="1109" y="1545"/>
                          </a:cubicBezTo>
                          <a:cubicBezTo>
                            <a:pt x="1654" y="1472"/>
                            <a:pt x="2217" y="1381"/>
                            <a:pt x="2762" y="1309"/>
                          </a:cubicBezTo>
                          <a:cubicBezTo>
                            <a:pt x="2744" y="1290"/>
                            <a:pt x="1853" y="655"/>
                            <a:pt x="945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4" name="Google Shape;3284;p63"/>
                    <p:cNvSpPr/>
                    <p:nvPr/>
                  </p:nvSpPr>
                  <p:spPr>
                    <a:xfrm>
                      <a:off x="7618434" y="2883648"/>
                      <a:ext cx="167561" cy="1210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2" h="3071" extrusionOk="0">
                          <a:moveTo>
                            <a:pt x="1363" y="1"/>
                          </a:moveTo>
                          <a:cubicBezTo>
                            <a:pt x="964" y="310"/>
                            <a:pt x="491" y="564"/>
                            <a:pt x="1" y="709"/>
                          </a:cubicBezTo>
                          <a:cubicBezTo>
                            <a:pt x="1182" y="1944"/>
                            <a:pt x="2380" y="3070"/>
                            <a:pt x="2380" y="3070"/>
                          </a:cubicBezTo>
                          <a:cubicBezTo>
                            <a:pt x="2998" y="2980"/>
                            <a:pt x="3634" y="2889"/>
                            <a:pt x="4251" y="2780"/>
                          </a:cubicBezTo>
                          <a:cubicBezTo>
                            <a:pt x="4251" y="2780"/>
                            <a:pt x="2816" y="1418"/>
                            <a:pt x="1363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5" name="Google Shape;3285;p63"/>
                    <p:cNvSpPr/>
                    <p:nvPr/>
                  </p:nvSpPr>
                  <p:spPr>
                    <a:xfrm>
                      <a:off x="7066572" y="2943429"/>
                      <a:ext cx="122439" cy="1843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07" h="4678" extrusionOk="0">
                          <a:moveTo>
                            <a:pt x="1144" y="1"/>
                          </a:moveTo>
                          <a:cubicBezTo>
                            <a:pt x="801" y="1"/>
                            <a:pt x="118" y="173"/>
                            <a:pt x="37" y="173"/>
                          </a:cubicBezTo>
                          <a:cubicBezTo>
                            <a:pt x="1" y="173"/>
                            <a:pt x="764" y="2353"/>
                            <a:pt x="1617" y="4678"/>
                          </a:cubicBezTo>
                          <a:lnTo>
                            <a:pt x="1654" y="4678"/>
                          </a:lnTo>
                          <a:cubicBezTo>
                            <a:pt x="2126" y="4532"/>
                            <a:pt x="2616" y="4569"/>
                            <a:pt x="3107" y="4514"/>
                          </a:cubicBezTo>
                          <a:cubicBezTo>
                            <a:pt x="2253" y="2244"/>
                            <a:pt x="1399" y="46"/>
                            <a:pt x="1254" y="9"/>
                          </a:cubicBezTo>
                          <a:cubicBezTo>
                            <a:pt x="1224" y="3"/>
                            <a:pt x="1186" y="1"/>
                            <a:pt x="1144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6" name="Google Shape;3286;p63"/>
                    <p:cNvSpPr/>
                    <p:nvPr/>
                  </p:nvSpPr>
                  <p:spPr>
                    <a:xfrm>
                      <a:off x="7189681" y="2955961"/>
                      <a:ext cx="94539" cy="143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99" h="3652" extrusionOk="0">
                          <a:moveTo>
                            <a:pt x="1" y="0"/>
                          </a:moveTo>
                          <a:cubicBezTo>
                            <a:pt x="1" y="0"/>
                            <a:pt x="637" y="1780"/>
                            <a:pt x="1291" y="3651"/>
                          </a:cubicBezTo>
                          <a:cubicBezTo>
                            <a:pt x="1617" y="3361"/>
                            <a:pt x="1999" y="3106"/>
                            <a:pt x="2399" y="2888"/>
                          </a:cubicBezTo>
                          <a:cubicBezTo>
                            <a:pt x="1890" y="1526"/>
                            <a:pt x="1400" y="364"/>
                            <a:pt x="1236" y="291"/>
                          </a:cubicBezTo>
                          <a:cubicBezTo>
                            <a:pt x="836" y="146"/>
                            <a:pt x="419" y="55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7" name="Google Shape;3287;p63"/>
                    <p:cNvSpPr/>
                    <p:nvPr/>
                  </p:nvSpPr>
                  <p:spPr>
                    <a:xfrm>
                      <a:off x="7330011" y="2996038"/>
                      <a:ext cx="63722" cy="68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7" h="1726" extrusionOk="0">
                          <a:moveTo>
                            <a:pt x="54" y="0"/>
                          </a:moveTo>
                          <a:cubicBezTo>
                            <a:pt x="0" y="19"/>
                            <a:pt x="127" y="745"/>
                            <a:pt x="309" y="1599"/>
                          </a:cubicBezTo>
                          <a:cubicBezTo>
                            <a:pt x="745" y="1617"/>
                            <a:pt x="1181" y="1653"/>
                            <a:pt x="1617" y="1726"/>
                          </a:cubicBezTo>
                          <a:cubicBezTo>
                            <a:pt x="1508" y="1199"/>
                            <a:pt x="1417" y="691"/>
                            <a:pt x="1308" y="164"/>
                          </a:cubicBezTo>
                          <a:cubicBezTo>
                            <a:pt x="890" y="91"/>
                            <a:pt x="472" y="37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8" name="Google Shape;3288;p63"/>
                    <p:cNvSpPr/>
                    <p:nvPr/>
                  </p:nvSpPr>
                  <p:spPr>
                    <a:xfrm>
                      <a:off x="5045913" y="2799907"/>
                      <a:ext cx="171856" cy="111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1" h="2835" extrusionOk="0">
                          <a:moveTo>
                            <a:pt x="3216" y="1"/>
                          </a:moveTo>
                          <a:cubicBezTo>
                            <a:pt x="1599" y="1236"/>
                            <a:pt x="1" y="2380"/>
                            <a:pt x="1" y="2380"/>
                          </a:cubicBezTo>
                          <a:cubicBezTo>
                            <a:pt x="564" y="2544"/>
                            <a:pt x="1145" y="2689"/>
                            <a:pt x="1708" y="2834"/>
                          </a:cubicBezTo>
                          <a:cubicBezTo>
                            <a:pt x="2598" y="2162"/>
                            <a:pt x="3488" y="1490"/>
                            <a:pt x="4360" y="782"/>
                          </a:cubicBezTo>
                          <a:cubicBezTo>
                            <a:pt x="4215" y="745"/>
                            <a:pt x="4070" y="691"/>
                            <a:pt x="3942" y="636"/>
                          </a:cubicBezTo>
                          <a:cubicBezTo>
                            <a:pt x="3652" y="473"/>
                            <a:pt x="3416" y="273"/>
                            <a:pt x="3216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9" name="Google Shape;3289;p63"/>
                    <p:cNvSpPr/>
                    <p:nvPr/>
                  </p:nvSpPr>
                  <p:spPr>
                    <a:xfrm>
                      <a:off x="5194085" y="2852161"/>
                      <a:ext cx="125316" cy="57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0" h="1454" extrusionOk="0">
                          <a:moveTo>
                            <a:pt x="2417" y="1"/>
                          </a:moveTo>
                          <a:cubicBezTo>
                            <a:pt x="1272" y="727"/>
                            <a:pt x="1" y="1454"/>
                            <a:pt x="1" y="1454"/>
                          </a:cubicBezTo>
                          <a:cubicBezTo>
                            <a:pt x="764" y="1454"/>
                            <a:pt x="1508" y="1417"/>
                            <a:pt x="2253" y="1381"/>
                          </a:cubicBezTo>
                          <a:cubicBezTo>
                            <a:pt x="2253" y="1381"/>
                            <a:pt x="2671" y="1145"/>
                            <a:pt x="3179" y="818"/>
                          </a:cubicBezTo>
                          <a:cubicBezTo>
                            <a:pt x="2980" y="509"/>
                            <a:pt x="2707" y="219"/>
                            <a:pt x="2417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0" name="Google Shape;3290;p63"/>
                    <p:cNvSpPr/>
                    <p:nvPr/>
                  </p:nvSpPr>
                  <p:spPr>
                    <a:xfrm>
                      <a:off x="5436756" y="2934484"/>
                      <a:ext cx="70894" cy="687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9" h="1745" extrusionOk="0">
                          <a:moveTo>
                            <a:pt x="563" y="0"/>
                          </a:moveTo>
                          <a:cubicBezTo>
                            <a:pt x="382" y="545"/>
                            <a:pt x="182" y="1090"/>
                            <a:pt x="0" y="1617"/>
                          </a:cubicBezTo>
                          <a:cubicBezTo>
                            <a:pt x="382" y="1690"/>
                            <a:pt x="781" y="1671"/>
                            <a:pt x="1163" y="1744"/>
                          </a:cubicBezTo>
                          <a:cubicBezTo>
                            <a:pt x="1363" y="1163"/>
                            <a:pt x="1580" y="600"/>
                            <a:pt x="1798" y="37"/>
                          </a:cubicBezTo>
                          <a:cubicBezTo>
                            <a:pt x="1399" y="37"/>
                            <a:pt x="981" y="19"/>
                            <a:pt x="56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1" name="Google Shape;3291;p63"/>
                    <p:cNvSpPr/>
                    <p:nvPr/>
                  </p:nvSpPr>
                  <p:spPr>
                    <a:xfrm>
                      <a:off x="5533383" y="2915135"/>
                      <a:ext cx="113139" cy="1410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1" h="3580" extrusionOk="0">
                          <a:moveTo>
                            <a:pt x="2870" y="1"/>
                          </a:moveTo>
                          <a:lnTo>
                            <a:pt x="2870" y="1"/>
                          </a:lnTo>
                          <a:cubicBezTo>
                            <a:pt x="2380" y="37"/>
                            <a:pt x="1871" y="55"/>
                            <a:pt x="1381" y="74"/>
                          </a:cubicBezTo>
                          <a:cubicBezTo>
                            <a:pt x="927" y="964"/>
                            <a:pt x="454" y="1854"/>
                            <a:pt x="0" y="2725"/>
                          </a:cubicBezTo>
                          <a:cubicBezTo>
                            <a:pt x="109" y="2798"/>
                            <a:pt x="218" y="2871"/>
                            <a:pt x="327" y="2962"/>
                          </a:cubicBezTo>
                          <a:cubicBezTo>
                            <a:pt x="563" y="3161"/>
                            <a:pt x="781" y="3379"/>
                            <a:pt x="999" y="3579"/>
                          </a:cubicBezTo>
                          <a:cubicBezTo>
                            <a:pt x="1635" y="2399"/>
                            <a:pt x="2253" y="1200"/>
                            <a:pt x="2870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2" name="Google Shape;3292;p63"/>
                    <p:cNvSpPr/>
                    <p:nvPr/>
                  </p:nvSpPr>
                  <p:spPr>
                    <a:xfrm>
                      <a:off x="5617124" y="2905125"/>
                      <a:ext cx="135325" cy="187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4" h="4767" extrusionOk="0">
                          <a:moveTo>
                            <a:pt x="2362" y="1"/>
                          </a:moveTo>
                          <a:cubicBezTo>
                            <a:pt x="2362" y="1"/>
                            <a:pt x="1163" y="2362"/>
                            <a:pt x="0" y="4596"/>
                          </a:cubicBezTo>
                          <a:cubicBezTo>
                            <a:pt x="37" y="4614"/>
                            <a:pt x="91" y="4632"/>
                            <a:pt x="146" y="4651"/>
                          </a:cubicBezTo>
                          <a:cubicBezTo>
                            <a:pt x="422" y="4726"/>
                            <a:pt x="698" y="4766"/>
                            <a:pt x="973" y="4766"/>
                          </a:cubicBezTo>
                          <a:cubicBezTo>
                            <a:pt x="1097" y="4766"/>
                            <a:pt x="1221" y="4758"/>
                            <a:pt x="1345" y="4741"/>
                          </a:cubicBezTo>
                          <a:cubicBezTo>
                            <a:pt x="2053" y="3288"/>
                            <a:pt x="2743" y="1817"/>
                            <a:pt x="3433" y="346"/>
                          </a:cubicBezTo>
                          <a:cubicBezTo>
                            <a:pt x="3070" y="237"/>
                            <a:pt x="2725" y="128"/>
                            <a:pt x="236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3293" name="Google Shape;3293;p63"/>
                <p:cNvSpPr/>
                <p:nvPr/>
              </p:nvSpPr>
              <p:spPr>
                <a:xfrm>
                  <a:off x="5765206" y="3179283"/>
                  <a:ext cx="103799" cy="141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" h="3597" extrusionOk="0">
                      <a:moveTo>
                        <a:pt x="1453" y="0"/>
                      </a:moveTo>
                      <a:cubicBezTo>
                        <a:pt x="728" y="1832"/>
                        <a:pt x="20" y="3592"/>
                        <a:pt x="0" y="3597"/>
                      </a:cubicBezTo>
                      <a:lnTo>
                        <a:pt x="0" y="3597"/>
                      </a:lnTo>
                      <a:cubicBezTo>
                        <a:pt x="527" y="3524"/>
                        <a:pt x="1054" y="3433"/>
                        <a:pt x="1562" y="3361"/>
                      </a:cubicBezTo>
                      <a:cubicBezTo>
                        <a:pt x="1925" y="2398"/>
                        <a:pt x="2289" y="1435"/>
                        <a:pt x="2634" y="473"/>
                      </a:cubicBezTo>
                      <a:cubicBezTo>
                        <a:pt x="2234" y="345"/>
                        <a:pt x="1835" y="182"/>
                        <a:pt x="1453" y="0"/>
                      </a:cubicBezTo>
                      <a:close/>
                      <a:moveTo>
                        <a:pt x="0" y="3597"/>
                      </a:moveTo>
                      <a:lnTo>
                        <a:pt x="0" y="3597"/>
                      </a:lnTo>
                      <a:cubicBezTo>
                        <a:pt x="0" y="3597"/>
                        <a:pt x="0" y="3597"/>
                        <a:pt x="0" y="3597"/>
                      </a:cubicBezTo>
                      <a:cubicBezTo>
                        <a:pt x="0" y="3597"/>
                        <a:pt x="0" y="3597"/>
                        <a:pt x="0" y="35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63"/>
                <p:cNvSpPr/>
                <p:nvPr/>
              </p:nvSpPr>
              <p:spPr>
                <a:xfrm>
                  <a:off x="6868222" y="3249428"/>
                  <a:ext cx="55131" cy="50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290" extrusionOk="0">
                      <a:moveTo>
                        <a:pt x="1199" y="0"/>
                      </a:moveTo>
                      <a:cubicBezTo>
                        <a:pt x="781" y="73"/>
                        <a:pt x="382" y="164"/>
                        <a:pt x="0" y="309"/>
                      </a:cubicBezTo>
                      <a:cubicBezTo>
                        <a:pt x="73" y="563"/>
                        <a:pt x="109" y="727"/>
                        <a:pt x="109" y="727"/>
                      </a:cubicBezTo>
                      <a:cubicBezTo>
                        <a:pt x="545" y="909"/>
                        <a:pt x="963" y="1108"/>
                        <a:pt x="1399" y="1290"/>
                      </a:cubicBezTo>
                      <a:cubicBezTo>
                        <a:pt x="1399" y="1290"/>
                        <a:pt x="1308" y="709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63"/>
                <p:cNvSpPr/>
                <p:nvPr/>
              </p:nvSpPr>
              <p:spPr>
                <a:xfrm>
                  <a:off x="6966268" y="3235833"/>
                  <a:ext cx="88076" cy="115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2943" extrusionOk="0">
                      <a:moveTo>
                        <a:pt x="1490" y="0"/>
                      </a:moveTo>
                      <a:lnTo>
                        <a:pt x="1000" y="73"/>
                      </a:lnTo>
                      <a:lnTo>
                        <a:pt x="1" y="164"/>
                      </a:lnTo>
                      <a:cubicBezTo>
                        <a:pt x="328" y="1435"/>
                        <a:pt x="600" y="2489"/>
                        <a:pt x="600" y="2489"/>
                      </a:cubicBezTo>
                      <a:cubicBezTo>
                        <a:pt x="1145" y="2652"/>
                        <a:pt x="1690" y="2797"/>
                        <a:pt x="2235" y="2943"/>
                      </a:cubicBezTo>
                      <a:cubicBezTo>
                        <a:pt x="2235" y="2943"/>
                        <a:pt x="1908" y="1580"/>
                        <a:pt x="14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63"/>
                <p:cNvSpPr/>
                <p:nvPr/>
              </p:nvSpPr>
              <p:spPr>
                <a:xfrm>
                  <a:off x="7069358" y="3207893"/>
                  <a:ext cx="114558" cy="16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4070" extrusionOk="0">
                      <a:moveTo>
                        <a:pt x="1544" y="1"/>
                      </a:moveTo>
                      <a:cubicBezTo>
                        <a:pt x="1090" y="201"/>
                        <a:pt x="654" y="364"/>
                        <a:pt x="182" y="491"/>
                      </a:cubicBezTo>
                      <a:lnTo>
                        <a:pt x="0" y="528"/>
                      </a:lnTo>
                      <a:cubicBezTo>
                        <a:pt x="581" y="2417"/>
                        <a:pt x="1090" y="4069"/>
                        <a:pt x="1090" y="4069"/>
                      </a:cubicBezTo>
                      <a:cubicBezTo>
                        <a:pt x="1689" y="4033"/>
                        <a:pt x="2289" y="3997"/>
                        <a:pt x="2906" y="3942"/>
                      </a:cubicBezTo>
                      <a:cubicBezTo>
                        <a:pt x="2906" y="3942"/>
                        <a:pt x="2271" y="2108"/>
                        <a:pt x="154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63"/>
                <p:cNvSpPr/>
                <p:nvPr/>
              </p:nvSpPr>
              <p:spPr>
                <a:xfrm>
                  <a:off x="7173118" y="3182120"/>
                  <a:ext cx="103839" cy="16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4197" extrusionOk="0">
                      <a:moveTo>
                        <a:pt x="1454" y="1"/>
                      </a:moveTo>
                      <a:cubicBezTo>
                        <a:pt x="964" y="92"/>
                        <a:pt x="473" y="164"/>
                        <a:pt x="1" y="292"/>
                      </a:cubicBezTo>
                      <a:cubicBezTo>
                        <a:pt x="764" y="2380"/>
                        <a:pt x="1436" y="4197"/>
                        <a:pt x="1436" y="4197"/>
                      </a:cubicBezTo>
                      <a:cubicBezTo>
                        <a:pt x="1835" y="3888"/>
                        <a:pt x="2235" y="3561"/>
                        <a:pt x="2635" y="3234"/>
                      </a:cubicBezTo>
                      <a:cubicBezTo>
                        <a:pt x="2635" y="3234"/>
                        <a:pt x="2108" y="1781"/>
                        <a:pt x="145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8" name="Google Shape;3298;p63"/>
                <p:cNvSpPr/>
                <p:nvPr/>
              </p:nvSpPr>
              <p:spPr>
                <a:xfrm>
                  <a:off x="6125233" y="3169274"/>
                  <a:ext cx="90204" cy="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9" h="2144" extrusionOk="0">
                      <a:moveTo>
                        <a:pt x="2289" y="0"/>
                      </a:moveTo>
                      <a:lnTo>
                        <a:pt x="2289" y="0"/>
                      </a:lnTo>
                      <a:cubicBezTo>
                        <a:pt x="1762" y="200"/>
                        <a:pt x="1217" y="381"/>
                        <a:pt x="654" y="581"/>
                      </a:cubicBezTo>
                      <a:cubicBezTo>
                        <a:pt x="654" y="581"/>
                        <a:pt x="345" y="1290"/>
                        <a:pt x="0" y="2107"/>
                      </a:cubicBezTo>
                      <a:cubicBezTo>
                        <a:pt x="164" y="2091"/>
                        <a:pt x="327" y="2082"/>
                        <a:pt x="490" y="2082"/>
                      </a:cubicBezTo>
                      <a:cubicBezTo>
                        <a:pt x="690" y="2082"/>
                        <a:pt x="890" y="2095"/>
                        <a:pt x="1090" y="2125"/>
                      </a:cubicBezTo>
                      <a:cubicBezTo>
                        <a:pt x="1199" y="2143"/>
                        <a:pt x="1290" y="2143"/>
                        <a:pt x="1381" y="2143"/>
                      </a:cubicBezTo>
                      <a:cubicBezTo>
                        <a:pt x="1889" y="999"/>
                        <a:pt x="2289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9" name="Google Shape;3299;p63"/>
                <p:cNvSpPr/>
                <p:nvPr/>
              </p:nvSpPr>
              <p:spPr>
                <a:xfrm>
                  <a:off x="6237623" y="3099837"/>
                  <a:ext cx="88076" cy="14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688" extrusionOk="0">
                      <a:moveTo>
                        <a:pt x="2234" y="0"/>
                      </a:moveTo>
                      <a:lnTo>
                        <a:pt x="2234" y="0"/>
                      </a:lnTo>
                      <a:cubicBezTo>
                        <a:pt x="1816" y="182"/>
                        <a:pt x="1381" y="382"/>
                        <a:pt x="963" y="563"/>
                      </a:cubicBezTo>
                      <a:cubicBezTo>
                        <a:pt x="963" y="563"/>
                        <a:pt x="527" y="2053"/>
                        <a:pt x="0" y="3687"/>
                      </a:cubicBezTo>
                      <a:cubicBezTo>
                        <a:pt x="236" y="3633"/>
                        <a:pt x="472" y="3542"/>
                        <a:pt x="727" y="3451"/>
                      </a:cubicBezTo>
                      <a:cubicBezTo>
                        <a:pt x="981" y="3360"/>
                        <a:pt x="1235" y="3324"/>
                        <a:pt x="1489" y="3324"/>
                      </a:cubicBezTo>
                      <a:cubicBezTo>
                        <a:pt x="1925" y="1544"/>
                        <a:pt x="2234" y="0"/>
                        <a:pt x="22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0" name="Google Shape;3300;p63"/>
                <p:cNvSpPr/>
                <p:nvPr/>
              </p:nvSpPr>
              <p:spPr>
                <a:xfrm>
                  <a:off x="6338546" y="3074774"/>
                  <a:ext cx="78027" cy="17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4451" extrusionOk="0">
                      <a:moveTo>
                        <a:pt x="1980" y="0"/>
                      </a:moveTo>
                      <a:lnTo>
                        <a:pt x="1980" y="0"/>
                      </a:lnTo>
                      <a:cubicBezTo>
                        <a:pt x="1544" y="91"/>
                        <a:pt x="1108" y="182"/>
                        <a:pt x="654" y="273"/>
                      </a:cubicBezTo>
                      <a:cubicBezTo>
                        <a:pt x="454" y="1581"/>
                        <a:pt x="236" y="2870"/>
                        <a:pt x="0" y="4178"/>
                      </a:cubicBezTo>
                      <a:lnTo>
                        <a:pt x="127" y="4214"/>
                      </a:lnTo>
                      <a:cubicBezTo>
                        <a:pt x="527" y="4378"/>
                        <a:pt x="963" y="4451"/>
                        <a:pt x="1399" y="4451"/>
                      </a:cubicBezTo>
                      <a:cubicBezTo>
                        <a:pt x="1599" y="2961"/>
                        <a:pt x="1798" y="1490"/>
                        <a:pt x="198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1" name="Google Shape;3301;p63"/>
                <p:cNvSpPr/>
                <p:nvPr/>
              </p:nvSpPr>
              <p:spPr>
                <a:xfrm>
                  <a:off x="6433715" y="3071188"/>
                  <a:ext cx="55171" cy="17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441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7" y="1472"/>
                        <a:pt x="74" y="2943"/>
                        <a:pt x="128" y="4414"/>
                      </a:cubicBezTo>
                      <a:cubicBezTo>
                        <a:pt x="237" y="4396"/>
                        <a:pt x="364" y="4378"/>
                        <a:pt x="473" y="4360"/>
                      </a:cubicBezTo>
                      <a:cubicBezTo>
                        <a:pt x="782" y="4287"/>
                        <a:pt x="1091" y="4196"/>
                        <a:pt x="1400" y="4124"/>
                      </a:cubicBezTo>
                      <a:cubicBezTo>
                        <a:pt x="1309" y="2780"/>
                        <a:pt x="1236" y="1436"/>
                        <a:pt x="1145" y="91"/>
                      </a:cubicBezTo>
                      <a:cubicBezTo>
                        <a:pt x="764" y="55"/>
                        <a:pt x="382" y="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2" name="Google Shape;3302;p63"/>
                <p:cNvSpPr/>
                <p:nvPr/>
              </p:nvSpPr>
              <p:spPr>
                <a:xfrm>
                  <a:off x="6519150" y="3099759"/>
                  <a:ext cx="66362" cy="129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" h="3290" extrusionOk="0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" y="1"/>
                        <a:pt x="181" y="1487"/>
                        <a:pt x="448" y="3235"/>
                      </a:cubicBezTo>
                      <a:lnTo>
                        <a:pt x="467" y="3235"/>
                      </a:lnTo>
                      <a:cubicBezTo>
                        <a:pt x="567" y="3231"/>
                        <a:pt x="668" y="3228"/>
                        <a:pt x="769" y="3228"/>
                      </a:cubicBezTo>
                      <a:cubicBezTo>
                        <a:pt x="1074" y="3228"/>
                        <a:pt x="1384" y="3249"/>
                        <a:pt x="1684" y="3290"/>
                      </a:cubicBezTo>
                      <a:cubicBezTo>
                        <a:pt x="1502" y="2382"/>
                        <a:pt x="1338" y="1473"/>
                        <a:pt x="1175" y="583"/>
                      </a:cubicBezTo>
                      <a:cubicBezTo>
                        <a:pt x="1175" y="583"/>
                        <a:pt x="67" y="166"/>
                        <a:pt x="13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3" name="Google Shape;3303;p63"/>
                <p:cNvSpPr/>
                <p:nvPr/>
              </p:nvSpPr>
              <p:spPr>
                <a:xfrm>
                  <a:off x="6627009" y="3182869"/>
                  <a:ext cx="66599" cy="56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43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27" y="436"/>
                        <a:pt x="254" y="872"/>
                        <a:pt x="382" y="1290"/>
                      </a:cubicBezTo>
                      <a:cubicBezTo>
                        <a:pt x="817" y="1326"/>
                        <a:pt x="1253" y="1362"/>
                        <a:pt x="1689" y="1435"/>
                      </a:cubicBezTo>
                      <a:lnTo>
                        <a:pt x="1562" y="1017"/>
                      </a:lnTo>
                      <a:cubicBezTo>
                        <a:pt x="1035" y="690"/>
                        <a:pt x="509" y="3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4" name="Google Shape;3304;p63"/>
                <p:cNvSpPr/>
                <p:nvPr/>
              </p:nvSpPr>
              <p:spPr>
                <a:xfrm>
                  <a:off x="5905497" y="3212937"/>
                  <a:ext cx="68727" cy="6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1617" extrusionOk="0">
                      <a:moveTo>
                        <a:pt x="491" y="0"/>
                      </a:moveTo>
                      <a:cubicBezTo>
                        <a:pt x="236" y="872"/>
                        <a:pt x="0" y="1617"/>
                        <a:pt x="0" y="1617"/>
                      </a:cubicBezTo>
                      <a:cubicBezTo>
                        <a:pt x="454" y="1489"/>
                        <a:pt x="926" y="1362"/>
                        <a:pt x="1381" y="1217"/>
                      </a:cubicBezTo>
                      <a:cubicBezTo>
                        <a:pt x="1381" y="1217"/>
                        <a:pt x="1544" y="763"/>
                        <a:pt x="1744" y="236"/>
                      </a:cubicBezTo>
                      <a:cubicBezTo>
                        <a:pt x="1326" y="182"/>
                        <a:pt x="926" y="91"/>
                        <a:pt x="5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63"/>
                <p:cNvSpPr/>
                <p:nvPr/>
              </p:nvSpPr>
              <p:spPr>
                <a:xfrm>
                  <a:off x="5163926" y="2459899"/>
                  <a:ext cx="2600501" cy="961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0" h="24393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00" y="510"/>
                        <a:pt x="4251" y="3488"/>
                        <a:pt x="5740" y="13678"/>
                      </a:cubicBezTo>
                      <a:cubicBezTo>
                        <a:pt x="7303" y="21727"/>
                        <a:pt x="11814" y="23426"/>
                        <a:pt x="14968" y="23426"/>
                      </a:cubicBezTo>
                      <a:cubicBezTo>
                        <a:pt x="15957" y="23426"/>
                        <a:pt x="16812" y="23259"/>
                        <a:pt x="17401" y="23069"/>
                      </a:cubicBezTo>
                      <a:cubicBezTo>
                        <a:pt x="18800" y="22760"/>
                        <a:pt x="22451" y="20617"/>
                        <a:pt x="25702" y="18600"/>
                      </a:cubicBezTo>
                      <a:cubicBezTo>
                        <a:pt x="28219" y="17101"/>
                        <a:pt x="30507" y="15686"/>
                        <a:pt x="32344" y="15686"/>
                      </a:cubicBezTo>
                      <a:cubicBezTo>
                        <a:pt x="32934" y="15686"/>
                        <a:pt x="33477" y="15831"/>
                        <a:pt x="33967" y="16167"/>
                      </a:cubicBezTo>
                      <a:cubicBezTo>
                        <a:pt x="37189" y="18479"/>
                        <a:pt x="42533" y="24392"/>
                        <a:pt x="48730" y="24392"/>
                      </a:cubicBezTo>
                      <a:cubicBezTo>
                        <a:pt x="49833" y="24392"/>
                        <a:pt x="50962" y="24205"/>
                        <a:pt x="52112" y="23777"/>
                      </a:cubicBezTo>
                      <a:cubicBezTo>
                        <a:pt x="56217" y="22215"/>
                        <a:pt x="58124" y="17747"/>
                        <a:pt x="59595" y="13478"/>
                      </a:cubicBezTo>
                      <a:cubicBezTo>
                        <a:pt x="61121" y="9137"/>
                        <a:pt x="62193" y="4978"/>
                        <a:pt x="65989" y="2199"/>
                      </a:cubicBezTo>
                      <a:lnTo>
                        <a:pt x="65698" y="1890"/>
                      </a:lnTo>
                      <a:cubicBezTo>
                        <a:pt x="65499" y="2072"/>
                        <a:pt x="59813" y="3942"/>
                        <a:pt x="57870" y="12116"/>
                      </a:cubicBezTo>
                      <a:cubicBezTo>
                        <a:pt x="55472" y="20562"/>
                        <a:pt x="52530" y="22360"/>
                        <a:pt x="51731" y="22724"/>
                      </a:cubicBezTo>
                      <a:cubicBezTo>
                        <a:pt x="51540" y="22806"/>
                        <a:pt x="51144" y="22879"/>
                        <a:pt x="50571" y="22879"/>
                      </a:cubicBezTo>
                      <a:cubicBezTo>
                        <a:pt x="48632" y="22879"/>
                        <a:pt x="44675" y="22049"/>
                        <a:pt x="39852" y="17983"/>
                      </a:cubicBezTo>
                      <a:cubicBezTo>
                        <a:pt x="36717" y="15147"/>
                        <a:pt x="34300" y="14248"/>
                        <a:pt x="32175" y="14248"/>
                      </a:cubicBezTo>
                      <a:cubicBezTo>
                        <a:pt x="30298" y="14248"/>
                        <a:pt x="28650" y="14950"/>
                        <a:pt x="26937" y="15640"/>
                      </a:cubicBezTo>
                      <a:cubicBezTo>
                        <a:pt x="24145" y="16916"/>
                        <a:pt x="18956" y="21752"/>
                        <a:pt x="14117" y="21752"/>
                      </a:cubicBezTo>
                      <a:cubicBezTo>
                        <a:pt x="13447" y="21752"/>
                        <a:pt x="12783" y="21660"/>
                        <a:pt x="12134" y="21452"/>
                      </a:cubicBezTo>
                      <a:cubicBezTo>
                        <a:pt x="9609" y="20689"/>
                        <a:pt x="8955" y="16384"/>
                        <a:pt x="7974" y="12116"/>
                      </a:cubicBezTo>
                      <a:cubicBezTo>
                        <a:pt x="6939" y="7720"/>
                        <a:pt x="5559" y="3361"/>
                        <a:pt x="3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63"/>
                <p:cNvSpPr/>
                <p:nvPr/>
              </p:nvSpPr>
              <p:spPr>
                <a:xfrm>
                  <a:off x="5163926" y="2459899"/>
                  <a:ext cx="307103" cy="44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" h="11354" extrusionOk="0">
                      <a:moveTo>
                        <a:pt x="309" y="1"/>
                      </a:moveTo>
                      <a:lnTo>
                        <a:pt x="1" y="346"/>
                      </a:lnTo>
                      <a:cubicBezTo>
                        <a:pt x="255" y="546"/>
                        <a:pt x="491" y="782"/>
                        <a:pt x="727" y="1018"/>
                      </a:cubicBezTo>
                      <a:cubicBezTo>
                        <a:pt x="5014" y="3379"/>
                        <a:pt x="7557" y="11226"/>
                        <a:pt x="7793" y="11353"/>
                      </a:cubicBezTo>
                      <a:cubicBezTo>
                        <a:pt x="6721" y="7139"/>
                        <a:pt x="5304" y="3252"/>
                        <a:pt x="30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63"/>
                <p:cNvSpPr/>
                <p:nvPr/>
              </p:nvSpPr>
              <p:spPr>
                <a:xfrm>
                  <a:off x="5401357" y="3054716"/>
                  <a:ext cx="629141" cy="282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5" h="7169" extrusionOk="0">
                      <a:moveTo>
                        <a:pt x="6" y="1"/>
                      </a:moveTo>
                      <a:cubicBezTo>
                        <a:pt x="0" y="5"/>
                        <a:pt x="13" y="58"/>
                        <a:pt x="44" y="153"/>
                      </a:cubicBezTo>
                      <a:lnTo>
                        <a:pt x="44" y="153"/>
                      </a:lnTo>
                      <a:cubicBezTo>
                        <a:pt x="31" y="102"/>
                        <a:pt x="18" y="52"/>
                        <a:pt x="6" y="1"/>
                      </a:cubicBezTo>
                      <a:close/>
                      <a:moveTo>
                        <a:pt x="44" y="153"/>
                      </a:moveTo>
                      <a:lnTo>
                        <a:pt x="44" y="153"/>
                      </a:lnTo>
                      <a:cubicBezTo>
                        <a:pt x="814" y="3192"/>
                        <a:pt x="2192" y="5198"/>
                        <a:pt x="3675" y="6449"/>
                      </a:cubicBezTo>
                      <a:cubicBezTo>
                        <a:pt x="4311" y="6667"/>
                        <a:pt x="4965" y="6849"/>
                        <a:pt x="5619" y="6976"/>
                      </a:cubicBezTo>
                      <a:cubicBezTo>
                        <a:pt x="6277" y="7110"/>
                        <a:pt x="6922" y="7169"/>
                        <a:pt x="7547" y="7169"/>
                      </a:cubicBezTo>
                      <a:cubicBezTo>
                        <a:pt x="12337" y="7169"/>
                        <a:pt x="15965" y="3688"/>
                        <a:pt x="15918" y="3688"/>
                      </a:cubicBezTo>
                      <a:cubicBezTo>
                        <a:pt x="15918" y="3688"/>
                        <a:pt x="15917" y="3688"/>
                        <a:pt x="15917" y="3688"/>
                      </a:cubicBezTo>
                      <a:cubicBezTo>
                        <a:pt x="13592" y="5196"/>
                        <a:pt x="10813" y="6612"/>
                        <a:pt x="8198" y="6631"/>
                      </a:cubicBezTo>
                      <a:cubicBezTo>
                        <a:pt x="8029" y="6641"/>
                        <a:pt x="7861" y="6646"/>
                        <a:pt x="7693" y="6646"/>
                      </a:cubicBezTo>
                      <a:cubicBezTo>
                        <a:pt x="6396" y="6646"/>
                        <a:pt x="5124" y="6338"/>
                        <a:pt x="3966" y="5759"/>
                      </a:cubicBezTo>
                      <a:cubicBezTo>
                        <a:pt x="1851" y="4750"/>
                        <a:pt x="305" y="960"/>
                        <a:pt x="44" y="1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63"/>
                <p:cNvSpPr/>
                <p:nvPr/>
              </p:nvSpPr>
              <p:spPr>
                <a:xfrm>
                  <a:off x="4905453" y="2847551"/>
                  <a:ext cx="3072248" cy="69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61" h="17647" extrusionOk="0">
                      <a:moveTo>
                        <a:pt x="18232" y="0"/>
                      </a:moveTo>
                      <a:cubicBezTo>
                        <a:pt x="14341" y="0"/>
                        <a:pt x="10408" y="1207"/>
                        <a:pt x="10374" y="1207"/>
                      </a:cubicBezTo>
                      <a:cubicBezTo>
                        <a:pt x="8620" y="1659"/>
                        <a:pt x="7100" y="1829"/>
                        <a:pt x="5805" y="1829"/>
                      </a:cubicBezTo>
                      <a:cubicBezTo>
                        <a:pt x="1869" y="1829"/>
                        <a:pt x="11" y="261"/>
                        <a:pt x="1" y="261"/>
                      </a:cubicBezTo>
                      <a:cubicBezTo>
                        <a:pt x="1" y="261"/>
                        <a:pt x="1" y="261"/>
                        <a:pt x="3" y="263"/>
                      </a:cubicBezTo>
                      <a:cubicBezTo>
                        <a:pt x="2012" y="3237"/>
                        <a:pt x="5504" y="3642"/>
                        <a:pt x="7109" y="3642"/>
                      </a:cubicBezTo>
                      <a:cubicBezTo>
                        <a:pt x="7635" y="3642"/>
                        <a:pt x="7959" y="3598"/>
                        <a:pt x="7959" y="3588"/>
                      </a:cubicBezTo>
                      <a:lnTo>
                        <a:pt x="7959" y="3588"/>
                      </a:lnTo>
                      <a:cubicBezTo>
                        <a:pt x="7965" y="3593"/>
                        <a:pt x="7985" y="3596"/>
                        <a:pt x="8018" y="3596"/>
                      </a:cubicBezTo>
                      <a:cubicBezTo>
                        <a:pt x="8783" y="3596"/>
                        <a:pt x="16545" y="2128"/>
                        <a:pt x="20418" y="1607"/>
                      </a:cubicBezTo>
                      <a:cubicBezTo>
                        <a:pt x="20530" y="1596"/>
                        <a:pt x="20639" y="1591"/>
                        <a:pt x="20746" y="1591"/>
                      </a:cubicBezTo>
                      <a:cubicBezTo>
                        <a:pt x="24507" y="1591"/>
                        <a:pt x="26145" y="7862"/>
                        <a:pt x="26301" y="7963"/>
                      </a:cubicBezTo>
                      <a:lnTo>
                        <a:pt x="26301" y="7963"/>
                      </a:lnTo>
                      <a:cubicBezTo>
                        <a:pt x="26301" y="7963"/>
                        <a:pt x="26300" y="7963"/>
                        <a:pt x="26300" y="7963"/>
                      </a:cubicBezTo>
                      <a:cubicBezTo>
                        <a:pt x="26144" y="7963"/>
                        <a:pt x="29214" y="17429"/>
                        <a:pt x="38019" y="17645"/>
                      </a:cubicBezTo>
                      <a:cubicBezTo>
                        <a:pt x="38072" y="17646"/>
                        <a:pt x="38124" y="17646"/>
                        <a:pt x="38176" y="17646"/>
                      </a:cubicBezTo>
                      <a:cubicBezTo>
                        <a:pt x="43582" y="17646"/>
                        <a:pt x="47597" y="13942"/>
                        <a:pt x="50098" y="10344"/>
                      </a:cubicBezTo>
                      <a:cubicBezTo>
                        <a:pt x="52713" y="6693"/>
                        <a:pt x="53803" y="3151"/>
                        <a:pt x="55492" y="2806"/>
                      </a:cubicBezTo>
                      <a:cubicBezTo>
                        <a:pt x="55687" y="2778"/>
                        <a:pt x="55905" y="2765"/>
                        <a:pt x="56142" y="2765"/>
                      </a:cubicBezTo>
                      <a:cubicBezTo>
                        <a:pt x="59547" y="2765"/>
                        <a:pt x="67028" y="5412"/>
                        <a:pt x="67659" y="5412"/>
                      </a:cubicBezTo>
                      <a:cubicBezTo>
                        <a:pt x="67679" y="5412"/>
                        <a:pt x="67693" y="5409"/>
                        <a:pt x="67698" y="5403"/>
                      </a:cubicBezTo>
                      <a:lnTo>
                        <a:pt x="67698" y="5403"/>
                      </a:lnTo>
                      <a:cubicBezTo>
                        <a:pt x="67678" y="5427"/>
                        <a:pt x="69658" y="5875"/>
                        <a:pt x="71703" y="5875"/>
                      </a:cubicBezTo>
                      <a:cubicBezTo>
                        <a:pt x="72821" y="5875"/>
                        <a:pt x="73959" y="5741"/>
                        <a:pt x="74800" y="5331"/>
                      </a:cubicBezTo>
                      <a:cubicBezTo>
                        <a:pt x="77107" y="4223"/>
                        <a:pt x="77961" y="3115"/>
                        <a:pt x="77707" y="2733"/>
                      </a:cubicBezTo>
                      <a:cubicBezTo>
                        <a:pt x="77654" y="2654"/>
                        <a:pt x="77561" y="2622"/>
                        <a:pt x="77447" y="2622"/>
                      </a:cubicBezTo>
                      <a:cubicBezTo>
                        <a:pt x="77012" y="2622"/>
                        <a:pt x="76272" y="3078"/>
                        <a:pt x="76272" y="3078"/>
                      </a:cubicBezTo>
                      <a:cubicBezTo>
                        <a:pt x="75336" y="3558"/>
                        <a:pt x="74215" y="3747"/>
                        <a:pt x="72974" y="3747"/>
                      </a:cubicBezTo>
                      <a:cubicBezTo>
                        <a:pt x="68487" y="3747"/>
                        <a:pt x="62444" y="1285"/>
                        <a:pt x="58054" y="1285"/>
                      </a:cubicBezTo>
                      <a:cubicBezTo>
                        <a:pt x="57552" y="1285"/>
                        <a:pt x="57072" y="1317"/>
                        <a:pt x="56619" y="1389"/>
                      </a:cubicBezTo>
                      <a:cubicBezTo>
                        <a:pt x="50970" y="2352"/>
                        <a:pt x="48627" y="7819"/>
                        <a:pt x="47827" y="9054"/>
                      </a:cubicBezTo>
                      <a:cubicBezTo>
                        <a:pt x="47319" y="10271"/>
                        <a:pt x="42287" y="15884"/>
                        <a:pt x="38310" y="16083"/>
                      </a:cubicBezTo>
                      <a:cubicBezTo>
                        <a:pt x="38183" y="16093"/>
                        <a:pt x="38055" y="16098"/>
                        <a:pt x="37927" y="16098"/>
                      </a:cubicBezTo>
                      <a:cubicBezTo>
                        <a:pt x="34111" y="16098"/>
                        <a:pt x="30050" y="11735"/>
                        <a:pt x="29101" y="8818"/>
                      </a:cubicBezTo>
                      <a:cubicBezTo>
                        <a:pt x="28483" y="7201"/>
                        <a:pt x="27502" y="5585"/>
                        <a:pt x="26758" y="4422"/>
                      </a:cubicBezTo>
                      <a:cubicBezTo>
                        <a:pt x="25068" y="1861"/>
                        <a:pt x="22271" y="245"/>
                        <a:pt x="19202" y="27"/>
                      </a:cubicBezTo>
                      <a:cubicBezTo>
                        <a:pt x="18880" y="9"/>
                        <a:pt x="18556" y="0"/>
                        <a:pt x="182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63"/>
                <p:cNvSpPr/>
                <p:nvPr/>
              </p:nvSpPr>
              <p:spPr>
                <a:xfrm>
                  <a:off x="4904743" y="2848102"/>
                  <a:ext cx="1078071" cy="21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7" h="5371" extrusionOk="0">
                      <a:moveTo>
                        <a:pt x="18189" y="1"/>
                      </a:moveTo>
                      <a:cubicBezTo>
                        <a:pt x="14329" y="1"/>
                        <a:pt x="10462" y="1194"/>
                        <a:pt x="10393" y="1194"/>
                      </a:cubicBezTo>
                      <a:cubicBezTo>
                        <a:pt x="10392" y="1194"/>
                        <a:pt x="10392" y="1193"/>
                        <a:pt x="10392" y="1193"/>
                      </a:cubicBezTo>
                      <a:cubicBezTo>
                        <a:pt x="8634" y="1645"/>
                        <a:pt x="7110" y="1815"/>
                        <a:pt x="5812" y="1815"/>
                      </a:cubicBezTo>
                      <a:cubicBezTo>
                        <a:pt x="1869" y="1815"/>
                        <a:pt x="11" y="247"/>
                        <a:pt x="1" y="247"/>
                      </a:cubicBezTo>
                      <a:cubicBezTo>
                        <a:pt x="0" y="247"/>
                        <a:pt x="1" y="247"/>
                        <a:pt x="2" y="249"/>
                      </a:cubicBezTo>
                      <a:cubicBezTo>
                        <a:pt x="2008" y="3196"/>
                        <a:pt x="5459" y="3621"/>
                        <a:pt x="7083" y="3621"/>
                      </a:cubicBezTo>
                      <a:cubicBezTo>
                        <a:pt x="7651" y="3621"/>
                        <a:pt x="7995" y="3569"/>
                        <a:pt x="7976" y="3555"/>
                      </a:cubicBezTo>
                      <a:cubicBezTo>
                        <a:pt x="7976" y="3555"/>
                        <a:pt x="9538" y="3373"/>
                        <a:pt x="11609" y="3028"/>
                      </a:cubicBezTo>
                      <a:cubicBezTo>
                        <a:pt x="11610" y="3029"/>
                        <a:pt x="11612" y="3029"/>
                        <a:pt x="11615" y="3029"/>
                      </a:cubicBezTo>
                      <a:cubicBezTo>
                        <a:pt x="11833" y="3029"/>
                        <a:pt x="17440" y="1284"/>
                        <a:pt x="21304" y="1284"/>
                      </a:cubicBezTo>
                      <a:cubicBezTo>
                        <a:pt x="21324" y="1284"/>
                        <a:pt x="21343" y="1284"/>
                        <a:pt x="21363" y="1284"/>
                      </a:cubicBezTo>
                      <a:cubicBezTo>
                        <a:pt x="23906" y="1357"/>
                        <a:pt x="25958" y="3700"/>
                        <a:pt x="27357" y="5371"/>
                      </a:cubicBezTo>
                      <a:cubicBezTo>
                        <a:pt x="27157" y="5026"/>
                        <a:pt x="26957" y="4717"/>
                        <a:pt x="26776" y="4426"/>
                      </a:cubicBezTo>
                      <a:cubicBezTo>
                        <a:pt x="25068" y="1865"/>
                        <a:pt x="22289" y="231"/>
                        <a:pt x="19220" y="31"/>
                      </a:cubicBezTo>
                      <a:cubicBezTo>
                        <a:pt x="18878" y="10"/>
                        <a:pt x="18533" y="1"/>
                        <a:pt x="181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63"/>
                <p:cNvSpPr/>
                <p:nvPr/>
              </p:nvSpPr>
              <p:spPr>
                <a:xfrm>
                  <a:off x="7544612" y="2950877"/>
                  <a:ext cx="425956" cy="5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9" h="1464" extrusionOk="0">
                      <a:moveTo>
                        <a:pt x="10475" y="0"/>
                      </a:moveTo>
                      <a:cubicBezTo>
                        <a:pt x="10047" y="0"/>
                        <a:pt x="9324" y="438"/>
                        <a:pt x="9301" y="438"/>
                      </a:cubicBezTo>
                      <a:cubicBezTo>
                        <a:pt x="9301" y="438"/>
                        <a:pt x="9301" y="438"/>
                        <a:pt x="9301" y="438"/>
                      </a:cubicBezTo>
                      <a:cubicBezTo>
                        <a:pt x="8387" y="903"/>
                        <a:pt x="7227" y="1089"/>
                        <a:pt x="5927" y="1089"/>
                      </a:cubicBezTo>
                      <a:cubicBezTo>
                        <a:pt x="4127" y="1089"/>
                        <a:pt x="2058" y="731"/>
                        <a:pt x="1" y="256"/>
                      </a:cubicBezTo>
                      <a:lnTo>
                        <a:pt x="1" y="256"/>
                      </a:lnTo>
                      <a:cubicBezTo>
                        <a:pt x="2680" y="1163"/>
                        <a:pt x="4824" y="1463"/>
                        <a:pt x="6491" y="1463"/>
                      </a:cubicBezTo>
                      <a:cubicBezTo>
                        <a:pt x="8599" y="1463"/>
                        <a:pt x="9945" y="983"/>
                        <a:pt x="10645" y="638"/>
                      </a:cubicBezTo>
                      <a:cubicBezTo>
                        <a:pt x="10772" y="402"/>
                        <a:pt x="10808" y="238"/>
                        <a:pt x="10736" y="111"/>
                      </a:cubicBezTo>
                      <a:cubicBezTo>
                        <a:pt x="10683" y="32"/>
                        <a:pt x="10589" y="0"/>
                        <a:pt x="104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1" name="Google Shape;3311;p63"/>
                <p:cNvSpPr/>
                <p:nvPr/>
              </p:nvSpPr>
              <p:spPr>
                <a:xfrm>
                  <a:off x="6840282" y="2936257"/>
                  <a:ext cx="638520" cy="1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3" h="4642" extrusionOk="0">
                      <a:moveTo>
                        <a:pt x="16089" y="2468"/>
                      </a:moveTo>
                      <a:cubicBezTo>
                        <a:pt x="16144" y="2488"/>
                        <a:pt x="16180" y="2499"/>
                        <a:pt x="16196" y="2499"/>
                      </a:cubicBezTo>
                      <a:cubicBezTo>
                        <a:pt x="16199" y="2499"/>
                        <a:pt x="16201" y="2499"/>
                        <a:pt x="16203" y="2498"/>
                      </a:cubicBezTo>
                      <a:cubicBezTo>
                        <a:pt x="16165" y="2488"/>
                        <a:pt x="16128" y="2478"/>
                        <a:pt x="16089" y="2468"/>
                      </a:cubicBezTo>
                      <a:close/>
                      <a:moveTo>
                        <a:pt x="6766" y="0"/>
                      </a:moveTo>
                      <a:cubicBezTo>
                        <a:pt x="5827" y="0"/>
                        <a:pt x="4916" y="119"/>
                        <a:pt x="4088" y="409"/>
                      </a:cubicBezTo>
                      <a:cubicBezTo>
                        <a:pt x="2217" y="1572"/>
                        <a:pt x="909" y="3243"/>
                        <a:pt x="1" y="4642"/>
                      </a:cubicBezTo>
                      <a:cubicBezTo>
                        <a:pt x="295" y="4471"/>
                        <a:pt x="2853" y="313"/>
                        <a:pt x="7081" y="313"/>
                      </a:cubicBezTo>
                      <a:cubicBezTo>
                        <a:pt x="7820" y="313"/>
                        <a:pt x="8609" y="439"/>
                        <a:pt x="9446" y="736"/>
                      </a:cubicBezTo>
                      <a:cubicBezTo>
                        <a:pt x="11565" y="1182"/>
                        <a:pt x="14174" y="1959"/>
                        <a:pt x="16089" y="2468"/>
                      </a:cubicBezTo>
                      <a:lnTo>
                        <a:pt x="16089" y="2468"/>
                      </a:lnTo>
                      <a:cubicBezTo>
                        <a:pt x="15313" y="2181"/>
                        <a:pt x="10783" y="0"/>
                        <a:pt x="67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63"/>
                <p:cNvSpPr/>
                <p:nvPr/>
              </p:nvSpPr>
              <p:spPr>
                <a:xfrm>
                  <a:off x="5985257" y="3265861"/>
                  <a:ext cx="865665" cy="277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7" h="7032" extrusionOk="0">
                      <a:moveTo>
                        <a:pt x="10" y="1"/>
                      </a:moveTo>
                      <a:cubicBezTo>
                        <a:pt x="0" y="1"/>
                        <a:pt x="36" y="71"/>
                        <a:pt x="114" y="197"/>
                      </a:cubicBezTo>
                      <a:lnTo>
                        <a:pt x="114" y="197"/>
                      </a:lnTo>
                      <a:cubicBezTo>
                        <a:pt x="78" y="131"/>
                        <a:pt x="44" y="66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lose/>
                      <a:moveTo>
                        <a:pt x="21934" y="746"/>
                      </a:moveTo>
                      <a:cubicBezTo>
                        <a:pt x="21820" y="895"/>
                        <a:pt x="21703" y="1043"/>
                        <a:pt x="21583" y="1191"/>
                      </a:cubicBezTo>
                      <a:lnTo>
                        <a:pt x="21583" y="1191"/>
                      </a:lnTo>
                      <a:cubicBezTo>
                        <a:pt x="21841" y="913"/>
                        <a:pt x="21966" y="746"/>
                        <a:pt x="21934" y="746"/>
                      </a:cubicBezTo>
                      <a:close/>
                      <a:moveTo>
                        <a:pt x="114" y="197"/>
                      </a:moveTo>
                      <a:lnTo>
                        <a:pt x="114" y="197"/>
                      </a:lnTo>
                      <a:cubicBezTo>
                        <a:pt x="1597" y="2956"/>
                        <a:pt x="5172" y="6959"/>
                        <a:pt x="10618" y="7030"/>
                      </a:cubicBezTo>
                      <a:cubicBezTo>
                        <a:pt x="10661" y="7031"/>
                        <a:pt x="10704" y="7031"/>
                        <a:pt x="10747" y="7031"/>
                      </a:cubicBezTo>
                      <a:cubicBezTo>
                        <a:pt x="15385" y="7031"/>
                        <a:pt x="19094" y="4260"/>
                        <a:pt x="21583" y="1191"/>
                      </a:cubicBezTo>
                      <a:lnTo>
                        <a:pt x="21583" y="1191"/>
                      </a:lnTo>
                      <a:cubicBezTo>
                        <a:pt x="20308" y="2563"/>
                        <a:pt x="15777" y="6638"/>
                        <a:pt x="10795" y="6638"/>
                      </a:cubicBezTo>
                      <a:cubicBezTo>
                        <a:pt x="10501" y="6638"/>
                        <a:pt x="10206" y="6624"/>
                        <a:pt x="9910" y="6594"/>
                      </a:cubicBezTo>
                      <a:cubicBezTo>
                        <a:pt x="4321" y="6078"/>
                        <a:pt x="758" y="1237"/>
                        <a:pt x="114" y="1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63"/>
                <p:cNvSpPr/>
                <p:nvPr/>
              </p:nvSpPr>
              <p:spPr>
                <a:xfrm>
                  <a:off x="5166094" y="2587343"/>
                  <a:ext cx="133158" cy="131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3343" extrusionOk="0">
                      <a:moveTo>
                        <a:pt x="2616" y="0"/>
                      </a:moveTo>
                      <a:cubicBezTo>
                        <a:pt x="1762" y="836"/>
                        <a:pt x="890" y="1653"/>
                        <a:pt x="0" y="2470"/>
                      </a:cubicBezTo>
                      <a:cubicBezTo>
                        <a:pt x="400" y="2652"/>
                        <a:pt x="745" y="2961"/>
                        <a:pt x="999" y="3324"/>
                      </a:cubicBezTo>
                      <a:lnTo>
                        <a:pt x="1017" y="3342"/>
                      </a:lnTo>
                      <a:cubicBezTo>
                        <a:pt x="2343" y="2071"/>
                        <a:pt x="3379" y="999"/>
                        <a:pt x="3379" y="963"/>
                      </a:cubicBezTo>
                      <a:cubicBezTo>
                        <a:pt x="3379" y="836"/>
                        <a:pt x="2979" y="109"/>
                        <a:pt x="261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63"/>
                <p:cNvSpPr/>
                <p:nvPr/>
              </p:nvSpPr>
              <p:spPr>
                <a:xfrm>
                  <a:off x="5237658" y="2691103"/>
                  <a:ext cx="124567" cy="10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" h="2580" extrusionOk="0">
                      <a:moveTo>
                        <a:pt x="2360" y="0"/>
                      </a:moveTo>
                      <a:cubicBezTo>
                        <a:pt x="2303" y="0"/>
                        <a:pt x="1259" y="847"/>
                        <a:pt x="1" y="1853"/>
                      </a:cubicBezTo>
                      <a:cubicBezTo>
                        <a:pt x="400" y="2090"/>
                        <a:pt x="763" y="2326"/>
                        <a:pt x="1127" y="2580"/>
                      </a:cubicBezTo>
                      <a:cubicBezTo>
                        <a:pt x="1762" y="2053"/>
                        <a:pt x="2398" y="1526"/>
                        <a:pt x="3034" y="982"/>
                      </a:cubicBezTo>
                      <a:cubicBezTo>
                        <a:pt x="3161" y="491"/>
                        <a:pt x="2471" y="37"/>
                        <a:pt x="2362" y="1"/>
                      </a:cubicBezTo>
                      <a:cubicBezTo>
                        <a:pt x="2361" y="1"/>
                        <a:pt x="2361" y="0"/>
                        <a:pt x="23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5" name="Google Shape;3315;p63"/>
                <p:cNvSpPr/>
                <p:nvPr/>
              </p:nvSpPr>
              <p:spPr>
                <a:xfrm>
                  <a:off x="5335704" y="2803414"/>
                  <a:ext cx="75229" cy="6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583" extrusionOk="0">
                      <a:moveTo>
                        <a:pt x="1231" y="0"/>
                      </a:moveTo>
                      <a:cubicBezTo>
                        <a:pt x="1171" y="0"/>
                        <a:pt x="661" y="367"/>
                        <a:pt x="1" y="783"/>
                      </a:cubicBezTo>
                      <a:cubicBezTo>
                        <a:pt x="292" y="1020"/>
                        <a:pt x="546" y="1292"/>
                        <a:pt x="782" y="1583"/>
                      </a:cubicBezTo>
                      <a:cubicBezTo>
                        <a:pt x="1127" y="1365"/>
                        <a:pt x="1454" y="1110"/>
                        <a:pt x="1745" y="820"/>
                      </a:cubicBezTo>
                      <a:cubicBezTo>
                        <a:pt x="1908" y="529"/>
                        <a:pt x="1254" y="39"/>
                        <a:pt x="1236" y="2"/>
                      </a:cubicBezTo>
                      <a:cubicBezTo>
                        <a:pt x="1235" y="1"/>
                        <a:pt x="1233" y="0"/>
                        <a:pt x="123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6" name="Google Shape;3316;p63"/>
                <p:cNvSpPr/>
                <p:nvPr/>
              </p:nvSpPr>
              <p:spPr>
                <a:xfrm>
                  <a:off x="5428784" y="3029692"/>
                  <a:ext cx="58717" cy="5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1407" extrusionOk="0">
                      <a:moveTo>
                        <a:pt x="400" y="0"/>
                      </a:moveTo>
                      <a:cubicBezTo>
                        <a:pt x="273" y="418"/>
                        <a:pt x="127" y="817"/>
                        <a:pt x="0" y="1217"/>
                      </a:cubicBezTo>
                      <a:cubicBezTo>
                        <a:pt x="183" y="1342"/>
                        <a:pt x="391" y="1406"/>
                        <a:pt x="601" y="1406"/>
                      </a:cubicBezTo>
                      <a:cubicBezTo>
                        <a:pt x="787" y="1406"/>
                        <a:pt x="974" y="1356"/>
                        <a:pt x="1144" y="1253"/>
                      </a:cubicBezTo>
                      <a:cubicBezTo>
                        <a:pt x="1253" y="926"/>
                        <a:pt x="1362" y="600"/>
                        <a:pt x="1490" y="273"/>
                      </a:cubicBezTo>
                      <a:cubicBezTo>
                        <a:pt x="1144" y="109"/>
                        <a:pt x="781" y="18"/>
                        <a:pt x="40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63"/>
                <p:cNvSpPr/>
                <p:nvPr/>
              </p:nvSpPr>
              <p:spPr>
                <a:xfrm>
                  <a:off x="5471738" y="3064765"/>
                  <a:ext cx="100213" cy="132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3" h="3361" extrusionOk="0">
                      <a:moveTo>
                        <a:pt x="1489" y="0"/>
                      </a:moveTo>
                      <a:cubicBezTo>
                        <a:pt x="1144" y="672"/>
                        <a:pt x="781" y="1326"/>
                        <a:pt x="436" y="1998"/>
                      </a:cubicBezTo>
                      <a:cubicBezTo>
                        <a:pt x="436" y="1998"/>
                        <a:pt x="0" y="2543"/>
                        <a:pt x="145" y="2906"/>
                      </a:cubicBezTo>
                      <a:cubicBezTo>
                        <a:pt x="291" y="3270"/>
                        <a:pt x="1144" y="3360"/>
                        <a:pt x="1144" y="3360"/>
                      </a:cubicBezTo>
                      <a:cubicBezTo>
                        <a:pt x="1617" y="2489"/>
                        <a:pt x="2089" y="1617"/>
                        <a:pt x="2543" y="745"/>
                      </a:cubicBezTo>
                      <a:cubicBezTo>
                        <a:pt x="2198" y="491"/>
                        <a:pt x="1835" y="236"/>
                        <a:pt x="148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63"/>
                <p:cNvSpPr/>
                <p:nvPr/>
              </p:nvSpPr>
              <p:spPr>
                <a:xfrm>
                  <a:off x="5552603" y="3117729"/>
                  <a:ext cx="119562" cy="16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069" extrusionOk="0">
                      <a:moveTo>
                        <a:pt x="1690" y="0"/>
                      </a:moveTo>
                      <a:cubicBezTo>
                        <a:pt x="800" y="1653"/>
                        <a:pt x="37" y="3088"/>
                        <a:pt x="37" y="3179"/>
                      </a:cubicBezTo>
                      <a:cubicBezTo>
                        <a:pt x="0" y="3379"/>
                        <a:pt x="673" y="4014"/>
                        <a:pt x="1127" y="4069"/>
                      </a:cubicBezTo>
                      <a:cubicBezTo>
                        <a:pt x="1762" y="2779"/>
                        <a:pt x="2416" y="1490"/>
                        <a:pt x="3034" y="200"/>
                      </a:cubicBezTo>
                      <a:lnTo>
                        <a:pt x="2616" y="182"/>
                      </a:lnTo>
                      <a:cubicBezTo>
                        <a:pt x="2289" y="164"/>
                        <a:pt x="1980" y="91"/>
                        <a:pt x="16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9" name="Google Shape;3319;p63"/>
                <p:cNvSpPr/>
                <p:nvPr/>
              </p:nvSpPr>
              <p:spPr>
                <a:xfrm>
                  <a:off x="5642058" y="3130615"/>
                  <a:ext cx="136074" cy="187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4747" extrusionOk="0">
                      <a:moveTo>
                        <a:pt x="2090" y="0"/>
                      </a:moveTo>
                      <a:cubicBezTo>
                        <a:pt x="1036" y="2252"/>
                        <a:pt x="1" y="4432"/>
                        <a:pt x="1" y="4432"/>
                      </a:cubicBezTo>
                      <a:cubicBezTo>
                        <a:pt x="290" y="4708"/>
                        <a:pt x="865" y="4746"/>
                        <a:pt x="1161" y="4746"/>
                      </a:cubicBezTo>
                      <a:cubicBezTo>
                        <a:pt x="1273" y="4746"/>
                        <a:pt x="1345" y="4741"/>
                        <a:pt x="1345" y="4741"/>
                      </a:cubicBezTo>
                      <a:cubicBezTo>
                        <a:pt x="1345" y="4741"/>
                        <a:pt x="2417" y="2707"/>
                        <a:pt x="3452" y="581"/>
                      </a:cubicBezTo>
                      <a:lnTo>
                        <a:pt x="3398" y="545"/>
                      </a:lnTo>
                      <a:cubicBezTo>
                        <a:pt x="2998" y="273"/>
                        <a:pt x="2562" y="73"/>
                        <a:pt x="20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0" name="Google Shape;3320;p63"/>
                <p:cNvSpPr/>
                <p:nvPr/>
              </p:nvSpPr>
              <p:spPr>
                <a:xfrm>
                  <a:off x="7703633" y="2785602"/>
                  <a:ext cx="188998" cy="211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5359" extrusionOk="0">
                      <a:moveTo>
                        <a:pt x="872" y="0"/>
                      </a:moveTo>
                      <a:cubicBezTo>
                        <a:pt x="636" y="236"/>
                        <a:pt x="436" y="527"/>
                        <a:pt x="291" y="836"/>
                      </a:cubicBezTo>
                      <a:cubicBezTo>
                        <a:pt x="200" y="1036"/>
                        <a:pt x="109" y="1235"/>
                        <a:pt x="0" y="1435"/>
                      </a:cubicBezTo>
                      <a:cubicBezTo>
                        <a:pt x="1581" y="3397"/>
                        <a:pt x="3252" y="5359"/>
                        <a:pt x="3252" y="5359"/>
                      </a:cubicBezTo>
                      <a:cubicBezTo>
                        <a:pt x="3760" y="5213"/>
                        <a:pt x="4269" y="5050"/>
                        <a:pt x="4796" y="4886"/>
                      </a:cubicBezTo>
                      <a:cubicBezTo>
                        <a:pt x="4796" y="4886"/>
                        <a:pt x="2743" y="2253"/>
                        <a:pt x="8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63"/>
                <p:cNvSpPr/>
                <p:nvPr/>
              </p:nvSpPr>
              <p:spPr>
                <a:xfrm>
                  <a:off x="6065976" y="3282334"/>
                  <a:ext cx="75150" cy="89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2262" extrusionOk="0">
                      <a:moveTo>
                        <a:pt x="707" y="1"/>
                      </a:moveTo>
                      <a:cubicBezTo>
                        <a:pt x="362" y="782"/>
                        <a:pt x="35" y="1472"/>
                        <a:pt x="17" y="1545"/>
                      </a:cubicBezTo>
                      <a:cubicBezTo>
                        <a:pt x="0" y="1697"/>
                        <a:pt x="474" y="2262"/>
                        <a:pt x="774" y="2262"/>
                      </a:cubicBezTo>
                      <a:cubicBezTo>
                        <a:pt x="795" y="2262"/>
                        <a:pt x="815" y="2259"/>
                        <a:pt x="835" y="2253"/>
                      </a:cubicBezTo>
                      <a:cubicBezTo>
                        <a:pt x="944" y="2217"/>
                        <a:pt x="1416" y="1381"/>
                        <a:pt x="1906" y="364"/>
                      </a:cubicBezTo>
                      <a:cubicBezTo>
                        <a:pt x="1797" y="364"/>
                        <a:pt x="1688" y="364"/>
                        <a:pt x="1579" y="346"/>
                      </a:cubicBezTo>
                      <a:cubicBezTo>
                        <a:pt x="1271" y="291"/>
                        <a:pt x="962" y="164"/>
                        <a:pt x="7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63"/>
                <p:cNvSpPr/>
                <p:nvPr/>
              </p:nvSpPr>
              <p:spPr>
                <a:xfrm>
                  <a:off x="6165401" y="3278038"/>
                  <a:ext cx="95957" cy="15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4050" extrusionOk="0">
                      <a:moveTo>
                        <a:pt x="1109" y="1"/>
                      </a:moveTo>
                      <a:cubicBezTo>
                        <a:pt x="564" y="1708"/>
                        <a:pt x="1" y="3343"/>
                        <a:pt x="19" y="3452"/>
                      </a:cubicBezTo>
                      <a:cubicBezTo>
                        <a:pt x="35" y="3648"/>
                        <a:pt x="551" y="4049"/>
                        <a:pt x="1011" y="4049"/>
                      </a:cubicBezTo>
                      <a:cubicBezTo>
                        <a:pt x="1063" y="4049"/>
                        <a:pt x="1114" y="4044"/>
                        <a:pt x="1163" y="4033"/>
                      </a:cubicBezTo>
                      <a:cubicBezTo>
                        <a:pt x="1399" y="3979"/>
                        <a:pt x="1944" y="2308"/>
                        <a:pt x="2435" y="437"/>
                      </a:cubicBezTo>
                      <a:cubicBezTo>
                        <a:pt x="1999" y="255"/>
                        <a:pt x="1581" y="19"/>
                        <a:pt x="11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3" name="Google Shape;3323;p63"/>
                <p:cNvSpPr/>
                <p:nvPr/>
              </p:nvSpPr>
              <p:spPr>
                <a:xfrm>
                  <a:off x="6274205" y="3278787"/>
                  <a:ext cx="96667" cy="21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380" extrusionOk="0">
                      <a:moveTo>
                        <a:pt x="2453" y="0"/>
                      </a:moveTo>
                      <a:cubicBezTo>
                        <a:pt x="2289" y="36"/>
                        <a:pt x="2144" y="91"/>
                        <a:pt x="1999" y="164"/>
                      </a:cubicBezTo>
                      <a:cubicBezTo>
                        <a:pt x="1654" y="345"/>
                        <a:pt x="1272" y="490"/>
                        <a:pt x="873" y="581"/>
                      </a:cubicBezTo>
                      <a:cubicBezTo>
                        <a:pt x="600" y="2053"/>
                        <a:pt x="309" y="3524"/>
                        <a:pt x="1" y="4995"/>
                      </a:cubicBezTo>
                      <a:cubicBezTo>
                        <a:pt x="182" y="5195"/>
                        <a:pt x="418" y="5322"/>
                        <a:pt x="691" y="5376"/>
                      </a:cubicBezTo>
                      <a:cubicBezTo>
                        <a:pt x="730" y="5379"/>
                        <a:pt x="770" y="5380"/>
                        <a:pt x="809" y="5380"/>
                      </a:cubicBezTo>
                      <a:cubicBezTo>
                        <a:pt x="1082" y="5380"/>
                        <a:pt x="1364" y="5326"/>
                        <a:pt x="1617" y="5231"/>
                      </a:cubicBezTo>
                      <a:cubicBezTo>
                        <a:pt x="1908" y="3487"/>
                        <a:pt x="2198" y="1744"/>
                        <a:pt x="24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4" name="Google Shape;3324;p63"/>
                <p:cNvSpPr/>
                <p:nvPr/>
              </p:nvSpPr>
              <p:spPr>
                <a:xfrm>
                  <a:off x="6420959" y="3273743"/>
                  <a:ext cx="65180" cy="20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522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55" y="1708"/>
                        <a:pt x="109" y="3416"/>
                        <a:pt x="182" y="5141"/>
                      </a:cubicBezTo>
                      <a:cubicBezTo>
                        <a:pt x="368" y="5194"/>
                        <a:pt x="564" y="5228"/>
                        <a:pt x="762" y="5228"/>
                      </a:cubicBezTo>
                      <a:cubicBezTo>
                        <a:pt x="835" y="5228"/>
                        <a:pt x="908" y="5224"/>
                        <a:pt x="981" y="5214"/>
                      </a:cubicBezTo>
                      <a:cubicBezTo>
                        <a:pt x="1217" y="5196"/>
                        <a:pt x="1453" y="5123"/>
                        <a:pt x="1653" y="5014"/>
                      </a:cubicBezTo>
                      <a:cubicBezTo>
                        <a:pt x="1544" y="3416"/>
                        <a:pt x="1435" y="1835"/>
                        <a:pt x="1326" y="237"/>
                      </a:cubicBezTo>
                      <a:cubicBezTo>
                        <a:pt x="890" y="128"/>
                        <a:pt x="454" y="3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63"/>
                <p:cNvSpPr/>
                <p:nvPr/>
              </p:nvSpPr>
              <p:spPr>
                <a:xfrm>
                  <a:off x="6529014" y="3295220"/>
                  <a:ext cx="78066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" h="3689" extrusionOk="0">
                      <a:moveTo>
                        <a:pt x="1291" y="1"/>
                      </a:moveTo>
                      <a:cubicBezTo>
                        <a:pt x="1079" y="36"/>
                        <a:pt x="868" y="56"/>
                        <a:pt x="657" y="56"/>
                      </a:cubicBezTo>
                      <a:cubicBezTo>
                        <a:pt x="541" y="56"/>
                        <a:pt x="426" y="50"/>
                        <a:pt x="310" y="37"/>
                      </a:cubicBezTo>
                      <a:cubicBezTo>
                        <a:pt x="201" y="37"/>
                        <a:pt x="92" y="19"/>
                        <a:pt x="1" y="1"/>
                      </a:cubicBezTo>
                      <a:lnTo>
                        <a:pt x="1" y="1"/>
                      </a:lnTo>
                      <a:cubicBezTo>
                        <a:pt x="273" y="1872"/>
                        <a:pt x="564" y="3525"/>
                        <a:pt x="564" y="3525"/>
                      </a:cubicBezTo>
                      <a:cubicBezTo>
                        <a:pt x="818" y="3634"/>
                        <a:pt x="1073" y="3688"/>
                        <a:pt x="1345" y="3688"/>
                      </a:cubicBezTo>
                      <a:cubicBezTo>
                        <a:pt x="1581" y="3615"/>
                        <a:pt x="1799" y="3470"/>
                        <a:pt x="1981" y="3307"/>
                      </a:cubicBezTo>
                      <a:cubicBezTo>
                        <a:pt x="1745" y="2199"/>
                        <a:pt x="1508" y="1109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63"/>
                <p:cNvSpPr/>
                <p:nvPr/>
              </p:nvSpPr>
              <p:spPr>
                <a:xfrm>
                  <a:off x="6637818" y="3279693"/>
                  <a:ext cx="71643" cy="8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8" h="2233" extrusionOk="0">
                      <a:moveTo>
                        <a:pt x="789" y="1"/>
                      </a:moveTo>
                      <a:cubicBezTo>
                        <a:pt x="523" y="1"/>
                        <a:pt x="262" y="29"/>
                        <a:pt x="1" y="86"/>
                      </a:cubicBezTo>
                      <a:cubicBezTo>
                        <a:pt x="201" y="740"/>
                        <a:pt x="400" y="1394"/>
                        <a:pt x="618" y="2048"/>
                      </a:cubicBezTo>
                      <a:cubicBezTo>
                        <a:pt x="825" y="2175"/>
                        <a:pt x="1074" y="2233"/>
                        <a:pt x="1316" y="2233"/>
                      </a:cubicBezTo>
                      <a:cubicBezTo>
                        <a:pt x="1350" y="2233"/>
                        <a:pt x="1384" y="2232"/>
                        <a:pt x="1418" y="2229"/>
                      </a:cubicBezTo>
                      <a:cubicBezTo>
                        <a:pt x="1636" y="2157"/>
                        <a:pt x="1799" y="1957"/>
                        <a:pt x="1817" y="1739"/>
                      </a:cubicBezTo>
                      <a:cubicBezTo>
                        <a:pt x="1636" y="1176"/>
                        <a:pt x="1454" y="595"/>
                        <a:pt x="1272" y="32"/>
                      </a:cubicBezTo>
                      <a:cubicBezTo>
                        <a:pt x="1109" y="11"/>
                        <a:pt x="948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63"/>
                <p:cNvSpPr/>
                <p:nvPr/>
              </p:nvSpPr>
              <p:spPr>
                <a:xfrm>
                  <a:off x="6830363" y="3140585"/>
                  <a:ext cx="58047" cy="8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3" h="2200" extrusionOk="0">
                      <a:moveTo>
                        <a:pt x="860" y="1"/>
                      </a:moveTo>
                      <a:cubicBezTo>
                        <a:pt x="545" y="1"/>
                        <a:pt x="153" y="472"/>
                        <a:pt x="55" y="783"/>
                      </a:cubicBezTo>
                      <a:cubicBezTo>
                        <a:pt x="1" y="946"/>
                        <a:pt x="128" y="1582"/>
                        <a:pt x="273" y="2199"/>
                      </a:cubicBezTo>
                      <a:cubicBezTo>
                        <a:pt x="727" y="2145"/>
                        <a:pt x="1072" y="1909"/>
                        <a:pt x="1472" y="1673"/>
                      </a:cubicBezTo>
                      <a:cubicBezTo>
                        <a:pt x="1309" y="837"/>
                        <a:pt x="1127" y="74"/>
                        <a:pt x="963" y="20"/>
                      </a:cubicBezTo>
                      <a:cubicBezTo>
                        <a:pt x="930" y="7"/>
                        <a:pt x="89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63"/>
                <p:cNvSpPr/>
                <p:nvPr/>
              </p:nvSpPr>
              <p:spPr>
                <a:xfrm>
                  <a:off x="6912685" y="3052312"/>
                  <a:ext cx="80943" cy="135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" h="3441" extrusionOk="0">
                      <a:moveTo>
                        <a:pt x="736" y="1"/>
                      </a:moveTo>
                      <a:cubicBezTo>
                        <a:pt x="444" y="1"/>
                        <a:pt x="71" y="97"/>
                        <a:pt x="19" y="607"/>
                      </a:cubicBezTo>
                      <a:cubicBezTo>
                        <a:pt x="1" y="916"/>
                        <a:pt x="255" y="2132"/>
                        <a:pt x="564" y="3440"/>
                      </a:cubicBezTo>
                      <a:cubicBezTo>
                        <a:pt x="768" y="3399"/>
                        <a:pt x="972" y="3379"/>
                        <a:pt x="1177" y="3379"/>
                      </a:cubicBezTo>
                      <a:cubicBezTo>
                        <a:pt x="1245" y="3379"/>
                        <a:pt x="1313" y="3381"/>
                        <a:pt x="1381" y="3386"/>
                      </a:cubicBezTo>
                      <a:cubicBezTo>
                        <a:pt x="1617" y="3386"/>
                        <a:pt x="1835" y="3386"/>
                        <a:pt x="2053" y="3404"/>
                      </a:cubicBezTo>
                      <a:cubicBezTo>
                        <a:pt x="1581" y="1660"/>
                        <a:pt x="1109" y="26"/>
                        <a:pt x="1018" y="26"/>
                      </a:cubicBezTo>
                      <a:cubicBezTo>
                        <a:pt x="952" y="15"/>
                        <a:pt x="850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63"/>
                <p:cNvSpPr/>
                <p:nvPr/>
              </p:nvSpPr>
              <p:spPr>
                <a:xfrm>
                  <a:off x="6982200" y="2975980"/>
                  <a:ext cx="108765" cy="206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0" h="5232" extrusionOk="0">
                      <a:moveTo>
                        <a:pt x="1095" y="0"/>
                      </a:moveTo>
                      <a:cubicBezTo>
                        <a:pt x="873" y="0"/>
                        <a:pt x="1" y="466"/>
                        <a:pt x="126" y="1036"/>
                      </a:cubicBezTo>
                      <a:cubicBezTo>
                        <a:pt x="180" y="1309"/>
                        <a:pt x="761" y="3234"/>
                        <a:pt x="1379" y="5232"/>
                      </a:cubicBezTo>
                      <a:cubicBezTo>
                        <a:pt x="1670" y="5141"/>
                        <a:pt x="1942" y="4996"/>
                        <a:pt x="2178" y="4814"/>
                      </a:cubicBezTo>
                      <a:cubicBezTo>
                        <a:pt x="2378" y="4669"/>
                        <a:pt x="2560" y="4524"/>
                        <a:pt x="2759" y="4378"/>
                      </a:cubicBezTo>
                      <a:cubicBezTo>
                        <a:pt x="1960" y="2126"/>
                        <a:pt x="1197" y="19"/>
                        <a:pt x="1106" y="1"/>
                      </a:cubicBezTo>
                      <a:cubicBezTo>
                        <a:pt x="1103" y="1"/>
                        <a:pt x="1099" y="0"/>
                        <a:pt x="1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63"/>
                <p:cNvSpPr/>
                <p:nvPr/>
              </p:nvSpPr>
              <p:spPr>
                <a:xfrm>
                  <a:off x="7283380" y="3151343"/>
                  <a:ext cx="81613" cy="118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" h="3015" extrusionOk="0">
                      <a:moveTo>
                        <a:pt x="1235" y="1"/>
                      </a:moveTo>
                      <a:cubicBezTo>
                        <a:pt x="1163" y="37"/>
                        <a:pt x="1072" y="92"/>
                        <a:pt x="981" y="128"/>
                      </a:cubicBezTo>
                      <a:cubicBezTo>
                        <a:pt x="672" y="292"/>
                        <a:pt x="345" y="419"/>
                        <a:pt x="0" y="510"/>
                      </a:cubicBezTo>
                      <a:cubicBezTo>
                        <a:pt x="454" y="1817"/>
                        <a:pt x="799" y="2871"/>
                        <a:pt x="836" y="2943"/>
                      </a:cubicBezTo>
                      <a:cubicBezTo>
                        <a:pt x="856" y="2990"/>
                        <a:pt x="929" y="3015"/>
                        <a:pt x="1034" y="3015"/>
                      </a:cubicBezTo>
                      <a:cubicBezTo>
                        <a:pt x="1293" y="3015"/>
                        <a:pt x="1747" y="2863"/>
                        <a:pt x="2071" y="2526"/>
                      </a:cubicBezTo>
                      <a:cubicBezTo>
                        <a:pt x="2071" y="2526"/>
                        <a:pt x="1707" y="1381"/>
                        <a:pt x="123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63"/>
                <p:cNvSpPr/>
                <p:nvPr/>
              </p:nvSpPr>
              <p:spPr>
                <a:xfrm>
                  <a:off x="7373544" y="3098379"/>
                  <a:ext cx="51584" cy="6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1636" extrusionOk="0">
                      <a:moveTo>
                        <a:pt x="1145" y="1"/>
                      </a:moveTo>
                      <a:cubicBezTo>
                        <a:pt x="745" y="182"/>
                        <a:pt x="364" y="400"/>
                        <a:pt x="1" y="655"/>
                      </a:cubicBezTo>
                      <a:lnTo>
                        <a:pt x="219" y="1636"/>
                      </a:lnTo>
                      <a:cubicBezTo>
                        <a:pt x="782" y="1599"/>
                        <a:pt x="1309" y="963"/>
                        <a:pt x="1309" y="963"/>
                      </a:cubicBezTo>
                      <a:cubicBezTo>
                        <a:pt x="1254" y="637"/>
                        <a:pt x="1200" y="328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63"/>
                <p:cNvSpPr/>
                <p:nvPr/>
              </p:nvSpPr>
              <p:spPr>
                <a:xfrm>
                  <a:off x="7473758" y="2877934"/>
                  <a:ext cx="89534" cy="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1708" extrusionOk="0">
                      <a:moveTo>
                        <a:pt x="945" y="0"/>
                      </a:moveTo>
                      <a:cubicBezTo>
                        <a:pt x="709" y="0"/>
                        <a:pt x="1" y="545"/>
                        <a:pt x="146" y="854"/>
                      </a:cubicBezTo>
                      <a:cubicBezTo>
                        <a:pt x="219" y="963"/>
                        <a:pt x="673" y="1326"/>
                        <a:pt x="1218" y="1708"/>
                      </a:cubicBezTo>
                      <a:cubicBezTo>
                        <a:pt x="1526" y="1381"/>
                        <a:pt x="1871" y="1108"/>
                        <a:pt x="2271" y="872"/>
                      </a:cubicBezTo>
                      <a:cubicBezTo>
                        <a:pt x="1581" y="400"/>
                        <a:pt x="1036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63"/>
                <p:cNvSpPr/>
                <p:nvPr/>
              </p:nvSpPr>
              <p:spPr>
                <a:xfrm>
                  <a:off x="7537479" y="2764834"/>
                  <a:ext cx="119562" cy="12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3053" extrusionOk="0">
                      <a:moveTo>
                        <a:pt x="799" y="1"/>
                      </a:moveTo>
                      <a:cubicBezTo>
                        <a:pt x="636" y="1"/>
                        <a:pt x="0" y="400"/>
                        <a:pt x="73" y="891"/>
                      </a:cubicBezTo>
                      <a:cubicBezTo>
                        <a:pt x="91" y="1090"/>
                        <a:pt x="908" y="2035"/>
                        <a:pt x="1871" y="3052"/>
                      </a:cubicBezTo>
                      <a:lnTo>
                        <a:pt x="1944" y="3016"/>
                      </a:lnTo>
                      <a:cubicBezTo>
                        <a:pt x="2343" y="2798"/>
                        <a:pt x="2725" y="2507"/>
                        <a:pt x="3034" y="2162"/>
                      </a:cubicBezTo>
                      <a:cubicBezTo>
                        <a:pt x="1871" y="1000"/>
                        <a:pt x="872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63"/>
                <p:cNvSpPr/>
                <p:nvPr/>
              </p:nvSpPr>
              <p:spPr>
                <a:xfrm>
                  <a:off x="7604748" y="2659577"/>
                  <a:ext cx="123148" cy="14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3689" extrusionOk="0">
                      <a:moveTo>
                        <a:pt x="952" y="1"/>
                      </a:moveTo>
                      <a:cubicBezTo>
                        <a:pt x="950" y="1"/>
                        <a:pt x="947" y="1"/>
                        <a:pt x="945" y="2"/>
                      </a:cubicBezTo>
                      <a:cubicBezTo>
                        <a:pt x="564" y="147"/>
                        <a:pt x="255" y="655"/>
                        <a:pt x="73" y="837"/>
                      </a:cubicBezTo>
                      <a:cubicBezTo>
                        <a:pt x="1" y="910"/>
                        <a:pt x="981" y="2199"/>
                        <a:pt x="2180" y="3689"/>
                      </a:cubicBezTo>
                      <a:lnTo>
                        <a:pt x="2489" y="3235"/>
                      </a:lnTo>
                      <a:cubicBezTo>
                        <a:pt x="2689" y="2926"/>
                        <a:pt x="2889" y="2617"/>
                        <a:pt x="3125" y="2326"/>
                      </a:cubicBezTo>
                      <a:cubicBezTo>
                        <a:pt x="2018" y="1006"/>
                        <a:pt x="1104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35" name="Google Shape;3335;p63"/>
            <p:cNvSpPr/>
            <p:nvPr/>
          </p:nvSpPr>
          <p:spPr>
            <a:xfrm>
              <a:off x="7437976" y="2535089"/>
              <a:ext cx="325703" cy="423749"/>
            </a:xfrm>
            <a:custGeom>
              <a:avLst/>
              <a:gdLst/>
              <a:ahLst/>
              <a:cxnLst/>
              <a:rect l="l" t="t" r="r" b="b"/>
              <a:pathLst>
                <a:path w="8265" h="10753" extrusionOk="0">
                  <a:moveTo>
                    <a:pt x="7974" y="0"/>
                  </a:moveTo>
                  <a:cubicBezTo>
                    <a:pt x="7774" y="182"/>
                    <a:pt x="2107" y="2034"/>
                    <a:pt x="146" y="10208"/>
                  </a:cubicBezTo>
                  <a:cubicBezTo>
                    <a:pt x="91" y="10390"/>
                    <a:pt x="37" y="10571"/>
                    <a:pt x="0" y="10753"/>
                  </a:cubicBezTo>
                  <a:cubicBezTo>
                    <a:pt x="128" y="10589"/>
                    <a:pt x="1581" y="4123"/>
                    <a:pt x="7774" y="672"/>
                  </a:cubicBezTo>
                  <a:cubicBezTo>
                    <a:pt x="7938" y="545"/>
                    <a:pt x="8101" y="418"/>
                    <a:pt x="8265" y="291"/>
                  </a:cubicBezTo>
                  <a:lnTo>
                    <a:pt x="7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3"/>
            <p:cNvSpPr/>
            <p:nvPr/>
          </p:nvSpPr>
          <p:spPr>
            <a:xfrm>
              <a:off x="6768009" y="3173569"/>
              <a:ext cx="670006" cy="216938"/>
            </a:xfrm>
            <a:custGeom>
              <a:avLst/>
              <a:gdLst/>
              <a:ahLst/>
              <a:cxnLst/>
              <a:rect l="l" t="t" r="r" b="b"/>
              <a:pathLst>
                <a:path w="17002" h="5505" extrusionOk="0">
                  <a:moveTo>
                    <a:pt x="17001" y="0"/>
                  </a:moveTo>
                  <a:lnTo>
                    <a:pt x="17001" y="0"/>
                  </a:lnTo>
                  <a:cubicBezTo>
                    <a:pt x="16275" y="1417"/>
                    <a:pt x="14785" y="3524"/>
                    <a:pt x="13096" y="4159"/>
                  </a:cubicBezTo>
                  <a:cubicBezTo>
                    <a:pt x="12370" y="4432"/>
                    <a:pt x="11607" y="4614"/>
                    <a:pt x="10826" y="4686"/>
                  </a:cubicBezTo>
                  <a:cubicBezTo>
                    <a:pt x="10616" y="4743"/>
                    <a:pt x="10310" y="4781"/>
                    <a:pt x="9915" y="4781"/>
                  </a:cubicBezTo>
                  <a:cubicBezTo>
                    <a:pt x="9420" y="4781"/>
                    <a:pt x="8786" y="4721"/>
                    <a:pt x="8029" y="4559"/>
                  </a:cubicBezTo>
                  <a:lnTo>
                    <a:pt x="7793" y="4523"/>
                  </a:lnTo>
                  <a:cubicBezTo>
                    <a:pt x="5885" y="4087"/>
                    <a:pt x="3143" y="3033"/>
                    <a:pt x="109" y="654"/>
                  </a:cubicBezTo>
                  <a:lnTo>
                    <a:pt x="109" y="654"/>
                  </a:lnTo>
                  <a:cubicBezTo>
                    <a:pt x="1" y="672"/>
                    <a:pt x="4904" y="5504"/>
                    <a:pt x="9221" y="5504"/>
                  </a:cubicBezTo>
                  <a:cubicBezTo>
                    <a:pt x="9229" y="5504"/>
                    <a:pt x="9238" y="5504"/>
                    <a:pt x="9246" y="5504"/>
                  </a:cubicBezTo>
                  <a:cubicBezTo>
                    <a:pt x="9296" y="5504"/>
                    <a:pt x="9347" y="5505"/>
                    <a:pt x="9398" y="5505"/>
                  </a:cubicBezTo>
                  <a:cubicBezTo>
                    <a:pt x="10566" y="5505"/>
                    <a:pt x="11747" y="5306"/>
                    <a:pt x="12878" y="4940"/>
                  </a:cubicBezTo>
                  <a:cubicBezTo>
                    <a:pt x="14695" y="3778"/>
                    <a:pt x="15984" y="1998"/>
                    <a:pt x="17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3"/>
            <p:cNvSpPr/>
            <p:nvPr/>
          </p:nvSpPr>
          <p:spPr>
            <a:xfrm>
              <a:off x="4902615" y="2833482"/>
              <a:ext cx="427414" cy="86145"/>
            </a:xfrm>
            <a:custGeom>
              <a:avLst/>
              <a:gdLst/>
              <a:ahLst/>
              <a:cxnLst/>
              <a:rect l="l" t="t" r="r" b="b"/>
              <a:pathLst>
                <a:path w="10846" h="2186" extrusionOk="0">
                  <a:moveTo>
                    <a:pt x="391" y="1"/>
                  </a:moveTo>
                  <a:cubicBezTo>
                    <a:pt x="0" y="1"/>
                    <a:pt x="71" y="590"/>
                    <a:pt x="74" y="619"/>
                  </a:cubicBezTo>
                  <a:lnTo>
                    <a:pt x="74" y="619"/>
                  </a:lnTo>
                  <a:cubicBezTo>
                    <a:pt x="73" y="618"/>
                    <a:pt x="73" y="618"/>
                    <a:pt x="73" y="618"/>
                  </a:cubicBezTo>
                  <a:cubicBezTo>
                    <a:pt x="73" y="618"/>
                    <a:pt x="73" y="618"/>
                    <a:pt x="75" y="620"/>
                  </a:cubicBezTo>
                  <a:cubicBezTo>
                    <a:pt x="75" y="620"/>
                    <a:pt x="75" y="619"/>
                    <a:pt x="74" y="619"/>
                  </a:cubicBezTo>
                  <a:lnTo>
                    <a:pt x="74" y="619"/>
                  </a:lnTo>
                  <a:cubicBezTo>
                    <a:pt x="138" y="664"/>
                    <a:pt x="1999" y="2186"/>
                    <a:pt x="5877" y="2186"/>
                  </a:cubicBezTo>
                  <a:cubicBezTo>
                    <a:pt x="7172" y="2186"/>
                    <a:pt x="8692" y="2016"/>
                    <a:pt x="10446" y="1564"/>
                  </a:cubicBezTo>
                  <a:cubicBezTo>
                    <a:pt x="10446" y="1564"/>
                    <a:pt x="10591" y="1528"/>
                    <a:pt x="10846" y="1455"/>
                  </a:cubicBezTo>
                  <a:lnTo>
                    <a:pt x="10846" y="1455"/>
                  </a:lnTo>
                  <a:cubicBezTo>
                    <a:pt x="9311" y="1674"/>
                    <a:pt x="8009" y="1763"/>
                    <a:pt x="6901" y="1763"/>
                  </a:cubicBezTo>
                  <a:cubicBezTo>
                    <a:pt x="2111" y="1763"/>
                    <a:pt x="982" y="98"/>
                    <a:pt x="583" y="39"/>
                  </a:cubicBezTo>
                  <a:cubicBezTo>
                    <a:pt x="509" y="12"/>
                    <a:pt x="445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7ABEBA-25FB-B847-8A41-F430D78DEC36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62"/>
          <p:cNvSpPr/>
          <p:nvPr/>
        </p:nvSpPr>
        <p:spPr>
          <a:xfrm>
            <a:off x="5615154" y="688599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3922904" y="1426327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02" name="Google Shape;2902;p62"/>
          <p:cNvSpPr txBox="1">
            <a:spLocks noGrp="1"/>
          </p:cNvSpPr>
          <p:nvPr>
            <p:ph type="subTitle" idx="1"/>
          </p:nvPr>
        </p:nvSpPr>
        <p:spPr>
          <a:xfrm flipH="1">
            <a:off x="4003613" y="2251019"/>
            <a:ext cx="4294081" cy="1345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t</a:t>
            </a:r>
            <a:r>
              <a:rPr lang="en" dirty="0">
                <a:hlinkClick r:id="rId3"/>
              </a:rPr>
              <a:t>ravlos.spyridon@gmail.com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en-GB" dirty="0">
                <a:hlinkClick r:id="rId4"/>
              </a:rPr>
              <a:t>https://www.linkedin.com/in/spyros-travlos/</a:t>
            </a:r>
            <a:endParaRPr lang="en-GB" dirty="0"/>
          </a:p>
          <a:p>
            <a:pPr marL="0" lvl="0" indent="0"/>
            <a:endParaRPr lang="en-GB" dirty="0"/>
          </a:p>
          <a:p>
            <a:pPr marL="0" lvl="0" indent="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spytravlos</a:t>
            </a:r>
            <a:r>
              <a:rPr lang="en-GB" dirty="0"/>
              <a:t>/</a:t>
            </a:r>
            <a:endParaRPr dirty="0"/>
          </a:p>
        </p:txBody>
      </p:sp>
      <p:grpSp>
        <p:nvGrpSpPr>
          <p:cNvPr id="2903" name="Google Shape;2903;p62"/>
          <p:cNvGrpSpPr/>
          <p:nvPr/>
        </p:nvGrpSpPr>
        <p:grpSpPr>
          <a:xfrm flipH="1">
            <a:off x="-115825" y="411882"/>
            <a:ext cx="3203124" cy="4196866"/>
            <a:chOff x="1311525" y="1157463"/>
            <a:chExt cx="2674173" cy="3503812"/>
          </a:xfrm>
        </p:grpSpPr>
        <p:grpSp>
          <p:nvGrpSpPr>
            <p:cNvPr id="2904" name="Google Shape;2904;p62"/>
            <p:cNvGrpSpPr/>
            <p:nvPr/>
          </p:nvGrpSpPr>
          <p:grpSpPr>
            <a:xfrm>
              <a:off x="1311525" y="1286675"/>
              <a:ext cx="808650" cy="3374600"/>
              <a:chOff x="3615675" y="367825"/>
              <a:chExt cx="808650" cy="3374600"/>
            </a:xfrm>
          </p:grpSpPr>
          <p:sp>
            <p:nvSpPr>
              <p:cNvPr id="2905" name="Google Shape;2905;p6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6" name="Google Shape;2936;p62"/>
            <p:cNvGrpSpPr/>
            <p:nvPr/>
          </p:nvGrpSpPr>
          <p:grpSpPr>
            <a:xfrm>
              <a:off x="2262006" y="1157463"/>
              <a:ext cx="1723691" cy="3037872"/>
              <a:chOff x="4479375" y="848525"/>
              <a:chExt cx="2122250" cy="3740300"/>
            </a:xfrm>
          </p:grpSpPr>
          <p:sp>
            <p:nvSpPr>
              <p:cNvPr id="2937" name="Google Shape;2937;p62"/>
              <p:cNvSpPr/>
              <p:nvPr/>
            </p:nvSpPr>
            <p:spPr>
              <a:xfrm>
                <a:off x="4652425" y="1477000"/>
                <a:ext cx="41700" cy="6120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480" extrusionOk="0">
                    <a:moveTo>
                      <a:pt x="0" y="1"/>
                    </a:moveTo>
                    <a:lnTo>
                      <a:pt x="0" y="23630"/>
                    </a:lnTo>
                    <a:cubicBezTo>
                      <a:pt x="0" y="24197"/>
                      <a:pt x="417" y="24480"/>
                      <a:pt x="834" y="24480"/>
                    </a:cubicBezTo>
                    <a:cubicBezTo>
                      <a:pt x="1251" y="24480"/>
                      <a:pt x="1668" y="24197"/>
                      <a:pt x="1668" y="23630"/>
                    </a:cubicBezTo>
                    <a:lnTo>
                      <a:pt x="1668" y="2109"/>
                    </a:lnTo>
                    <a:cubicBezTo>
                      <a:pt x="1039" y="1480"/>
                      <a:pt x="472" y="756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4479375" y="848525"/>
                <a:ext cx="2122250" cy="3740300"/>
              </a:xfrm>
              <a:custGeom>
                <a:avLst/>
                <a:gdLst/>
                <a:ahLst/>
                <a:cxnLst/>
                <a:rect l="l" t="t" r="r" b="b"/>
                <a:pathLst>
                  <a:path w="84890" h="149612" extrusionOk="0">
                    <a:moveTo>
                      <a:pt x="31118" y="0"/>
                    </a:moveTo>
                    <a:cubicBezTo>
                      <a:pt x="31118" y="0"/>
                      <a:pt x="26336" y="2328"/>
                      <a:pt x="30520" y="10163"/>
                    </a:cubicBezTo>
                    <a:lnTo>
                      <a:pt x="37442" y="24636"/>
                    </a:lnTo>
                    <a:lnTo>
                      <a:pt x="15575" y="3996"/>
                    </a:lnTo>
                    <a:lnTo>
                      <a:pt x="15575" y="3996"/>
                    </a:lnTo>
                    <a:cubicBezTo>
                      <a:pt x="15575" y="3996"/>
                      <a:pt x="10950" y="7866"/>
                      <a:pt x="19571" y="16173"/>
                    </a:cubicBezTo>
                    <a:lnTo>
                      <a:pt x="36970" y="35775"/>
                    </a:lnTo>
                    <a:lnTo>
                      <a:pt x="7237" y="18815"/>
                    </a:lnTo>
                    <a:lnTo>
                      <a:pt x="7237" y="18815"/>
                    </a:lnTo>
                    <a:cubicBezTo>
                      <a:pt x="7237" y="18816"/>
                      <a:pt x="2927" y="23755"/>
                      <a:pt x="10950" y="29136"/>
                    </a:cubicBezTo>
                    <a:cubicBezTo>
                      <a:pt x="18973" y="34516"/>
                      <a:pt x="36970" y="47165"/>
                      <a:pt x="36970" y="48864"/>
                    </a:cubicBezTo>
                    <a:cubicBezTo>
                      <a:pt x="36970" y="50440"/>
                      <a:pt x="27074" y="54125"/>
                      <a:pt x="24822" y="54125"/>
                    </a:cubicBezTo>
                    <a:cubicBezTo>
                      <a:pt x="24691" y="54125"/>
                      <a:pt x="24586" y="54112"/>
                      <a:pt x="24511" y="54087"/>
                    </a:cubicBezTo>
                    <a:cubicBezTo>
                      <a:pt x="23521" y="53749"/>
                      <a:pt x="12765" y="48473"/>
                      <a:pt x="5750" y="48473"/>
                    </a:cubicBezTo>
                    <a:cubicBezTo>
                      <a:pt x="2955" y="48473"/>
                      <a:pt x="753" y="49310"/>
                      <a:pt x="0" y="51632"/>
                    </a:cubicBezTo>
                    <a:lnTo>
                      <a:pt x="28349" y="64879"/>
                    </a:lnTo>
                    <a:lnTo>
                      <a:pt x="43767" y="76867"/>
                    </a:lnTo>
                    <a:lnTo>
                      <a:pt x="82625" y="149611"/>
                    </a:lnTo>
                    <a:lnTo>
                      <a:pt x="84890" y="92410"/>
                    </a:lnTo>
                    <a:lnTo>
                      <a:pt x="58240" y="59907"/>
                    </a:lnTo>
                    <a:lnTo>
                      <a:pt x="52828" y="36656"/>
                    </a:lnTo>
                    <a:lnTo>
                      <a:pt x="53017" y="19036"/>
                    </a:lnTo>
                    <a:lnTo>
                      <a:pt x="46976" y="4468"/>
                    </a:lnTo>
                    <a:cubicBezTo>
                      <a:pt x="46976" y="4468"/>
                      <a:pt x="43295" y="4783"/>
                      <a:pt x="44836" y="12491"/>
                    </a:cubicBezTo>
                    <a:lnTo>
                      <a:pt x="46693" y="16802"/>
                    </a:lnTo>
                    <a:lnTo>
                      <a:pt x="46693" y="27909"/>
                    </a:lnTo>
                    <a:lnTo>
                      <a:pt x="31118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5646675" y="1545450"/>
                <a:ext cx="126675" cy="25015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0006" fill="none" extrusionOk="0">
                    <a:moveTo>
                      <a:pt x="1" y="0"/>
                    </a:moveTo>
                    <a:lnTo>
                      <a:pt x="5066" y="10006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5415425" y="1464425"/>
                <a:ext cx="317025" cy="3288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3153" fill="none" extrusionOk="0">
                    <a:moveTo>
                      <a:pt x="0" y="0"/>
                    </a:moveTo>
                    <a:lnTo>
                      <a:pt x="12680" y="13152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5403625" y="1742100"/>
                <a:ext cx="247800" cy="131375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5255" fill="none" extrusionOk="0">
                    <a:moveTo>
                      <a:pt x="0" y="0"/>
                    </a:moveTo>
                    <a:lnTo>
                      <a:pt x="9912" y="5255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5620725" y="998750"/>
                <a:ext cx="104650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6703" fill="none" extrusionOk="0">
                    <a:moveTo>
                      <a:pt x="0" y="1"/>
                    </a:moveTo>
                    <a:cubicBezTo>
                      <a:pt x="0" y="1"/>
                      <a:pt x="1637" y="6702"/>
                      <a:pt x="4185" y="5381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5224275" y="879200"/>
                <a:ext cx="1211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451" fill="none" extrusionOk="0">
                    <a:moveTo>
                      <a:pt x="1" y="0"/>
                    </a:moveTo>
                    <a:cubicBezTo>
                      <a:pt x="1" y="0"/>
                      <a:pt x="2455" y="6450"/>
                      <a:pt x="4846" y="5097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4853800" y="998750"/>
                <a:ext cx="1408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721" fill="none" extrusionOk="0">
                    <a:moveTo>
                      <a:pt x="0" y="1"/>
                    </a:moveTo>
                    <a:cubicBezTo>
                      <a:pt x="0" y="1"/>
                      <a:pt x="3398" y="4720"/>
                      <a:pt x="5632" y="2769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4652425" y="1362950"/>
                <a:ext cx="170725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4658" fill="none" extrusionOk="0">
                    <a:moveTo>
                      <a:pt x="0" y="0"/>
                    </a:moveTo>
                    <a:cubicBezTo>
                      <a:pt x="0" y="0"/>
                      <a:pt x="4720" y="4657"/>
                      <a:pt x="6828" y="1920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4524200" y="2106275"/>
                <a:ext cx="14947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4532" fill="none" extrusionOk="0">
                    <a:moveTo>
                      <a:pt x="1" y="1"/>
                    </a:moveTo>
                    <a:cubicBezTo>
                      <a:pt x="1" y="1"/>
                      <a:pt x="5979" y="1511"/>
                      <a:pt x="5129" y="4532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5615225" y="2454750"/>
                <a:ext cx="986400" cy="2133275"/>
              </a:xfrm>
              <a:custGeom>
                <a:avLst/>
                <a:gdLst/>
                <a:ahLst/>
                <a:cxnLst/>
                <a:rect l="l" t="t" r="r" b="b"/>
                <a:pathLst>
                  <a:path w="39456" h="85331" extrusionOk="0">
                    <a:moveTo>
                      <a:pt x="17998" y="0"/>
                    </a:moveTo>
                    <a:lnTo>
                      <a:pt x="0" y="19351"/>
                    </a:lnTo>
                    <a:lnTo>
                      <a:pt x="35208" y="85331"/>
                    </a:lnTo>
                    <a:lnTo>
                      <a:pt x="39456" y="23756"/>
                    </a:lnTo>
                    <a:lnTo>
                      <a:pt x="179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5848050" y="2767025"/>
                <a:ext cx="27532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3531" fill="none" extrusionOk="0">
                    <a:moveTo>
                      <a:pt x="1" y="1"/>
                    </a:moveTo>
                    <a:lnTo>
                      <a:pt x="11013" y="13530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5629375" y="2465750"/>
                <a:ext cx="446025" cy="498750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9950" fill="none" extrusionOk="0">
                    <a:moveTo>
                      <a:pt x="17841" y="1"/>
                    </a:moveTo>
                    <a:lnTo>
                      <a:pt x="1" y="19949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5638025" y="2487775"/>
                <a:ext cx="457050" cy="493225"/>
              </a:xfrm>
              <a:custGeom>
                <a:avLst/>
                <a:gdLst/>
                <a:ahLst/>
                <a:cxnLst/>
                <a:rect l="l" t="t" r="r" b="b"/>
                <a:pathLst>
                  <a:path w="18282" h="19729" fill="none" extrusionOk="0">
                    <a:moveTo>
                      <a:pt x="1" y="19729"/>
                    </a:moveTo>
                    <a:lnTo>
                      <a:pt x="18281" y="1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5796925" y="2854350"/>
                <a:ext cx="110925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06" fill="none" extrusionOk="0">
                    <a:moveTo>
                      <a:pt x="4437" y="2203"/>
                    </a:moveTo>
                    <a:cubicBezTo>
                      <a:pt x="4437" y="3430"/>
                      <a:pt x="3430" y="4405"/>
                      <a:pt x="2203" y="4405"/>
                    </a:cubicBezTo>
                    <a:cubicBezTo>
                      <a:pt x="1007" y="4405"/>
                      <a:pt x="0" y="3430"/>
                      <a:pt x="0" y="2203"/>
                    </a:cubicBezTo>
                    <a:cubicBezTo>
                      <a:pt x="0" y="976"/>
                      <a:pt x="1007" y="0"/>
                      <a:pt x="2203" y="0"/>
                    </a:cubicBezTo>
                    <a:cubicBezTo>
                      <a:pt x="3430" y="0"/>
                      <a:pt x="4437" y="976"/>
                      <a:pt x="4437" y="2203"/>
                    </a:cubicBezTo>
                    <a:close/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2" name="Google Shape;2952;p62"/>
          <p:cNvSpPr/>
          <p:nvPr/>
        </p:nvSpPr>
        <p:spPr>
          <a:xfrm>
            <a:off x="4131036" y="688950"/>
            <a:ext cx="535500" cy="53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3" name="Google Shape;2953;p62"/>
          <p:cNvSpPr/>
          <p:nvPr/>
        </p:nvSpPr>
        <p:spPr>
          <a:xfrm>
            <a:off x="4820598" y="679220"/>
            <a:ext cx="535500" cy="5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" name="Google Shape;14956;p82">
            <a:extLst>
              <a:ext uri="{FF2B5EF4-FFF2-40B4-BE49-F238E27FC236}">
                <a16:creationId xmlns:a16="http://schemas.microsoft.com/office/drawing/2014/main" id="{F1782973-E628-3243-8C41-58642C3531A2}"/>
              </a:ext>
            </a:extLst>
          </p:cNvPr>
          <p:cNvGrpSpPr/>
          <p:nvPr/>
        </p:nvGrpSpPr>
        <p:grpSpPr>
          <a:xfrm>
            <a:off x="4217910" y="783512"/>
            <a:ext cx="346056" cy="345674"/>
            <a:chOff x="3752358" y="3817349"/>
            <a:chExt cx="346056" cy="345674"/>
          </a:xfrm>
          <a:solidFill>
            <a:schemeClr val="bg1"/>
          </a:solidFill>
        </p:grpSpPr>
        <p:sp>
          <p:nvSpPr>
            <p:cNvPr id="79" name="Google Shape;14957;p82">
              <a:extLst>
                <a:ext uri="{FF2B5EF4-FFF2-40B4-BE49-F238E27FC236}">
                  <a16:creationId xmlns:a16="http://schemas.microsoft.com/office/drawing/2014/main" id="{B24B246E-501E-EE4B-8511-CE972885A981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0" name="Google Shape;14958;p82">
              <a:extLst>
                <a:ext uri="{FF2B5EF4-FFF2-40B4-BE49-F238E27FC236}">
                  <a16:creationId xmlns:a16="http://schemas.microsoft.com/office/drawing/2014/main" id="{5CBD882B-0796-D14F-8091-0AF289F7626D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Google Shape;14959;p82">
              <a:extLst>
                <a:ext uri="{FF2B5EF4-FFF2-40B4-BE49-F238E27FC236}">
                  <a16:creationId xmlns:a16="http://schemas.microsoft.com/office/drawing/2014/main" id="{8EAC282F-F40A-AE4D-A22D-3B8022071E44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2" name="Google Shape;14960;p82">
              <a:extLst>
                <a:ext uri="{FF2B5EF4-FFF2-40B4-BE49-F238E27FC236}">
                  <a16:creationId xmlns:a16="http://schemas.microsoft.com/office/drawing/2014/main" id="{EB82E43F-1058-684C-A575-0A21496F2541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oogle Shape;15078;p82">
            <a:extLst>
              <a:ext uri="{FF2B5EF4-FFF2-40B4-BE49-F238E27FC236}">
                <a16:creationId xmlns:a16="http://schemas.microsoft.com/office/drawing/2014/main" id="{6BF5C40E-1A92-2141-B2F6-425C124B7379}"/>
              </a:ext>
            </a:extLst>
          </p:cNvPr>
          <p:cNvGrpSpPr/>
          <p:nvPr/>
        </p:nvGrpSpPr>
        <p:grpSpPr>
          <a:xfrm>
            <a:off x="4909638" y="774620"/>
            <a:ext cx="357419" cy="357005"/>
            <a:chOff x="7482229" y="3351230"/>
            <a:chExt cx="357419" cy="357005"/>
          </a:xfrm>
          <a:solidFill>
            <a:schemeClr val="bg1"/>
          </a:solidFill>
        </p:grpSpPr>
        <p:sp>
          <p:nvSpPr>
            <p:cNvPr id="84" name="Google Shape;15079;p82">
              <a:extLst>
                <a:ext uri="{FF2B5EF4-FFF2-40B4-BE49-F238E27FC236}">
                  <a16:creationId xmlns:a16="http://schemas.microsoft.com/office/drawing/2014/main" id="{CB0B71F6-04EA-5048-BA1B-2727DABFEE85}"/>
                </a:ext>
              </a:extLst>
            </p:cNvPr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80;p82">
              <a:extLst>
                <a:ext uri="{FF2B5EF4-FFF2-40B4-BE49-F238E27FC236}">
                  <a16:creationId xmlns:a16="http://schemas.microsoft.com/office/drawing/2014/main" id="{C0ED4345-FDA1-0448-AD20-9CC9528E1B60}"/>
                </a:ext>
              </a:extLst>
            </p:cNvPr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081;p82">
              <a:extLst>
                <a:ext uri="{FF2B5EF4-FFF2-40B4-BE49-F238E27FC236}">
                  <a16:creationId xmlns:a16="http://schemas.microsoft.com/office/drawing/2014/main" id="{0C23DC2A-8DFF-5649-97E0-9726094BC079}"/>
                </a:ext>
              </a:extLst>
            </p:cNvPr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082;p82">
              <a:extLst>
                <a:ext uri="{FF2B5EF4-FFF2-40B4-BE49-F238E27FC236}">
                  <a16:creationId xmlns:a16="http://schemas.microsoft.com/office/drawing/2014/main" id="{C86FC13D-1FD3-E34F-88A1-0F1341338FE6}"/>
                </a:ext>
              </a:extLst>
            </p:cNvPr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083;p82">
              <a:extLst>
                <a:ext uri="{FF2B5EF4-FFF2-40B4-BE49-F238E27FC236}">
                  <a16:creationId xmlns:a16="http://schemas.microsoft.com/office/drawing/2014/main" id="{1B41A32D-ED04-9143-A3CC-5E250C82ED14}"/>
                </a:ext>
              </a:extLst>
            </p:cNvPr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15055;p82">
            <a:extLst>
              <a:ext uri="{FF2B5EF4-FFF2-40B4-BE49-F238E27FC236}">
                <a16:creationId xmlns:a16="http://schemas.microsoft.com/office/drawing/2014/main" id="{38E46030-5DA6-BD46-8547-C980CAA1349C}"/>
              </a:ext>
            </a:extLst>
          </p:cNvPr>
          <p:cNvGrpSpPr/>
          <p:nvPr/>
        </p:nvGrpSpPr>
        <p:grpSpPr>
          <a:xfrm>
            <a:off x="5713118" y="768301"/>
            <a:ext cx="357037" cy="357005"/>
            <a:chOff x="6533281" y="3351230"/>
            <a:chExt cx="357037" cy="357005"/>
          </a:xfrm>
          <a:solidFill>
            <a:schemeClr val="bg1"/>
          </a:solidFill>
        </p:grpSpPr>
        <p:sp>
          <p:nvSpPr>
            <p:cNvPr id="90" name="Google Shape;15056;p82">
              <a:extLst>
                <a:ext uri="{FF2B5EF4-FFF2-40B4-BE49-F238E27FC236}">
                  <a16:creationId xmlns:a16="http://schemas.microsoft.com/office/drawing/2014/main" id="{434C470F-A8D0-5D48-9152-2BA5F41F826C}"/>
                </a:ext>
              </a:extLst>
            </p:cNvPr>
            <p:cNvSpPr/>
            <p:nvPr/>
          </p:nvSpPr>
          <p:spPr>
            <a:xfrm>
              <a:off x="6533281" y="3351230"/>
              <a:ext cx="357037" cy="357005"/>
            </a:xfrm>
            <a:custGeom>
              <a:avLst/>
              <a:gdLst/>
              <a:ahLst/>
              <a:cxnLst/>
              <a:rect l="l" t="t" r="r" b="b"/>
              <a:pathLst>
                <a:path w="11217" h="11216" extrusionOk="0">
                  <a:moveTo>
                    <a:pt x="5609" y="357"/>
                  </a:moveTo>
                  <a:cubicBezTo>
                    <a:pt x="8514" y="357"/>
                    <a:pt x="10859" y="2703"/>
                    <a:pt x="10859" y="5608"/>
                  </a:cubicBezTo>
                  <a:cubicBezTo>
                    <a:pt x="10871" y="8513"/>
                    <a:pt x="8514" y="10859"/>
                    <a:pt x="5609" y="10859"/>
                  </a:cubicBezTo>
                  <a:cubicBezTo>
                    <a:pt x="2703" y="10859"/>
                    <a:pt x="358" y="8513"/>
                    <a:pt x="358" y="5608"/>
                  </a:cubicBezTo>
                  <a:cubicBezTo>
                    <a:pt x="358" y="2703"/>
                    <a:pt x="2703" y="357"/>
                    <a:pt x="5609" y="357"/>
                  </a:cubicBezTo>
                  <a:close/>
                  <a:moveTo>
                    <a:pt x="5609" y="0"/>
                  </a:moveTo>
                  <a:cubicBezTo>
                    <a:pt x="4108" y="0"/>
                    <a:pt x="2703" y="572"/>
                    <a:pt x="1632" y="1631"/>
                  </a:cubicBezTo>
                  <a:cubicBezTo>
                    <a:pt x="572" y="2691"/>
                    <a:pt x="1" y="4108"/>
                    <a:pt x="1" y="5608"/>
                  </a:cubicBezTo>
                  <a:cubicBezTo>
                    <a:pt x="1" y="7108"/>
                    <a:pt x="572" y="8513"/>
                    <a:pt x="1632" y="9585"/>
                  </a:cubicBezTo>
                  <a:cubicBezTo>
                    <a:pt x="2692" y="10632"/>
                    <a:pt x="4108" y="11216"/>
                    <a:pt x="5609" y="11216"/>
                  </a:cubicBezTo>
                  <a:cubicBezTo>
                    <a:pt x="7109" y="11216"/>
                    <a:pt x="8514" y="10632"/>
                    <a:pt x="9585" y="9585"/>
                  </a:cubicBezTo>
                  <a:cubicBezTo>
                    <a:pt x="10633" y="8525"/>
                    <a:pt x="11216" y="7108"/>
                    <a:pt x="11216" y="5608"/>
                  </a:cubicBezTo>
                  <a:cubicBezTo>
                    <a:pt x="11216" y="4108"/>
                    <a:pt x="10633" y="2703"/>
                    <a:pt x="9585" y="1631"/>
                  </a:cubicBezTo>
                  <a:cubicBezTo>
                    <a:pt x="8526" y="572"/>
                    <a:pt x="7109" y="0"/>
                    <a:pt x="56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057;p82">
              <a:extLst>
                <a:ext uri="{FF2B5EF4-FFF2-40B4-BE49-F238E27FC236}">
                  <a16:creationId xmlns:a16="http://schemas.microsoft.com/office/drawing/2014/main" id="{B5E2E2E9-A4C9-3040-91EF-7D8540FBF1DC}"/>
                </a:ext>
              </a:extLst>
            </p:cNvPr>
            <p:cNvSpPr/>
            <p:nvPr/>
          </p:nvSpPr>
          <p:spPr>
            <a:xfrm>
              <a:off x="6570427" y="3388344"/>
              <a:ext cx="282364" cy="282396"/>
            </a:xfrm>
            <a:custGeom>
              <a:avLst/>
              <a:gdLst/>
              <a:ahLst/>
              <a:cxnLst/>
              <a:rect l="l" t="t" r="r" b="b"/>
              <a:pathLst>
                <a:path w="8871" h="8872" extrusionOk="0">
                  <a:moveTo>
                    <a:pt x="4442" y="2966"/>
                  </a:moveTo>
                  <a:cubicBezTo>
                    <a:pt x="5263" y="2966"/>
                    <a:pt x="5918" y="3632"/>
                    <a:pt x="5918" y="4442"/>
                  </a:cubicBezTo>
                  <a:cubicBezTo>
                    <a:pt x="5918" y="5263"/>
                    <a:pt x="5239" y="5918"/>
                    <a:pt x="4442" y="5918"/>
                  </a:cubicBezTo>
                  <a:cubicBezTo>
                    <a:pt x="3632" y="5918"/>
                    <a:pt x="2965" y="5263"/>
                    <a:pt x="2965" y="4442"/>
                  </a:cubicBezTo>
                  <a:cubicBezTo>
                    <a:pt x="2965" y="3620"/>
                    <a:pt x="3632" y="2966"/>
                    <a:pt x="4442" y="2966"/>
                  </a:cubicBezTo>
                  <a:close/>
                  <a:moveTo>
                    <a:pt x="1108" y="2120"/>
                  </a:moveTo>
                  <a:lnTo>
                    <a:pt x="2656" y="4775"/>
                  </a:lnTo>
                  <a:cubicBezTo>
                    <a:pt x="2822" y="5633"/>
                    <a:pt x="3561" y="6264"/>
                    <a:pt x="4453" y="6264"/>
                  </a:cubicBezTo>
                  <a:cubicBezTo>
                    <a:pt x="4704" y="6264"/>
                    <a:pt x="4942" y="6228"/>
                    <a:pt x="5156" y="6121"/>
                  </a:cubicBezTo>
                  <a:lnTo>
                    <a:pt x="5156" y="6121"/>
                  </a:lnTo>
                  <a:lnTo>
                    <a:pt x="3894" y="8466"/>
                  </a:lnTo>
                  <a:cubicBezTo>
                    <a:pt x="1906" y="8204"/>
                    <a:pt x="382" y="6490"/>
                    <a:pt x="382" y="4442"/>
                  </a:cubicBezTo>
                  <a:cubicBezTo>
                    <a:pt x="382" y="3573"/>
                    <a:pt x="643" y="2775"/>
                    <a:pt x="1108" y="2120"/>
                  </a:cubicBezTo>
                  <a:close/>
                  <a:moveTo>
                    <a:pt x="4442" y="370"/>
                  </a:moveTo>
                  <a:cubicBezTo>
                    <a:pt x="6037" y="370"/>
                    <a:pt x="7406" y="1287"/>
                    <a:pt x="8085" y="2620"/>
                  </a:cubicBezTo>
                  <a:lnTo>
                    <a:pt x="7120" y="2620"/>
                  </a:lnTo>
                  <a:cubicBezTo>
                    <a:pt x="7013" y="2620"/>
                    <a:pt x="6942" y="2692"/>
                    <a:pt x="6942" y="2799"/>
                  </a:cubicBezTo>
                  <a:cubicBezTo>
                    <a:pt x="6942" y="2906"/>
                    <a:pt x="7013" y="2977"/>
                    <a:pt x="7120" y="2977"/>
                  </a:cubicBezTo>
                  <a:lnTo>
                    <a:pt x="8252" y="2977"/>
                  </a:lnTo>
                  <a:cubicBezTo>
                    <a:pt x="8430" y="3442"/>
                    <a:pt x="8537" y="3930"/>
                    <a:pt x="8537" y="4454"/>
                  </a:cubicBezTo>
                  <a:cubicBezTo>
                    <a:pt x="8514" y="6692"/>
                    <a:pt x="6692" y="8514"/>
                    <a:pt x="4442" y="8514"/>
                  </a:cubicBezTo>
                  <a:lnTo>
                    <a:pt x="4263" y="8514"/>
                  </a:lnTo>
                  <a:lnTo>
                    <a:pt x="5799" y="5680"/>
                  </a:lnTo>
                  <a:cubicBezTo>
                    <a:pt x="6097" y="5347"/>
                    <a:pt x="6275" y="4918"/>
                    <a:pt x="6275" y="4454"/>
                  </a:cubicBezTo>
                  <a:cubicBezTo>
                    <a:pt x="6275" y="3847"/>
                    <a:pt x="5977" y="3311"/>
                    <a:pt x="5525" y="2977"/>
                  </a:cubicBezTo>
                  <a:lnTo>
                    <a:pt x="6251" y="2977"/>
                  </a:lnTo>
                  <a:cubicBezTo>
                    <a:pt x="6358" y="2977"/>
                    <a:pt x="6430" y="2906"/>
                    <a:pt x="6430" y="2799"/>
                  </a:cubicBezTo>
                  <a:cubicBezTo>
                    <a:pt x="6430" y="2692"/>
                    <a:pt x="6358" y="2620"/>
                    <a:pt x="6251" y="2620"/>
                  </a:cubicBezTo>
                  <a:lnTo>
                    <a:pt x="4453" y="2620"/>
                  </a:lnTo>
                  <a:cubicBezTo>
                    <a:pt x="3561" y="2620"/>
                    <a:pt x="2834" y="3263"/>
                    <a:pt x="2656" y="4097"/>
                  </a:cubicBezTo>
                  <a:lnTo>
                    <a:pt x="1334" y="1834"/>
                  </a:lnTo>
                  <a:cubicBezTo>
                    <a:pt x="2072" y="941"/>
                    <a:pt x="3191" y="370"/>
                    <a:pt x="4442" y="370"/>
                  </a:cubicBezTo>
                  <a:close/>
                  <a:moveTo>
                    <a:pt x="4442" y="1"/>
                  </a:moveTo>
                  <a:cubicBezTo>
                    <a:pt x="2001" y="1"/>
                    <a:pt x="1" y="2001"/>
                    <a:pt x="1" y="4442"/>
                  </a:cubicBezTo>
                  <a:cubicBezTo>
                    <a:pt x="1" y="6883"/>
                    <a:pt x="2001" y="8871"/>
                    <a:pt x="4442" y="8871"/>
                  </a:cubicBezTo>
                  <a:cubicBezTo>
                    <a:pt x="6882" y="8871"/>
                    <a:pt x="8871" y="6883"/>
                    <a:pt x="8871" y="4442"/>
                  </a:cubicBezTo>
                  <a:cubicBezTo>
                    <a:pt x="8871" y="2001"/>
                    <a:pt x="6894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058;p82">
              <a:extLst>
                <a:ext uri="{FF2B5EF4-FFF2-40B4-BE49-F238E27FC236}">
                  <a16:creationId xmlns:a16="http://schemas.microsoft.com/office/drawing/2014/main" id="{73FEC7B7-8CC6-534A-8422-F72F71E8B253}"/>
                </a:ext>
              </a:extLst>
            </p:cNvPr>
            <p:cNvSpPr/>
            <p:nvPr/>
          </p:nvSpPr>
          <p:spPr>
            <a:xfrm>
              <a:off x="6676166" y="3494083"/>
              <a:ext cx="71267" cy="71299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36" y="346"/>
                    <a:pt x="1893" y="679"/>
                    <a:pt x="1893" y="1120"/>
                  </a:cubicBezTo>
                  <a:cubicBezTo>
                    <a:pt x="1893" y="1549"/>
                    <a:pt x="1548" y="1894"/>
                    <a:pt x="1120" y="1894"/>
                  </a:cubicBezTo>
                  <a:cubicBezTo>
                    <a:pt x="703" y="1894"/>
                    <a:pt x="346" y="1549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489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39" y="513"/>
                    <a:pt x="1739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FB9793-A27D-9644-9599-382DE6BB9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168" y="463735"/>
            <a:ext cx="2032000" cy="2032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A04172E-65C8-D847-BD0A-C9B4255628E8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7"/>
          <p:cNvSpPr txBox="1">
            <a:spLocks noGrp="1"/>
          </p:cNvSpPr>
          <p:nvPr>
            <p:ph type="subTitle" idx="1"/>
          </p:nvPr>
        </p:nvSpPr>
        <p:spPr>
          <a:xfrm>
            <a:off x="4614889" y="2105734"/>
            <a:ext cx="4254757" cy="1214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Spyros </a:t>
            </a:r>
            <a:r>
              <a:rPr lang="en" b="1" dirty="0" err="1"/>
              <a:t>Travlos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From Civil Engineering to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l"/>
            <a:r>
              <a:rPr lang="en-G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Manager for 3 years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real estate development</a:t>
            </a:r>
          </a:p>
          <a:p>
            <a:pPr marL="0" indent="0" algn="l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l"/>
            <a:r>
              <a:rPr lang="en-G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Civil Engineering Graduate with Bachelors from Cardiff University and Masters from Imperial College London</a:t>
            </a:r>
          </a:p>
          <a:p>
            <a:pPr marL="0" indent="0" algn="l"/>
            <a:endParaRPr lang="en-G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l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Looking to make a career change and excel in the field of Data science where I can apply my work and educational experiences to turn data into insights.</a:t>
            </a:r>
            <a:endParaRPr lang="en-G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l"/>
            <a:endParaRPr lang="en-G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l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64" name="Google Shape;1964;p37"/>
          <p:cNvSpPr txBox="1">
            <a:spLocks noGrp="1"/>
          </p:cNvSpPr>
          <p:nvPr>
            <p:ph type="title"/>
          </p:nvPr>
        </p:nvSpPr>
        <p:spPr>
          <a:xfrm>
            <a:off x="856489" y="283621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/>
              <a:t>Introduction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sz="2000" dirty="0">
                <a:solidFill>
                  <a:schemeClr val="accent3"/>
                </a:solidFill>
              </a:rPr>
              <a:t>Myself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965" name="Google Shape;1965;p37"/>
          <p:cNvGrpSpPr/>
          <p:nvPr/>
        </p:nvGrpSpPr>
        <p:grpSpPr>
          <a:xfrm>
            <a:off x="721019" y="1004075"/>
            <a:ext cx="3627631" cy="4139429"/>
            <a:chOff x="721019" y="1004075"/>
            <a:chExt cx="3627631" cy="4139429"/>
          </a:xfrm>
        </p:grpSpPr>
        <p:grpSp>
          <p:nvGrpSpPr>
            <p:cNvPr id="1966" name="Google Shape;1966;p37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0" name="Google Shape;2020;p37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21" name="Google Shape;2021;p37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7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7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7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7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7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7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37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" name="Google Shape;3607;p70">
            <a:extLst>
              <a:ext uri="{FF2B5EF4-FFF2-40B4-BE49-F238E27FC236}">
                <a16:creationId xmlns:a16="http://schemas.microsoft.com/office/drawing/2014/main" id="{61416182-07B6-5B4B-82A5-ED1E45D87C69}"/>
              </a:ext>
            </a:extLst>
          </p:cNvPr>
          <p:cNvGrpSpPr/>
          <p:nvPr/>
        </p:nvGrpSpPr>
        <p:grpSpPr>
          <a:xfrm>
            <a:off x="4347946" y="1161510"/>
            <a:ext cx="145405" cy="113794"/>
            <a:chOff x="4768325" y="2163475"/>
            <a:chExt cx="59700" cy="46725"/>
          </a:xfrm>
        </p:grpSpPr>
        <p:sp>
          <p:nvSpPr>
            <p:cNvPr id="100" name="Google Shape;3608;p70">
              <a:extLst>
                <a:ext uri="{FF2B5EF4-FFF2-40B4-BE49-F238E27FC236}">
                  <a16:creationId xmlns:a16="http://schemas.microsoft.com/office/drawing/2014/main" id="{276BE03F-CF5C-774C-AC16-89E2D67815D2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609;p70">
              <a:extLst>
                <a:ext uri="{FF2B5EF4-FFF2-40B4-BE49-F238E27FC236}">
                  <a16:creationId xmlns:a16="http://schemas.microsoft.com/office/drawing/2014/main" id="{D996634E-52ED-6E48-AE93-90A00C0506A3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" name="Google Shape;3607;p70">
            <a:extLst>
              <a:ext uri="{FF2B5EF4-FFF2-40B4-BE49-F238E27FC236}">
                <a16:creationId xmlns:a16="http://schemas.microsoft.com/office/drawing/2014/main" id="{7FCB25AA-B025-004E-89DA-A6BB0C5F5C03}"/>
              </a:ext>
            </a:extLst>
          </p:cNvPr>
          <p:cNvGrpSpPr/>
          <p:nvPr/>
        </p:nvGrpSpPr>
        <p:grpSpPr>
          <a:xfrm>
            <a:off x="4341271" y="1979312"/>
            <a:ext cx="145405" cy="113794"/>
            <a:chOff x="4768325" y="2163475"/>
            <a:chExt cx="59700" cy="46725"/>
          </a:xfrm>
        </p:grpSpPr>
        <p:sp>
          <p:nvSpPr>
            <p:cNvPr id="103" name="Google Shape;3608;p70">
              <a:extLst>
                <a:ext uri="{FF2B5EF4-FFF2-40B4-BE49-F238E27FC236}">
                  <a16:creationId xmlns:a16="http://schemas.microsoft.com/office/drawing/2014/main" id="{BAED1CC9-5BDB-654E-ABA9-3FA1A9A10F72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609;p70">
              <a:extLst>
                <a:ext uri="{FF2B5EF4-FFF2-40B4-BE49-F238E27FC236}">
                  <a16:creationId xmlns:a16="http://schemas.microsoft.com/office/drawing/2014/main" id="{6A3CFCA6-E47E-6049-8461-1EC6C6D4C797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607;p70">
            <a:extLst>
              <a:ext uri="{FF2B5EF4-FFF2-40B4-BE49-F238E27FC236}">
                <a16:creationId xmlns:a16="http://schemas.microsoft.com/office/drawing/2014/main" id="{B61CA6F0-D0E1-B54F-941A-806C2E99E969}"/>
              </a:ext>
            </a:extLst>
          </p:cNvPr>
          <p:cNvGrpSpPr/>
          <p:nvPr/>
        </p:nvGrpSpPr>
        <p:grpSpPr>
          <a:xfrm>
            <a:off x="4396827" y="3084806"/>
            <a:ext cx="145405" cy="113794"/>
            <a:chOff x="4768325" y="2163475"/>
            <a:chExt cx="59700" cy="46725"/>
          </a:xfrm>
        </p:grpSpPr>
        <p:sp>
          <p:nvSpPr>
            <p:cNvPr id="106" name="Google Shape;3608;p70">
              <a:extLst>
                <a:ext uri="{FF2B5EF4-FFF2-40B4-BE49-F238E27FC236}">
                  <a16:creationId xmlns:a16="http://schemas.microsoft.com/office/drawing/2014/main" id="{BE602C16-0930-F84A-BD94-EDA04FA2B76F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609;p70">
              <a:extLst>
                <a:ext uri="{FF2B5EF4-FFF2-40B4-BE49-F238E27FC236}">
                  <a16:creationId xmlns:a16="http://schemas.microsoft.com/office/drawing/2014/main" id="{F53659B8-F5F3-464E-9652-E9BA18493AC3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D51AD75-C436-354C-84BF-5FFA669CC964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>
                <a:solidFill>
                  <a:schemeClr val="accent3"/>
                </a:solidFill>
              </a:rPr>
              <a:t>•</a:t>
            </a:r>
            <a:r>
              <a:rPr lang="en" sz="4000" dirty="0"/>
              <a:t> </a:t>
            </a:r>
            <a:r>
              <a:rPr lang="en-GB" sz="4000" dirty="0"/>
              <a:t>Appendix</a:t>
            </a:r>
            <a:r>
              <a:rPr lang="en" sz="4000" dirty="0">
                <a:solidFill>
                  <a:schemeClr val="accent5"/>
                </a:solidFill>
              </a:rPr>
              <a:t>•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05</a:t>
            </a:r>
            <a:endParaRPr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8793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9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 </a:t>
            </a:r>
            <a:r>
              <a:rPr lang="en" dirty="0"/>
              <a:t>Choosing k (number of clusters)</a:t>
            </a:r>
            <a:endParaRPr dirty="0"/>
          </a:p>
        </p:txBody>
      </p:sp>
      <p:sp>
        <p:nvSpPr>
          <p:cNvPr id="2336" name="Google Shape;2336;p49"/>
          <p:cNvSpPr txBox="1">
            <a:spLocks noGrp="1"/>
          </p:cNvSpPr>
          <p:nvPr>
            <p:ph type="title" idx="2"/>
          </p:nvPr>
        </p:nvSpPr>
        <p:spPr>
          <a:xfrm>
            <a:off x="5546149" y="1119913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Silhouette Score</a:t>
            </a:r>
            <a:endParaRPr sz="2400" dirty="0"/>
          </a:p>
        </p:txBody>
      </p:sp>
      <p:sp>
        <p:nvSpPr>
          <p:cNvPr id="2341" name="Google Shape;2341;p49"/>
          <p:cNvSpPr txBox="1">
            <a:spLocks noGrp="1"/>
          </p:cNvSpPr>
          <p:nvPr>
            <p:ph type="title" idx="6"/>
          </p:nvPr>
        </p:nvSpPr>
        <p:spPr>
          <a:xfrm>
            <a:off x="955154" y="1103777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accent3"/>
                </a:solidFill>
              </a:rPr>
              <a:t>Elbow method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694B2C5-C325-CB46-96AF-3BD0001F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7" y="1710952"/>
            <a:ext cx="4295502" cy="269579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05AFB75-2B18-2F48-8DB1-2DDB60D8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33" y="1688160"/>
            <a:ext cx="3837933" cy="27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9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 </a:t>
            </a:r>
            <a:r>
              <a:rPr lang="en" dirty="0"/>
              <a:t>Choosing k (number of clusters)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3703C-52AC-4743-9231-1557F285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39" y="1355867"/>
            <a:ext cx="3404471" cy="2431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15EAD-1C31-F84A-8B9B-6458F0FE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90" y="1238137"/>
            <a:ext cx="4064498" cy="32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7"/>
          <p:cNvSpPr txBox="1">
            <a:spLocks noGrp="1"/>
          </p:cNvSpPr>
          <p:nvPr>
            <p:ph type="subTitle" idx="1"/>
          </p:nvPr>
        </p:nvSpPr>
        <p:spPr>
          <a:xfrm>
            <a:off x="4707631" y="2775173"/>
            <a:ext cx="4254757" cy="1214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Helps bring novel therapies to patients faster and more efficiently by applying Data Science to drug development.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64" name="Google Shape;1964;p37"/>
          <p:cNvSpPr txBox="1">
            <a:spLocks noGrp="1"/>
          </p:cNvSpPr>
          <p:nvPr>
            <p:ph type="title"/>
          </p:nvPr>
        </p:nvSpPr>
        <p:spPr>
          <a:xfrm>
            <a:off x="856489" y="283621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/>
              <a:t>Introduction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sz="1800" dirty="0">
                <a:solidFill>
                  <a:schemeClr val="accent3"/>
                </a:solidFill>
              </a:rPr>
              <a:t>The company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965" name="Google Shape;1965;p37"/>
          <p:cNvGrpSpPr/>
          <p:nvPr/>
        </p:nvGrpSpPr>
        <p:grpSpPr>
          <a:xfrm>
            <a:off x="721019" y="1004075"/>
            <a:ext cx="3627631" cy="4139429"/>
            <a:chOff x="721019" y="1004075"/>
            <a:chExt cx="3627631" cy="4139429"/>
          </a:xfrm>
        </p:grpSpPr>
        <p:grpSp>
          <p:nvGrpSpPr>
            <p:cNvPr id="1966" name="Google Shape;1966;p37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7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7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7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7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7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0" name="Google Shape;2020;p37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21" name="Google Shape;2021;p37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7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7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7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7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7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7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37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29" name="Google Shape;2029;p3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610C0B2-EB2C-FA49-B108-DD3DAE840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03" y="1225761"/>
            <a:ext cx="3113309" cy="81216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BB37F18-9FF0-2C45-BF39-45C9F0525220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00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•</a:t>
            </a:r>
            <a:r>
              <a:rPr lang="en" sz="4000" dirty="0"/>
              <a:t> Project Description and Objectives </a:t>
            </a:r>
            <a:r>
              <a:rPr lang="en" sz="4000" dirty="0">
                <a:solidFill>
                  <a:schemeClr val="accent5"/>
                </a:solidFill>
              </a:rPr>
              <a:t>•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  <a:endParaRPr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GB" dirty="0"/>
              <a:t>Outline of the project and the goals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766E8-C80A-F544-B8B0-0A059D016F42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subTitle" idx="1"/>
          </p:nvPr>
        </p:nvSpPr>
        <p:spPr>
          <a:xfrm>
            <a:off x="1402838" y="2434701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Cancer Genome Atlas</a:t>
            </a:r>
            <a:endParaRPr dirty="0"/>
          </a:p>
        </p:txBody>
      </p:sp>
      <p:sp>
        <p:nvSpPr>
          <p:cNvPr id="2131" name="Google Shape;2131;p40"/>
          <p:cNvSpPr txBox="1">
            <a:spLocks noGrp="1"/>
          </p:cNvSpPr>
          <p:nvPr>
            <p:ph type="subTitle" idx="2"/>
          </p:nvPr>
        </p:nvSpPr>
        <p:spPr>
          <a:xfrm>
            <a:off x="1402838" y="283036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Cancer genomics program</a:t>
            </a:r>
            <a:endParaRPr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subTitle" idx="3"/>
          </p:nvPr>
        </p:nvSpPr>
        <p:spPr>
          <a:xfrm>
            <a:off x="5298759" y="241625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Genotype-Tissue Expression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133" name="Google Shape;2133;p40"/>
          <p:cNvSpPr txBox="1">
            <a:spLocks noGrp="1"/>
          </p:cNvSpPr>
          <p:nvPr>
            <p:ph type="subTitle" idx="4"/>
          </p:nvPr>
        </p:nvSpPr>
        <p:spPr>
          <a:xfrm>
            <a:off x="4700884" y="2830973"/>
            <a:ext cx="3599856" cy="1076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An ongoing study on tissue-specific gene expression and regulation</a:t>
            </a:r>
          </a:p>
        </p:txBody>
      </p:sp>
      <p:sp>
        <p:nvSpPr>
          <p:cNvPr id="2134" name="Google Shape;2134;p40"/>
          <p:cNvSpPr txBox="1">
            <a:spLocks noGrp="1"/>
          </p:cNvSpPr>
          <p:nvPr>
            <p:ph type="title"/>
          </p:nvPr>
        </p:nvSpPr>
        <p:spPr>
          <a:xfrm>
            <a:off x="1835704" y="1335595"/>
            <a:ext cx="1614966" cy="108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TCGA</a:t>
            </a:r>
            <a:endParaRPr dirty="0"/>
          </a:p>
        </p:txBody>
      </p:sp>
      <p:sp>
        <p:nvSpPr>
          <p:cNvPr id="2135" name="Google Shape;2135;p40"/>
          <p:cNvSpPr txBox="1">
            <a:spLocks noGrp="1"/>
          </p:cNvSpPr>
          <p:nvPr>
            <p:ph type="title" idx="5"/>
          </p:nvPr>
        </p:nvSpPr>
        <p:spPr>
          <a:xfrm>
            <a:off x="5693329" y="1409361"/>
            <a:ext cx="1614966" cy="108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GTEX</a:t>
            </a:r>
            <a:endParaRPr dirty="0"/>
          </a:p>
        </p:txBody>
      </p:sp>
      <p:sp>
        <p:nvSpPr>
          <p:cNvPr id="2136" name="Google Shape;2136;p40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/>
              <a:t>Background</a:t>
            </a:r>
            <a:endParaRPr dirty="0"/>
          </a:p>
        </p:txBody>
      </p:sp>
      <p:sp>
        <p:nvSpPr>
          <p:cNvPr id="9" name="Google Shape;3614;p70">
            <a:extLst>
              <a:ext uri="{FF2B5EF4-FFF2-40B4-BE49-F238E27FC236}">
                <a16:creationId xmlns:a16="http://schemas.microsoft.com/office/drawing/2014/main" id="{9BDEB369-DEB6-794B-B945-1E7CE578B7D2}"/>
              </a:ext>
            </a:extLst>
          </p:cNvPr>
          <p:cNvSpPr/>
          <p:nvPr/>
        </p:nvSpPr>
        <p:spPr>
          <a:xfrm rot="5400000">
            <a:off x="2452590" y="3683264"/>
            <a:ext cx="381194" cy="304331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31;p40">
            <a:extLst>
              <a:ext uri="{FF2B5EF4-FFF2-40B4-BE49-F238E27FC236}">
                <a16:creationId xmlns:a16="http://schemas.microsoft.com/office/drawing/2014/main" id="{6B47E00D-AD2C-434C-B1F1-3F58C83D81AA}"/>
              </a:ext>
            </a:extLst>
          </p:cNvPr>
          <p:cNvSpPr txBox="1">
            <a:spLocks/>
          </p:cNvSpPr>
          <p:nvPr/>
        </p:nvSpPr>
        <p:spPr>
          <a:xfrm>
            <a:off x="1402838" y="4034174"/>
            <a:ext cx="24807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GB" dirty="0"/>
              <a:t>Molecularly characterized cancer samples spanning over 33 types of cancer</a:t>
            </a:r>
          </a:p>
        </p:txBody>
      </p:sp>
      <p:sp>
        <p:nvSpPr>
          <p:cNvPr id="11" name="Google Shape;3614;p70">
            <a:extLst>
              <a:ext uri="{FF2B5EF4-FFF2-40B4-BE49-F238E27FC236}">
                <a16:creationId xmlns:a16="http://schemas.microsoft.com/office/drawing/2014/main" id="{6F82CF0E-4776-6748-9D7E-41EED9C873BD}"/>
              </a:ext>
            </a:extLst>
          </p:cNvPr>
          <p:cNvSpPr/>
          <p:nvPr/>
        </p:nvSpPr>
        <p:spPr>
          <a:xfrm rot="5400000">
            <a:off x="6317888" y="3683264"/>
            <a:ext cx="381194" cy="304331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31;p40">
            <a:extLst>
              <a:ext uri="{FF2B5EF4-FFF2-40B4-BE49-F238E27FC236}">
                <a16:creationId xmlns:a16="http://schemas.microsoft.com/office/drawing/2014/main" id="{3D2A6C9A-A139-AC4E-86AE-5BE54D5AE7C6}"/>
              </a:ext>
            </a:extLst>
          </p:cNvPr>
          <p:cNvSpPr txBox="1">
            <a:spLocks/>
          </p:cNvSpPr>
          <p:nvPr/>
        </p:nvSpPr>
        <p:spPr>
          <a:xfrm>
            <a:off x="5260462" y="4034174"/>
            <a:ext cx="24807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15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en-GB" dirty="0"/>
              <a:t>Samples were collected from 54 non-diseased tissue sites across nearly 1000 individuals</a:t>
            </a:r>
            <a:endParaRPr lang="en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E4DAD-B606-304B-B9F0-60D443C5AF3C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9"/>
          <p:cNvSpPr/>
          <p:nvPr/>
        </p:nvSpPr>
        <p:spPr>
          <a:xfrm>
            <a:off x="4758318" y="3580113"/>
            <a:ext cx="807300" cy="80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72" name="Google Shape;2072;p39"/>
          <p:cNvGrpSpPr/>
          <p:nvPr/>
        </p:nvGrpSpPr>
        <p:grpSpPr>
          <a:xfrm>
            <a:off x="5012088" y="3748634"/>
            <a:ext cx="367638" cy="396817"/>
            <a:chOff x="2662884" y="1513044"/>
            <a:chExt cx="322914" cy="348543"/>
          </a:xfrm>
        </p:grpSpPr>
        <p:sp>
          <p:nvSpPr>
            <p:cNvPr id="2073" name="Google Shape;2073;p39"/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3" name="Google Shape;2083;p39"/>
          <p:cNvSpPr/>
          <p:nvPr/>
        </p:nvSpPr>
        <p:spPr>
          <a:xfrm>
            <a:off x="813782" y="1401506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9"/>
          <p:cNvSpPr/>
          <p:nvPr/>
        </p:nvSpPr>
        <p:spPr>
          <a:xfrm>
            <a:off x="4792257" y="1401425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39"/>
          <p:cNvSpPr/>
          <p:nvPr/>
        </p:nvSpPr>
        <p:spPr>
          <a:xfrm>
            <a:off x="763339" y="3470284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9"/>
          <p:cNvSpPr txBox="1">
            <a:spLocks noGrp="1"/>
          </p:cNvSpPr>
          <p:nvPr>
            <p:ph type="subTitle" idx="4"/>
          </p:nvPr>
        </p:nvSpPr>
        <p:spPr>
          <a:xfrm>
            <a:off x="5928742" y="377315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remote server</a:t>
            </a:r>
            <a:endParaRPr dirty="0"/>
          </a:p>
        </p:txBody>
      </p:sp>
      <p:sp>
        <p:nvSpPr>
          <p:cNvPr id="2093" name="Google Shape;2093;p39"/>
          <p:cNvSpPr txBox="1">
            <a:spLocks noGrp="1"/>
          </p:cNvSpPr>
          <p:nvPr>
            <p:ph type="subTitle" idx="8"/>
          </p:nvPr>
        </p:nvSpPr>
        <p:spPr>
          <a:xfrm>
            <a:off x="1752668" y="167189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University of California Santa - Cruz</a:t>
            </a:r>
            <a:endParaRPr dirty="0"/>
          </a:p>
        </p:txBody>
      </p:sp>
      <p:sp>
        <p:nvSpPr>
          <p:cNvPr id="2094" name="Google Shape;2094;p39"/>
          <p:cNvSpPr txBox="1">
            <a:spLocks noGrp="1"/>
          </p:cNvSpPr>
          <p:nvPr>
            <p:ph type="subTitle" idx="13"/>
          </p:nvPr>
        </p:nvSpPr>
        <p:spPr>
          <a:xfrm>
            <a:off x="1748871" y="387393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xenaPython</a:t>
            </a:r>
            <a:r>
              <a:rPr lang="en" dirty="0"/>
              <a:t> – API for accessing </a:t>
            </a:r>
            <a:r>
              <a:rPr lang="en" dirty="0" err="1"/>
              <a:t>xena</a:t>
            </a:r>
            <a:r>
              <a:rPr lang="en" dirty="0"/>
              <a:t> hubs</a:t>
            </a:r>
            <a:endParaRPr dirty="0"/>
          </a:p>
        </p:txBody>
      </p:sp>
      <p:sp>
        <p:nvSpPr>
          <p:cNvPr id="2095" name="Google Shape;2095;p39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</a:t>
            </a:r>
            <a:endParaRPr dirty="0"/>
          </a:p>
        </p:txBody>
      </p:sp>
      <p:sp>
        <p:nvSpPr>
          <p:cNvPr id="2096" name="Google Shape;2096;p39"/>
          <p:cNvSpPr txBox="1">
            <a:spLocks noGrp="1"/>
          </p:cNvSpPr>
          <p:nvPr>
            <p:ph type="subTitle" idx="9"/>
          </p:nvPr>
        </p:nvSpPr>
        <p:spPr>
          <a:xfrm>
            <a:off x="1748871" y="353613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Retrieval</a:t>
            </a:r>
            <a:endParaRPr dirty="0"/>
          </a:p>
        </p:txBody>
      </p:sp>
      <p:sp>
        <p:nvSpPr>
          <p:cNvPr id="2097" name="Google Shape;2097;p39"/>
          <p:cNvSpPr txBox="1">
            <a:spLocks noGrp="1"/>
          </p:cNvSpPr>
          <p:nvPr>
            <p:ph type="subTitle" idx="14"/>
          </p:nvPr>
        </p:nvSpPr>
        <p:spPr>
          <a:xfrm>
            <a:off x="5928742" y="142082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2098" name="Google Shape;2098;p39"/>
          <p:cNvSpPr txBox="1">
            <a:spLocks noGrp="1"/>
          </p:cNvSpPr>
          <p:nvPr>
            <p:ph type="subTitle" idx="3"/>
          </p:nvPr>
        </p:nvSpPr>
        <p:spPr>
          <a:xfrm>
            <a:off x="5928742" y="34353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for analysis</a:t>
            </a:r>
            <a:endParaRPr dirty="0"/>
          </a:p>
        </p:txBody>
      </p:sp>
      <p:sp>
        <p:nvSpPr>
          <p:cNvPr id="2099" name="Google Shape;2099;p39"/>
          <p:cNvSpPr txBox="1">
            <a:spLocks noGrp="1"/>
          </p:cNvSpPr>
          <p:nvPr>
            <p:ph type="subTitle" idx="15"/>
          </p:nvPr>
        </p:nvSpPr>
        <p:spPr>
          <a:xfrm>
            <a:off x="5928742" y="175861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20,000 rows (samples) x 60,000 columns (gene expressions)</a:t>
            </a:r>
            <a:endParaRPr dirty="0"/>
          </a:p>
        </p:txBody>
      </p:sp>
      <p:grpSp>
        <p:nvGrpSpPr>
          <p:cNvPr id="2100" name="Google Shape;2100;p39"/>
          <p:cNvGrpSpPr/>
          <p:nvPr/>
        </p:nvGrpSpPr>
        <p:grpSpPr>
          <a:xfrm>
            <a:off x="957965" y="1546508"/>
            <a:ext cx="518934" cy="517296"/>
            <a:chOff x="6664394" y="3346974"/>
            <a:chExt cx="353113" cy="351998"/>
          </a:xfrm>
        </p:grpSpPr>
        <p:sp>
          <p:nvSpPr>
            <p:cNvPr id="2101" name="Google Shape;2101;p39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39"/>
          <p:cNvGrpSpPr/>
          <p:nvPr/>
        </p:nvGrpSpPr>
        <p:grpSpPr>
          <a:xfrm>
            <a:off x="4952381" y="1519800"/>
            <a:ext cx="419174" cy="522586"/>
            <a:chOff x="8007400" y="2902278"/>
            <a:chExt cx="285230" cy="355597"/>
          </a:xfrm>
        </p:grpSpPr>
        <p:sp>
          <p:nvSpPr>
            <p:cNvPr id="2112" name="Google Shape;2112;p39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1" name="Google Shape;2121;p39"/>
          <p:cNvGrpSpPr/>
          <p:nvPr/>
        </p:nvGrpSpPr>
        <p:grpSpPr>
          <a:xfrm>
            <a:off x="981928" y="3685047"/>
            <a:ext cx="419179" cy="377773"/>
            <a:chOff x="3967213" y="1975477"/>
            <a:chExt cx="368185" cy="331816"/>
          </a:xfrm>
        </p:grpSpPr>
        <p:sp>
          <p:nvSpPr>
            <p:cNvPr id="2122" name="Google Shape;2122;p39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3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" dirty="0"/>
              <a:t>Dataset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A7B178-1EB9-A449-B942-6A5325FDE327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4"/>
          <p:cNvSpPr txBox="1">
            <a:spLocks noGrp="1"/>
          </p:cNvSpPr>
          <p:nvPr>
            <p:ph type="subTitle" idx="2"/>
          </p:nvPr>
        </p:nvSpPr>
        <p:spPr>
          <a:xfrm>
            <a:off x="5703303" y="2065103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R" dirty="0"/>
              <a:t>Normalized expression of the RNA sequence of the gene found in the sample</a:t>
            </a:r>
          </a:p>
        </p:txBody>
      </p:sp>
      <p:sp>
        <p:nvSpPr>
          <p:cNvPr id="2233" name="Google Shape;2233;p44"/>
          <p:cNvSpPr txBox="1">
            <a:spLocks noGrp="1"/>
          </p:cNvSpPr>
          <p:nvPr>
            <p:ph type="title"/>
          </p:nvPr>
        </p:nvSpPr>
        <p:spPr>
          <a:xfrm>
            <a:off x="6222276" y="820384"/>
            <a:ext cx="1739197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</a:t>
            </a:r>
            <a:endParaRPr dirty="0"/>
          </a:p>
        </p:txBody>
      </p:sp>
      <p:sp>
        <p:nvSpPr>
          <p:cNvPr id="2234" name="Google Shape;2234;p44"/>
          <p:cNvSpPr txBox="1">
            <a:spLocks noGrp="1"/>
          </p:cNvSpPr>
          <p:nvPr>
            <p:ph type="title" idx="3"/>
          </p:nvPr>
        </p:nvSpPr>
        <p:spPr>
          <a:xfrm>
            <a:off x="6013211" y="2988961"/>
            <a:ext cx="2157328" cy="564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</a:t>
            </a:r>
            <a:endParaRPr dirty="0"/>
          </a:p>
        </p:txBody>
      </p:sp>
      <p:sp>
        <p:nvSpPr>
          <p:cNvPr id="2239" name="Google Shape;2239;p44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/>
              <a:t>Dataset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8D4-E3E1-DD4B-A5AB-5D862C74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5" y="1428678"/>
            <a:ext cx="3844887" cy="1842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1A1444-BCA1-8343-9E63-9C8753B23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44" y="1612897"/>
            <a:ext cx="1997060" cy="342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5D3645-F882-D042-845D-296045735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963" y="3662876"/>
            <a:ext cx="1349824" cy="660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A3B65-2CC5-0640-8078-02031B34AD56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42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Preprocessing</a:t>
            </a:r>
            <a:br>
              <a:rPr lang="en" dirty="0"/>
            </a:br>
            <a:r>
              <a:rPr lang="en" sz="1600" dirty="0"/>
              <a:t>Dropped genes:</a:t>
            </a:r>
            <a:endParaRPr dirty="0"/>
          </a:p>
        </p:txBody>
      </p:sp>
      <p:sp>
        <p:nvSpPr>
          <p:cNvPr id="2187" name="Google Shape;2187;p42"/>
          <p:cNvSpPr txBox="1">
            <a:spLocks noGrp="1"/>
          </p:cNvSpPr>
          <p:nvPr>
            <p:ph type="subTitle" idx="2"/>
          </p:nvPr>
        </p:nvSpPr>
        <p:spPr>
          <a:xfrm>
            <a:off x="1722253" y="175376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 variation between samples (standard deviation &lt; 0.5</a:t>
            </a:r>
            <a:endParaRPr dirty="0"/>
          </a:p>
        </p:txBody>
      </p:sp>
      <p:sp>
        <p:nvSpPr>
          <p:cNvPr id="2189" name="Google Shape;2189;p42"/>
          <p:cNvSpPr txBox="1">
            <a:spLocks noGrp="1"/>
          </p:cNvSpPr>
          <p:nvPr>
            <p:ph type="subTitle" idx="4"/>
          </p:nvPr>
        </p:nvSpPr>
        <p:spPr>
          <a:xfrm>
            <a:off x="1743699" y="3165556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</a:t>
            </a:r>
            <a:r>
              <a:rPr lang="en" dirty="0"/>
              <a:t>ere 0 everywhere</a:t>
            </a:r>
            <a:endParaRPr dirty="0"/>
          </a:p>
        </p:txBody>
      </p:sp>
      <p:sp>
        <p:nvSpPr>
          <p:cNvPr id="2191" name="Google Shape;2191;p42"/>
          <p:cNvSpPr txBox="1">
            <a:spLocks noGrp="1"/>
          </p:cNvSpPr>
          <p:nvPr>
            <p:ph type="subTitle" idx="6"/>
          </p:nvPr>
        </p:nvSpPr>
        <p:spPr>
          <a:xfrm>
            <a:off x="568871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only protein-coding genes</a:t>
            </a:r>
            <a:endParaRPr dirty="0"/>
          </a:p>
        </p:txBody>
      </p:sp>
      <p:sp>
        <p:nvSpPr>
          <p:cNvPr id="2193" name="Google Shape;2193;p42"/>
          <p:cNvSpPr txBox="1">
            <a:spLocks noGrp="1"/>
          </p:cNvSpPr>
          <p:nvPr>
            <p:ph type="subTitle" idx="8"/>
          </p:nvPr>
        </p:nvSpPr>
        <p:spPr>
          <a:xfrm>
            <a:off x="5557133" y="3119616"/>
            <a:ext cx="2641500" cy="807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60,000 </a:t>
            </a:r>
            <a:endParaRPr dirty="0"/>
          </a:p>
        </p:txBody>
      </p:sp>
      <p:sp>
        <p:nvSpPr>
          <p:cNvPr id="2194" name="Google Shape;2194;p42"/>
          <p:cNvSpPr/>
          <p:nvPr/>
        </p:nvSpPr>
        <p:spPr>
          <a:xfrm>
            <a:off x="813783" y="1636531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42"/>
          <p:cNvSpPr/>
          <p:nvPr/>
        </p:nvSpPr>
        <p:spPr>
          <a:xfrm>
            <a:off x="813783" y="3165556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42"/>
          <p:cNvSpPr/>
          <p:nvPr/>
        </p:nvSpPr>
        <p:spPr>
          <a:xfrm>
            <a:off x="4749833" y="1636531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42"/>
          <p:cNvSpPr/>
          <p:nvPr/>
        </p:nvSpPr>
        <p:spPr>
          <a:xfrm>
            <a:off x="4749833" y="3109884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8" name="Google Shape;2198;p42"/>
          <p:cNvGrpSpPr/>
          <p:nvPr/>
        </p:nvGrpSpPr>
        <p:grpSpPr>
          <a:xfrm>
            <a:off x="995876" y="1818871"/>
            <a:ext cx="443113" cy="442621"/>
            <a:chOff x="2497275" y="2744159"/>
            <a:chExt cx="370930" cy="370549"/>
          </a:xfrm>
        </p:grpSpPr>
        <p:sp>
          <p:nvSpPr>
            <p:cNvPr id="2199" name="Google Shape;2199;p42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42"/>
          <p:cNvGrpSpPr/>
          <p:nvPr/>
        </p:nvGrpSpPr>
        <p:grpSpPr>
          <a:xfrm>
            <a:off x="4926274" y="1823309"/>
            <a:ext cx="454418" cy="433745"/>
            <a:chOff x="4126815" y="2760704"/>
            <a:chExt cx="380393" cy="363118"/>
          </a:xfrm>
        </p:grpSpPr>
        <p:sp>
          <p:nvSpPr>
            <p:cNvPr id="2206" name="Google Shape;2206;p42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42"/>
          <p:cNvGrpSpPr/>
          <p:nvPr/>
        </p:nvGrpSpPr>
        <p:grpSpPr>
          <a:xfrm>
            <a:off x="1004696" y="3356696"/>
            <a:ext cx="425474" cy="425021"/>
            <a:chOff x="3040984" y="3681059"/>
            <a:chExt cx="356164" cy="355815"/>
          </a:xfrm>
        </p:grpSpPr>
        <p:sp>
          <p:nvSpPr>
            <p:cNvPr id="2211" name="Google Shape;2211;p42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2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0880CBC5-7287-5D48-B165-4412CA43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12" y="2173058"/>
            <a:ext cx="1333625" cy="485613"/>
          </a:xfrm>
          <a:prstGeom prst="rect">
            <a:avLst/>
          </a:prstGeom>
        </p:spPr>
      </p:pic>
      <p:sp>
        <p:nvSpPr>
          <p:cNvPr id="43" name="Google Shape;3742;p70">
            <a:extLst>
              <a:ext uri="{FF2B5EF4-FFF2-40B4-BE49-F238E27FC236}">
                <a16:creationId xmlns:a16="http://schemas.microsoft.com/office/drawing/2014/main" id="{AF025984-5BC9-0A41-B04F-FF9A4575F742}"/>
              </a:ext>
            </a:extLst>
          </p:cNvPr>
          <p:cNvSpPr/>
          <p:nvPr/>
        </p:nvSpPr>
        <p:spPr>
          <a:xfrm>
            <a:off x="6458260" y="3418231"/>
            <a:ext cx="455105" cy="2126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8F38-12E3-EB4D-82C7-9476B33FCE29}"/>
              </a:ext>
            </a:extLst>
          </p:cNvPr>
          <p:cNvSpPr txBox="1"/>
          <p:nvPr/>
        </p:nvSpPr>
        <p:spPr>
          <a:xfrm>
            <a:off x="7150942" y="3351952"/>
            <a:ext cx="1126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lt1"/>
                </a:solidFill>
                <a:latin typeface="Spartan Medium"/>
                <a:sym typeface="Spartan Medium"/>
              </a:rPr>
              <a:t>20,000</a:t>
            </a:r>
          </a:p>
        </p:txBody>
      </p:sp>
      <p:sp>
        <p:nvSpPr>
          <p:cNvPr id="47" name="Google Shape;13278;p79">
            <a:extLst>
              <a:ext uri="{FF2B5EF4-FFF2-40B4-BE49-F238E27FC236}">
                <a16:creationId xmlns:a16="http://schemas.microsoft.com/office/drawing/2014/main" id="{A96F7614-4FC8-0144-85E1-B02410131E3A}"/>
              </a:ext>
            </a:extLst>
          </p:cNvPr>
          <p:cNvSpPr/>
          <p:nvPr/>
        </p:nvSpPr>
        <p:spPr>
          <a:xfrm>
            <a:off x="5012805" y="3351952"/>
            <a:ext cx="367805" cy="259871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A52E55-82E1-5940-A7A6-8E2A14B2412D}"/>
              </a:ext>
            </a:extLst>
          </p:cNvPr>
          <p:cNvSpPr txBox="1"/>
          <p:nvPr/>
        </p:nvSpPr>
        <p:spPr>
          <a:xfrm>
            <a:off x="8301940" y="4695825"/>
            <a:ext cx="44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736</Words>
  <Application>Microsoft Macintosh PowerPoint</Application>
  <PresentationFormat>On-screen Show (16:9)</PresentationFormat>
  <Paragraphs>209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Palanquin Dark</vt:lpstr>
      <vt:lpstr>Spartan</vt:lpstr>
      <vt:lpstr>Spartan ExtraBold</vt:lpstr>
      <vt:lpstr>Spartan Medium</vt:lpstr>
      <vt:lpstr>DNA: The Human Body Recipe by Slidesgo</vt:lpstr>
      <vt:lpstr>Clustering and Classification</vt:lpstr>
      <vt:lpstr>• Introduction •</vt:lpstr>
      <vt:lpstr>• Introduction Myself</vt:lpstr>
      <vt:lpstr>• Introduction The company</vt:lpstr>
      <vt:lpstr>• Project Description and Objectives •</vt:lpstr>
      <vt:lpstr>TCGA</vt:lpstr>
      <vt:lpstr>• Dataset</vt:lpstr>
      <vt:lpstr>Gene</vt:lpstr>
      <vt:lpstr>• Preprocessing Dropped genes:</vt:lpstr>
      <vt:lpstr>• Goals</vt:lpstr>
      <vt:lpstr>• Analyses and Results•</vt:lpstr>
      <vt:lpstr>• Clustering Methodology</vt:lpstr>
      <vt:lpstr>• PCA</vt:lpstr>
      <vt:lpstr>• Choosing k (number of clusters)</vt:lpstr>
      <vt:lpstr>PowerPoint Presentation</vt:lpstr>
      <vt:lpstr>• Compare with original categories</vt:lpstr>
      <vt:lpstr>• Dig deeper into the clusters</vt:lpstr>
      <vt:lpstr>• Labeling of clusters where possible</vt:lpstr>
      <vt:lpstr>• Clustering on unseen data</vt:lpstr>
      <vt:lpstr>• Classification: Healthy vs Unhealthy methodology</vt:lpstr>
      <vt:lpstr>PowerPoint Presentation</vt:lpstr>
      <vt:lpstr>• Batch Effects</vt:lpstr>
      <vt:lpstr>• Classification: Cancer Categories</vt:lpstr>
      <vt:lpstr>• Results on test and unseen data</vt:lpstr>
      <vt:lpstr>92 %</vt:lpstr>
      <vt:lpstr>• Conclusions•</vt:lpstr>
      <vt:lpstr>• Conclusions</vt:lpstr>
      <vt:lpstr>• Suggestions for future work</vt:lpstr>
      <vt:lpstr>Thanks!</vt:lpstr>
      <vt:lpstr>• Appendix•</vt:lpstr>
      <vt:lpstr>• Choosing k (number of clusters)</vt:lpstr>
      <vt:lpstr>• Choosing k (number of clusters)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Classification</dc:title>
  <cp:lastModifiedBy>stravlos7@gmail.com</cp:lastModifiedBy>
  <cp:revision>9</cp:revision>
  <dcterms:modified xsi:type="dcterms:W3CDTF">2021-11-19T16:10:31Z</dcterms:modified>
</cp:coreProperties>
</file>