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76" r:id="rId16"/>
    <p:sldId id="272" r:id="rId17"/>
    <p:sldId id="274" r:id="rId18"/>
    <p:sldId id="273" r:id="rId19"/>
    <p:sldId id="275" r:id="rId20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66"/>
  </p:normalViewPr>
  <p:slideViewPr>
    <p:cSldViewPr snapToGrid="0" snapToObjects="1">
      <p:cViewPr varScale="1">
        <p:scale>
          <a:sx n="101" d="100"/>
          <a:sy n="101" d="100"/>
        </p:scale>
        <p:origin x="21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B131-F1F3-B34D-83AE-FCE3C06F8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B8E92-624A-4044-886C-07D5BBFF2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A0315-55D6-CF4B-B1C4-6FDAC67C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50A6-CECF-C44F-97C4-D7C4208D9B65}" type="datetimeFigureOut">
              <a:rPr lang="en-GR" smtClean="0"/>
              <a:t>7/9/21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65084-DDE1-7C4B-8F89-BA5E7308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5FDBF-E525-AE40-867F-8B496849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C991-CD19-144C-B1F5-EA994ADF0C0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5886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7EDF-E605-8349-895A-69569CBC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E1654-F917-FF48-9E47-5B92D99CE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A22AA-938F-4444-9F99-D61CC6BC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50A6-CECF-C44F-97C4-D7C4208D9B65}" type="datetimeFigureOut">
              <a:rPr lang="en-GR" smtClean="0"/>
              <a:t>7/9/21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08C0D-9888-D740-AB92-BB4BDA00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809DC-071D-FE4E-B0D7-C52CA5D2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C991-CD19-144C-B1F5-EA994ADF0C0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07678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E7D17-A856-B34C-97FC-FBAC913C0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3CBA9-B3B3-CC4F-A675-32E724BD7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619CF-DCF6-3C49-A55B-6FBDF65E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50A6-CECF-C44F-97C4-D7C4208D9B65}" type="datetimeFigureOut">
              <a:rPr lang="en-GR" smtClean="0"/>
              <a:t>7/9/21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5E51E-E133-D944-8089-5887F1D9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67BD0-B77E-3247-B051-3642BC35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C991-CD19-144C-B1F5-EA994ADF0C0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5599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FC78-5E59-B547-A402-41166043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7E50-60A3-8B40-9D42-7C38F2B56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6AED-59A3-4543-816E-43DAA847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50A6-CECF-C44F-97C4-D7C4208D9B65}" type="datetimeFigureOut">
              <a:rPr lang="en-GR" smtClean="0"/>
              <a:t>7/9/21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C0040-F0F1-EF41-AD40-C76B50B4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F9E05-E61F-6A4A-B7A7-FD1E8A9E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C991-CD19-144C-B1F5-EA994ADF0C0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62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5E45-B1EF-474F-8D1E-7AFDEEC2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D0B52-BE26-EC4B-9A8D-2D2791524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56CC4-F57D-C342-B557-B265C625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50A6-CECF-C44F-97C4-D7C4208D9B65}" type="datetimeFigureOut">
              <a:rPr lang="en-GR" smtClean="0"/>
              <a:t>7/9/21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7CEC-2296-9647-9D96-4F4D1681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7E33D-9BB1-4C49-ABBF-03F0815B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C991-CD19-144C-B1F5-EA994ADF0C0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0455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B283-C3F6-6548-AA8C-A8ABDB13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E367-8FEF-3E42-8579-D675CD8F0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3DC36-510B-F74C-B281-18B09D285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0C79C-354F-CC48-AB3E-EA3F72BC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50A6-CECF-C44F-97C4-D7C4208D9B65}" type="datetimeFigureOut">
              <a:rPr lang="en-GR" smtClean="0"/>
              <a:t>7/9/21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12D11-AF09-B946-B37F-DD7DD603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D37E7-4F5C-1F4F-97F4-B52FCAE2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C991-CD19-144C-B1F5-EA994ADF0C0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4748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248E-06E8-364B-AA3D-C940EC70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EF844-2328-8E46-8124-9009CFD5E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66E8D-79D5-2347-827A-2973A8BB6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E86BE-D641-FD4D-BD93-662E56CA4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D9CDF-134D-F84C-8B4A-72AF52BF0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F55F2-7AF8-EF47-BB20-0887DECC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50A6-CECF-C44F-97C4-D7C4208D9B65}" type="datetimeFigureOut">
              <a:rPr lang="en-GR" smtClean="0"/>
              <a:t>7/9/21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28F46-DE3A-FB46-AA1D-897DF05F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D0947-CEEA-404D-B014-B9C83B5B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C991-CD19-144C-B1F5-EA994ADF0C0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15942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FB32-443D-F14B-89F7-3D63A7DC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21B2E-6572-2947-9CD6-6FECDF1E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50A6-CECF-C44F-97C4-D7C4208D9B65}" type="datetimeFigureOut">
              <a:rPr lang="en-GR" smtClean="0"/>
              <a:t>7/9/21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96A8A-F41F-2443-A974-B086931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E6FF2-79A3-904C-B1C0-CC46EB05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C991-CD19-144C-B1F5-EA994ADF0C0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1693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054F2-110E-4346-958A-A0427FE5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50A6-CECF-C44F-97C4-D7C4208D9B65}" type="datetimeFigureOut">
              <a:rPr lang="en-GR" smtClean="0"/>
              <a:t>7/9/21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078BB-2CF1-9445-8D25-1CC5B163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1D61F-B76A-2244-8DA0-384C017D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C991-CD19-144C-B1F5-EA994ADF0C0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396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A82E-EF25-EC42-AC22-B9EA4023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8C0A-01AC-DB4D-885A-24DDC2CD6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D6083-31E8-4044-A869-8BD23BB74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3F130-FC16-1147-8BAF-4BEEB08A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50A6-CECF-C44F-97C4-D7C4208D9B65}" type="datetimeFigureOut">
              <a:rPr lang="en-GR" smtClean="0"/>
              <a:t>7/9/21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56A0F-D682-2140-8CA3-0ED19ED9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D3E7B-2C0A-6447-9983-C80C7FC0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C991-CD19-144C-B1F5-EA994ADF0C0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3954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ECE5-298C-E44B-B342-C663C96F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45DDD-4859-5149-AE54-BDC7DFCB5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0B3D5-35CC-5346-BF51-9A553CB42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FF33-57DB-AC4F-A3AD-D9247A1D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50A6-CECF-C44F-97C4-D7C4208D9B65}" type="datetimeFigureOut">
              <a:rPr lang="en-GR" smtClean="0"/>
              <a:t>7/9/21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6A198-EAF4-7241-ABAC-B2F37434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DFE03-8D7E-1445-BD8D-824D093A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C991-CD19-144C-B1F5-EA994ADF0C0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14602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9603A-A2F7-564F-982E-B7F9B4CA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4F83B-56E2-1249-BE82-1E4247BC5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FA8CD-B1D0-AB4E-A0A2-3B46A1453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750A6-CECF-C44F-97C4-D7C4208D9B65}" type="datetimeFigureOut">
              <a:rPr lang="en-GR" smtClean="0"/>
              <a:t>7/9/21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3DC17-FC43-284E-9A5A-A7FB47EF1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52E02-FBEF-E048-A0CD-4E222173E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C991-CD19-144C-B1F5-EA994ADF0C0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7625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99DA-0BA1-0B4F-9F1D-D7703830E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4267" y="0"/>
            <a:ext cx="9144000" cy="2387600"/>
          </a:xfrm>
        </p:spPr>
        <p:txBody>
          <a:bodyPr/>
          <a:lstStyle/>
          <a:p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Scraping</a:t>
            </a:r>
            <a:b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NBA Players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4C70F-5BEE-4A40-8F6A-FB26F9043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6267" y="6030119"/>
            <a:ext cx="9144000" cy="1655762"/>
          </a:xfrm>
        </p:spPr>
        <p:txBody>
          <a:bodyPr/>
          <a:lstStyle/>
          <a:p>
            <a:r>
              <a:rPr lang="en-GR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Spyros Travlos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22AAC-B63C-5142-8E1F-EA018F35C79B}"/>
              </a:ext>
            </a:extLst>
          </p:cNvPr>
          <p:cNvSpPr txBox="1"/>
          <p:nvPr/>
        </p:nvSpPr>
        <p:spPr>
          <a:xfrm>
            <a:off x="4995333" y="3429000"/>
            <a:ext cx="645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3200" dirty="0"/>
              <a:t>Analysis of NBA Players 2020-2021 Regular Season Performance  </a:t>
            </a:r>
          </a:p>
        </p:txBody>
      </p:sp>
    </p:spTree>
    <p:extLst>
      <p:ext uri="{BB962C8B-B14F-4D97-AF65-F5344CB8AC3E}">
        <p14:creationId xmlns:p14="http://schemas.microsoft.com/office/powerpoint/2010/main" val="43144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0C6D6ED-67E3-A444-A59E-1228381147E2}"/>
              </a:ext>
            </a:extLst>
          </p:cNvPr>
          <p:cNvSpPr txBox="1">
            <a:spLocks/>
          </p:cNvSpPr>
          <p:nvPr/>
        </p:nvSpPr>
        <p:spPr>
          <a:xfrm>
            <a:off x="4910665" y="5164666"/>
            <a:ext cx="7179733" cy="1049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C3E5B-C993-0448-9CF5-DB2CD2330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381" y="643467"/>
            <a:ext cx="6350000" cy="317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79FFD6-E993-0D4B-A13E-E6E96F5D2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531" y="3942150"/>
            <a:ext cx="5831700" cy="291585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EA5C443-43EE-F64B-8A4D-7BC7B5C8E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7498" y="153143"/>
            <a:ext cx="7179733" cy="1049867"/>
          </a:xfrm>
        </p:spPr>
        <p:txBody>
          <a:bodyPr>
            <a:normAutofit fontScale="90000"/>
          </a:bodyPr>
          <a:lstStyle/>
          <a:p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Defensive Performance</a:t>
            </a:r>
          </a:p>
        </p:txBody>
      </p:sp>
    </p:spTree>
    <p:extLst>
      <p:ext uri="{BB962C8B-B14F-4D97-AF65-F5344CB8AC3E}">
        <p14:creationId xmlns:p14="http://schemas.microsoft.com/office/powerpoint/2010/main" val="413416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0C6D6ED-67E3-A444-A59E-1228381147E2}"/>
              </a:ext>
            </a:extLst>
          </p:cNvPr>
          <p:cNvSpPr txBox="1">
            <a:spLocks/>
          </p:cNvSpPr>
          <p:nvPr/>
        </p:nvSpPr>
        <p:spPr>
          <a:xfrm>
            <a:off x="4910665" y="5164666"/>
            <a:ext cx="7179733" cy="1049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5F9D9-1930-A842-863B-97A93037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65" y="1841500"/>
            <a:ext cx="6646332" cy="33231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5EB7054-BA71-FD4D-B124-AC724A8B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7498" y="153143"/>
            <a:ext cx="7179733" cy="1049867"/>
          </a:xfrm>
        </p:spPr>
        <p:txBody>
          <a:bodyPr>
            <a:normAutofit/>
          </a:bodyPr>
          <a:lstStyle/>
          <a:p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Playmaking Ability</a:t>
            </a:r>
          </a:p>
        </p:txBody>
      </p:sp>
    </p:spTree>
    <p:extLst>
      <p:ext uri="{BB962C8B-B14F-4D97-AF65-F5344CB8AC3E}">
        <p14:creationId xmlns:p14="http://schemas.microsoft.com/office/powerpoint/2010/main" val="252642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0C6D6ED-67E3-A444-A59E-1228381147E2}"/>
              </a:ext>
            </a:extLst>
          </p:cNvPr>
          <p:cNvSpPr txBox="1">
            <a:spLocks/>
          </p:cNvSpPr>
          <p:nvPr/>
        </p:nvSpPr>
        <p:spPr>
          <a:xfrm>
            <a:off x="4910665" y="5164666"/>
            <a:ext cx="7179733" cy="1049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EB7054-BA71-FD4D-B124-AC724A8B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7498" y="153143"/>
            <a:ext cx="7179733" cy="1049867"/>
          </a:xfrm>
        </p:spPr>
        <p:txBody>
          <a:bodyPr>
            <a:normAutofit/>
          </a:bodyPr>
          <a:lstStyle/>
          <a:p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Most Reliable Players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35607D-ACAA-F74D-B4C9-76A16F088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398" y="1863410"/>
            <a:ext cx="7440720" cy="357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5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0C6D6ED-67E3-A444-A59E-1228381147E2}"/>
              </a:ext>
            </a:extLst>
          </p:cNvPr>
          <p:cNvSpPr txBox="1">
            <a:spLocks/>
          </p:cNvSpPr>
          <p:nvPr/>
        </p:nvSpPr>
        <p:spPr>
          <a:xfrm>
            <a:off x="4910665" y="5164666"/>
            <a:ext cx="7179733" cy="1049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EB7054-BA71-FD4D-B124-AC724A8B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1298" y="0"/>
            <a:ext cx="7179733" cy="1049867"/>
          </a:xfrm>
        </p:spPr>
        <p:txBody>
          <a:bodyPr>
            <a:normAutofit/>
          </a:bodyPr>
          <a:lstStyle/>
          <a:p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08C2D1-2DC0-7D42-938C-A08FEB4CE01C}"/>
              </a:ext>
            </a:extLst>
          </p:cNvPr>
          <p:cNvSpPr txBox="1"/>
          <p:nvPr/>
        </p:nvSpPr>
        <p:spPr>
          <a:xfrm>
            <a:off x="5361515" y="5689599"/>
            <a:ext cx="552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/>
              <a:t>Remove highly correlated features : </a:t>
            </a:r>
          </a:p>
          <a:p>
            <a:r>
              <a:rPr lang="en-GR" dirty="0"/>
              <a:t>FGM , 3PM, FTM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5DE71-BE48-B946-8A76-97FC70A10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65" y="956816"/>
            <a:ext cx="5975350" cy="45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57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0C6D6ED-67E3-A444-A59E-1228381147E2}"/>
              </a:ext>
            </a:extLst>
          </p:cNvPr>
          <p:cNvSpPr txBox="1">
            <a:spLocks/>
          </p:cNvSpPr>
          <p:nvPr/>
        </p:nvSpPr>
        <p:spPr>
          <a:xfrm>
            <a:off x="4910665" y="5164666"/>
            <a:ext cx="7179733" cy="1049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EB7054-BA71-FD4D-B124-AC724A8B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7498" y="153143"/>
            <a:ext cx="7179733" cy="1049867"/>
          </a:xfrm>
        </p:spPr>
        <p:txBody>
          <a:bodyPr>
            <a:normAutofit/>
          </a:bodyPr>
          <a:lstStyle/>
          <a:p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D3DCE-FD94-6540-B930-BD1D7E70C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64" y="1397000"/>
            <a:ext cx="7179734" cy="419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0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0C6D6ED-67E3-A444-A59E-1228381147E2}"/>
              </a:ext>
            </a:extLst>
          </p:cNvPr>
          <p:cNvSpPr txBox="1">
            <a:spLocks/>
          </p:cNvSpPr>
          <p:nvPr/>
        </p:nvSpPr>
        <p:spPr>
          <a:xfrm>
            <a:off x="4722564" y="5405966"/>
            <a:ext cx="7179733" cy="1049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Negative silhouette scores means incorrectly clustered points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EB7054-BA71-FD4D-B124-AC724A8B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7498" y="153143"/>
            <a:ext cx="7179733" cy="1049867"/>
          </a:xfrm>
        </p:spPr>
        <p:txBody>
          <a:bodyPr>
            <a:normAutofit/>
          </a:bodyPr>
          <a:lstStyle/>
          <a:p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8E3D0-137B-7F45-B97B-DF195F95B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564" y="1203010"/>
            <a:ext cx="6720136" cy="40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8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0C6D6ED-67E3-A444-A59E-1228381147E2}"/>
              </a:ext>
            </a:extLst>
          </p:cNvPr>
          <p:cNvSpPr txBox="1">
            <a:spLocks/>
          </p:cNvSpPr>
          <p:nvPr/>
        </p:nvSpPr>
        <p:spPr>
          <a:xfrm>
            <a:off x="4910665" y="5164666"/>
            <a:ext cx="7179733" cy="1049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EB7054-BA71-FD4D-B124-AC724A8B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7498" y="153143"/>
            <a:ext cx="7179733" cy="1049867"/>
          </a:xfrm>
        </p:spPr>
        <p:txBody>
          <a:bodyPr>
            <a:normAutofit/>
          </a:bodyPr>
          <a:lstStyle/>
          <a:p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97F61-8264-F043-978F-035494A44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9" y="2310656"/>
            <a:ext cx="6762333" cy="4394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260F23-499B-224F-B67F-0A6F197212A7}"/>
              </a:ext>
            </a:extLst>
          </p:cNvPr>
          <p:cNvSpPr txBox="1"/>
          <p:nvPr/>
        </p:nvSpPr>
        <p:spPr>
          <a:xfrm>
            <a:off x="4910665" y="163566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786570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0C6D6ED-67E3-A444-A59E-1228381147E2}"/>
              </a:ext>
            </a:extLst>
          </p:cNvPr>
          <p:cNvSpPr txBox="1">
            <a:spLocks/>
          </p:cNvSpPr>
          <p:nvPr/>
        </p:nvSpPr>
        <p:spPr>
          <a:xfrm>
            <a:off x="4910665" y="5164666"/>
            <a:ext cx="7179733" cy="1049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EB7054-BA71-FD4D-B124-AC724A8B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7498" y="153143"/>
            <a:ext cx="7179733" cy="1049867"/>
          </a:xfrm>
        </p:spPr>
        <p:txBody>
          <a:bodyPr>
            <a:normAutofit/>
          </a:bodyPr>
          <a:lstStyle/>
          <a:p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A95144-7EA2-2C42-BF5E-0BD0C9D67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65" y="1634066"/>
            <a:ext cx="7157574" cy="358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7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0C6D6ED-67E3-A444-A59E-1228381147E2}"/>
              </a:ext>
            </a:extLst>
          </p:cNvPr>
          <p:cNvSpPr txBox="1">
            <a:spLocks/>
          </p:cNvSpPr>
          <p:nvPr/>
        </p:nvSpPr>
        <p:spPr>
          <a:xfrm>
            <a:off x="4910665" y="5164666"/>
            <a:ext cx="7179733" cy="1049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EB7054-BA71-FD4D-B124-AC724A8B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7198" y="643467"/>
            <a:ext cx="7179733" cy="1049867"/>
          </a:xfrm>
        </p:spPr>
        <p:txBody>
          <a:bodyPr>
            <a:normAutofit fontScale="90000"/>
          </a:bodyPr>
          <a:lstStyle/>
          <a:p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Suggestions for further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0A0618-68C0-1D4C-9CF7-AF229653DE2E}"/>
              </a:ext>
            </a:extLst>
          </p:cNvPr>
          <p:cNvSpPr txBox="1"/>
          <p:nvPr/>
        </p:nvSpPr>
        <p:spPr>
          <a:xfrm>
            <a:off x="5029200" y="2057400"/>
            <a:ext cx="651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400" dirty="0"/>
              <a:t>1) Include more data (use selenium to get more than 50 players</a:t>
            </a:r>
          </a:p>
          <a:p>
            <a:r>
              <a:rPr lang="en-GR" sz="2400" dirty="0"/>
              <a:t>2) Include more features (i.e. market value of players, age etc)</a:t>
            </a:r>
          </a:p>
          <a:p>
            <a:r>
              <a:rPr lang="en-GR" sz="2400" dirty="0"/>
              <a:t>3) Use the clustering model on new players coming to the league next season</a:t>
            </a:r>
          </a:p>
          <a:p>
            <a:r>
              <a:rPr lang="en-GR" sz="2400" dirty="0"/>
              <a:t>4) Make recommendations to teams, on which player to pursue</a:t>
            </a:r>
          </a:p>
        </p:txBody>
      </p:sp>
    </p:spTree>
    <p:extLst>
      <p:ext uri="{BB962C8B-B14F-4D97-AF65-F5344CB8AC3E}">
        <p14:creationId xmlns:p14="http://schemas.microsoft.com/office/powerpoint/2010/main" val="3728321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0C6D6ED-67E3-A444-A59E-1228381147E2}"/>
              </a:ext>
            </a:extLst>
          </p:cNvPr>
          <p:cNvSpPr txBox="1">
            <a:spLocks/>
          </p:cNvSpPr>
          <p:nvPr/>
        </p:nvSpPr>
        <p:spPr>
          <a:xfrm>
            <a:off x="4910665" y="5164666"/>
            <a:ext cx="7179733" cy="1049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EB7054-BA71-FD4D-B124-AC724A8B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398" y="2379133"/>
            <a:ext cx="7179733" cy="1049867"/>
          </a:xfrm>
        </p:spPr>
        <p:txBody>
          <a:bodyPr>
            <a:normAutofit/>
          </a:bodyPr>
          <a:lstStyle/>
          <a:p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8545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99DA-0BA1-0B4F-9F1D-D7703830E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2666" y="-626533"/>
            <a:ext cx="9144000" cy="2387600"/>
          </a:xfrm>
        </p:spPr>
        <p:txBody>
          <a:bodyPr/>
          <a:lstStyle/>
          <a:p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22AAC-B63C-5142-8E1F-EA018F35C79B}"/>
              </a:ext>
            </a:extLst>
          </p:cNvPr>
          <p:cNvSpPr txBox="1"/>
          <p:nvPr/>
        </p:nvSpPr>
        <p:spPr>
          <a:xfrm>
            <a:off x="5096933" y="2049946"/>
            <a:ext cx="6451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R" sz="3200" dirty="0"/>
              <a:t>Data</a:t>
            </a:r>
            <a:endParaRPr lang="el-GR" sz="3200" dirty="0"/>
          </a:p>
          <a:p>
            <a:pPr marL="514350" indent="-514350">
              <a:buAutoNum type="arabicPeriod"/>
            </a:pPr>
            <a:r>
              <a:rPr lang="en-US" sz="3200" dirty="0"/>
              <a:t>Analysis</a:t>
            </a:r>
            <a:endParaRPr lang="en-GR" sz="3200" dirty="0"/>
          </a:p>
          <a:p>
            <a:pPr marL="514350" indent="-514350">
              <a:buAutoNum type="arabicPeriod"/>
            </a:pPr>
            <a:r>
              <a:rPr lang="en-GR" sz="3200" dirty="0"/>
              <a:t>Clustering</a:t>
            </a:r>
          </a:p>
          <a:p>
            <a:pPr marL="514350" indent="-514350">
              <a:buAutoNum type="arabicPeriod"/>
            </a:pPr>
            <a:r>
              <a:rPr lang="en-GR" sz="3200" dirty="0"/>
              <a:t>Suggestions for further work</a:t>
            </a:r>
          </a:p>
          <a:p>
            <a:pPr marL="514350" indent="-514350">
              <a:buAutoNum type="arabicPeriod"/>
            </a:pPr>
            <a:endParaRPr lang="en-GR" sz="3200" dirty="0"/>
          </a:p>
        </p:txBody>
      </p:sp>
    </p:spTree>
    <p:extLst>
      <p:ext uri="{BB962C8B-B14F-4D97-AF65-F5344CB8AC3E}">
        <p14:creationId xmlns:p14="http://schemas.microsoft.com/office/powerpoint/2010/main" val="314709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99DA-0BA1-0B4F-9F1D-D7703830E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2532" y="191406"/>
            <a:ext cx="7179733" cy="1049867"/>
          </a:xfrm>
        </p:spPr>
        <p:txBody>
          <a:bodyPr/>
          <a:lstStyle/>
          <a:p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22AAC-B63C-5142-8E1F-EA018F35C79B}"/>
              </a:ext>
            </a:extLst>
          </p:cNvPr>
          <p:cNvSpPr txBox="1"/>
          <p:nvPr/>
        </p:nvSpPr>
        <p:spPr>
          <a:xfrm>
            <a:off x="4910665" y="2257273"/>
            <a:ext cx="6451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3200" dirty="0"/>
              <a:t>Data Sourc</a:t>
            </a:r>
            <a:r>
              <a:rPr lang="en-US" sz="3200" dirty="0"/>
              <a:t>e: ESPN website</a:t>
            </a:r>
          </a:p>
          <a:p>
            <a:endParaRPr lang="en-US" sz="3200" dirty="0"/>
          </a:p>
          <a:p>
            <a:r>
              <a:rPr lang="en-US" sz="3200" dirty="0"/>
              <a:t>Web Scraping using </a:t>
            </a:r>
            <a:r>
              <a:rPr lang="en-US" sz="3200" dirty="0" err="1"/>
              <a:t>BeautifulSoup</a:t>
            </a:r>
            <a:r>
              <a:rPr lang="en-US" sz="3200" dirty="0"/>
              <a:t> library</a:t>
            </a:r>
            <a:endParaRPr lang="en-GR" sz="3200" dirty="0"/>
          </a:p>
          <a:p>
            <a:pPr marL="514350" indent="-514350">
              <a:buAutoNum type="arabicPeriod"/>
            </a:pPr>
            <a:endParaRPr lang="en-GR" sz="3200" dirty="0"/>
          </a:p>
        </p:txBody>
      </p:sp>
    </p:spTree>
    <p:extLst>
      <p:ext uri="{BB962C8B-B14F-4D97-AF65-F5344CB8AC3E}">
        <p14:creationId xmlns:p14="http://schemas.microsoft.com/office/powerpoint/2010/main" val="304419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10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99DA-0BA1-0B4F-9F1D-D7703830E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799" y="164970"/>
            <a:ext cx="7179733" cy="1049867"/>
          </a:xfrm>
        </p:spPr>
        <p:txBody>
          <a:bodyPr/>
          <a:lstStyle/>
          <a:p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22AAC-B63C-5142-8E1F-EA018F35C79B}"/>
              </a:ext>
            </a:extLst>
          </p:cNvPr>
          <p:cNvSpPr txBox="1"/>
          <p:nvPr/>
        </p:nvSpPr>
        <p:spPr>
          <a:xfrm>
            <a:off x="4910665" y="4077032"/>
            <a:ext cx="64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GR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B7F44-5A3F-3340-88D6-458D6C24F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489" y="5027673"/>
            <a:ext cx="7037843" cy="1469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AF1B43-B2B3-3545-9CAD-BC547BFE0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084" y="1310131"/>
            <a:ext cx="2559050" cy="335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3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99DA-0BA1-0B4F-9F1D-D7703830E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799" y="164970"/>
            <a:ext cx="7179733" cy="1049867"/>
          </a:xfrm>
        </p:spPr>
        <p:txBody>
          <a:bodyPr/>
          <a:lstStyle/>
          <a:p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22AAC-B63C-5142-8E1F-EA018F35C79B}"/>
              </a:ext>
            </a:extLst>
          </p:cNvPr>
          <p:cNvSpPr txBox="1"/>
          <p:nvPr/>
        </p:nvSpPr>
        <p:spPr>
          <a:xfrm>
            <a:off x="4910665" y="4077032"/>
            <a:ext cx="64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GR" sz="3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F629E6-1959-F347-B73A-C1983B2A4A5E}"/>
              </a:ext>
            </a:extLst>
          </p:cNvPr>
          <p:cNvSpPr txBox="1">
            <a:spLocks/>
          </p:cNvSpPr>
          <p:nvPr/>
        </p:nvSpPr>
        <p:spPr>
          <a:xfrm>
            <a:off x="4546598" y="2125335"/>
            <a:ext cx="7179733" cy="10498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focused our analysis on the best offensive players of the season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87D6FE2-0102-A94F-95DF-288160CE61AB}"/>
              </a:ext>
            </a:extLst>
          </p:cNvPr>
          <p:cNvSpPr/>
          <p:nvPr/>
        </p:nvSpPr>
        <p:spPr>
          <a:xfrm>
            <a:off x="7586133" y="3175202"/>
            <a:ext cx="550331" cy="1464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0C6D6ED-67E3-A444-A59E-1228381147E2}"/>
              </a:ext>
            </a:extLst>
          </p:cNvPr>
          <p:cNvSpPr txBox="1">
            <a:spLocks/>
          </p:cNvSpPr>
          <p:nvPr/>
        </p:nvSpPr>
        <p:spPr>
          <a:xfrm>
            <a:off x="4910665" y="5164666"/>
            <a:ext cx="7179733" cy="1049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C06600-6B1B-9C47-B1E2-DF8BC891A725}"/>
              </a:ext>
            </a:extLst>
          </p:cNvPr>
          <p:cNvSpPr txBox="1">
            <a:spLocks/>
          </p:cNvSpPr>
          <p:nvPr/>
        </p:nvSpPr>
        <p:spPr>
          <a:xfrm>
            <a:off x="4546598" y="5038703"/>
            <a:ext cx="7179733" cy="1049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50 scorers</a:t>
            </a:r>
            <a:endParaRPr lang="en-GR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734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99DA-0BA1-0B4F-9F1D-D7703830E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799" y="164970"/>
            <a:ext cx="7179733" cy="1049867"/>
          </a:xfrm>
        </p:spPr>
        <p:txBody>
          <a:bodyPr/>
          <a:lstStyle/>
          <a:p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Points Scored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0C6D6ED-67E3-A444-A59E-1228381147E2}"/>
              </a:ext>
            </a:extLst>
          </p:cNvPr>
          <p:cNvSpPr txBox="1">
            <a:spLocks/>
          </p:cNvSpPr>
          <p:nvPr/>
        </p:nvSpPr>
        <p:spPr>
          <a:xfrm>
            <a:off x="4910665" y="5164666"/>
            <a:ext cx="7179733" cy="1049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CFFD2-8E3A-D148-85BF-31A8E1971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436" y="1636118"/>
            <a:ext cx="7700564" cy="38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4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99DA-0BA1-0B4F-9F1D-D7703830E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799" y="164970"/>
            <a:ext cx="7179733" cy="1049867"/>
          </a:xfrm>
        </p:spPr>
        <p:txBody>
          <a:bodyPr>
            <a:normAutofit fontScale="90000"/>
          </a:bodyPr>
          <a:lstStyle/>
          <a:p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Most Efficient Players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0C6D6ED-67E3-A444-A59E-1228381147E2}"/>
              </a:ext>
            </a:extLst>
          </p:cNvPr>
          <p:cNvSpPr txBox="1">
            <a:spLocks/>
          </p:cNvSpPr>
          <p:nvPr/>
        </p:nvSpPr>
        <p:spPr>
          <a:xfrm>
            <a:off x="4910665" y="5164666"/>
            <a:ext cx="7179733" cy="1049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34627-1491-274E-A1DF-9F14B4AC9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66" y="1824566"/>
            <a:ext cx="7459134" cy="37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6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99DA-0BA1-0B4F-9F1D-D7703830E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799" y="164970"/>
            <a:ext cx="7179733" cy="1049867"/>
          </a:xfrm>
        </p:spPr>
        <p:txBody>
          <a:bodyPr>
            <a:normAutofit fontScale="90000"/>
          </a:bodyPr>
          <a:lstStyle/>
          <a:p>
            <a:r>
              <a:rPr lang="en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Most Efficient Players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0C6D6ED-67E3-A444-A59E-1228381147E2}"/>
              </a:ext>
            </a:extLst>
          </p:cNvPr>
          <p:cNvSpPr txBox="1">
            <a:spLocks/>
          </p:cNvSpPr>
          <p:nvPr/>
        </p:nvSpPr>
        <p:spPr>
          <a:xfrm>
            <a:off x="4910665" y="5164666"/>
            <a:ext cx="7179733" cy="1049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D988F-7CD4-A44B-8582-58B8100DC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066" y="1824566"/>
            <a:ext cx="6951134" cy="34755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597816-31CC-5548-BD5E-C9952976E143}"/>
              </a:ext>
            </a:extLst>
          </p:cNvPr>
          <p:cNvSpPr/>
          <p:nvPr/>
        </p:nvSpPr>
        <p:spPr>
          <a:xfrm>
            <a:off x="5486397" y="5164666"/>
            <a:ext cx="555413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R" sz="2800" dirty="0"/>
              <a:t>Nikola Jokic well deserved  the MVP title of the regular season</a:t>
            </a:r>
          </a:p>
        </p:txBody>
      </p:sp>
    </p:spTree>
    <p:extLst>
      <p:ext uri="{BB962C8B-B14F-4D97-AF65-F5344CB8AC3E}">
        <p14:creationId xmlns:p14="http://schemas.microsoft.com/office/powerpoint/2010/main" val="332475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173</Words>
  <Application>Microsoft Macintosh PowerPoint</Application>
  <PresentationFormat>Widescreen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Web Scraping NBA Players </vt:lpstr>
      <vt:lpstr>Contents</vt:lpstr>
      <vt:lpstr>Data</vt:lpstr>
      <vt:lpstr>PowerPoint Presentation</vt:lpstr>
      <vt:lpstr>Data</vt:lpstr>
      <vt:lpstr>Analysis</vt:lpstr>
      <vt:lpstr>Points Scored</vt:lpstr>
      <vt:lpstr>   Most Efficient Players</vt:lpstr>
      <vt:lpstr>   Most Efficient Players</vt:lpstr>
      <vt:lpstr>   Defensive Performance</vt:lpstr>
      <vt:lpstr>Playmaking Ability</vt:lpstr>
      <vt:lpstr>Most Reliable Players</vt:lpstr>
      <vt:lpstr>Clustering</vt:lpstr>
      <vt:lpstr>Clustering</vt:lpstr>
      <vt:lpstr>Clustering</vt:lpstr>
      <vt:lpstr>PCA </vt:lpstr>
      <vt:lpstr>Clustering</vt:lpstr>
      <vt:lpstr>Suggestions for further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NBA Players </dc:title>
  <dc:creator>stravlos7@gmail.com</dc:creator>
  <cp:lastModifiedBy>stravlos7@gmail.com</cp:lastModifiedBy>
  <cp:revision>9</cp:revision>
  <dcterms:created xsi:type="dcterms:W3CDTF">2021-09-02T14:50:56Z</dcterms:created>
  <dcterms:modified xsi:type="dcterms:W3CDTF">2021-09-07T15:40:51Z</dcterms:modified>
</cp:coreProperties>
</file>