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3"/>
    <p:sldId id="269" r:id="rId4"/>
    <p:sldId id="278" r:id="rId6"/>
    <p:sldId id="257" r:id="rId7"/>
    <p:sldId id="258" r:id="rId8"/>
    <p:sldId id="279" r:id="rId9"/>
    <p:sldId id="280" r:id="rId10"/>
    <p:sldId id="281" r:id="rId11"/>
    <p:sldId id="282" r:id="rId12"/>
    <p:sldId id="272" r:id="rId13"/>
    <p:sldId id="273" r:id="rId14"/>
    <p:sldId id="274" r:id="rId15"/>
    <p:sldId id="275" r:id="rId16"/>
    <p:sldId id="276" r:id="rId17"/>
    <p:sldId id="277" r:id="rId18"/>
    <p:sldId id="271" r:id="rId19"/>
    <p:sldId id="287" r:id="rId20"/>
    <p:sldId id="288" r:id="rId21"/>
    <p:sldId id="289" r:id="rId22"/>
    <p:sldId id="290" r:id="rId23"/>
    <p:sldId id="291" r:id="rId24"/>
    <p:sldId id="292" r:id="rId25"/>
    <p:sldId id="293" r:id="rId26"/>
  </p:sldIdLst>
  <p:sldSz cx="12192000" cy="6858000"/>
  <p:notesSz cx="6858000" cy="9144000"/>
  <p:embeddedFontLst>
    <p:embeddedFont>
      <p:font typeface="Gotham Pro Medium" panose="02000603030000020004" pitchFamily="2" charset="0"/>
      <p:regular r:id="rId30"/>
    </p:embeddedFont>
    <p:embeddedFont>
      <p:font typeface="等线" panose="02010600030101010101" charset="-122"/>
      <p:regular r:id="rId31"/>
    </p:embeddedFont>
    <p:embeddedFont>
      <p:font typeface="微软雅黑" panose="020B0503020204020204" charset="-122"/>
      <p:regular r:id="rId32"/>
    </p:embeddedFont>
    <p:embeddedFont>
      <p:font typeface="等线 Light" panose="02010600030101010101" charset="-122"/>
      <p:regular r:id="rId33"/>
    </p:embeddedFont>
    <p:embeddedFont>
      <p:font typeface="Calibri" panose="020F0502020204030204" charset="0"/>
      <p:regular r:id="rId34"/>
      <p:bold r:id="rId35"/>
      <p:italic r:id="rId36"/>
      <p:boldItalic r:id="rId3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19" y="88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7" Type="http://schemas.openxmlformats.org/officeDocument/2006/relationships/font" Target="fonts/font8.fntdata"/><Relationship Id="rId36" Type="http://schemas.openxmlformats.org/officeDocument/2006/relationships/font" Target="fonts/font7.fntdata"/><Relationship Id="rId35" Type="http://schemas.openxmlformats.org/officeDocument/2006/relationships/font" Target="fonts/font6.fntdata"/><Relationship Id="rId34" Type="http://schemas.openxmlformats.org/officeDocument/2006/relationships/font" Target="fonts/font5.fntdata"/><Relationship Id="rId33" Type="http://schemas.openxmlformats.org/officeDocument/2006/relationships/font" Target="fonts/font4.fntdata"/><Relationship Id="rId32" Type="http://schemas.openxmlformats.org/officeDocument/2006/relationships/font" Target="fonts/font3.fntdata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86ED-061C-4117-A327-E75632C383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64BD-2FC3-444A-AF97-D5D5B5C83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86ED-061C-4117-A327-E75632C383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64BD-2FC3-444A-AF97-D5D5B5C83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86ED-061C-4117-A327-E75632C383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64BD-2FC3-444A-AF97-D5D5B5C83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86ED-061C-4117-A327-E75632C383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64BD-2FC3-444A-AF97-D5D5B5C83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86ED-061C-4117-A327-E75632C383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64BD-2FC3-444A-AF97-D5D5B5C83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86ED-061C-4117-A327-E75632C383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64BD-2FC3-444A-AF97-D5D5B5C83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86ED-061C-4117-A327-E75632C383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64BD-2FC3-444A-AF97-D5D5B5C83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86ED-061C-4117-A327-E75632C383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64BD-2FC3-444A-AF97-D5D5B5C83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86ED-061C-4117-A327-E75632C383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64BD-2FC3-444A-AF97-D5D5B5C83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86ED-061C-4117-A327-E75632C383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64BD-2FC3-444A-AF97-D5D5B5C83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86ED-061C-4117-A327-E75632C383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64BD-2FC3-444A-AF97-D5D5B5C83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286ED-061C-4117-A327-E75632C383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A64BD-2FC3-444A-AF97-D5D5B5C83C11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43138"/>
            <a:ext cx="12192000" cy="10240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"/>
            <a:ext cx="12192000" cy="10206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5551803"/>
            <a:ext cx="12192000" cy="10156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5610550"/>
            <a:ext cx="12192000" cy="12474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186546" y="2381524"/>
            <a:ext cx="0" cy="1856509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415151" y="2801946"/>
            <a:ext cx="8596735" cy="1014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b="1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linux</a:t>
            </a:r>
            <a:r>
              <a:rPr lang="zh-CN" altLang="en-US" sz="6000" b="1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学习</a:t>
            </a:r>
            <a:endParaRPr lang="zh-CN" altLang="en-US" sz="6000" b="1" dirty="0">
              <a:ln>
                <a:solidFill>
                  <a:schemeClr val="bg1"/>
                </a:solidFill>
              </a:ln>
              <a:solidFill>
                <a:schemeClr val="accent5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star-sign_16213"/>
          <p:cNvSpPr>
            <a:spLocks noChangeAspect="1"/>
          </p:cNvSpPr>
          <p:nvPr/>
        </p:nvSpPr>
        <p:spPr bwMode="auto">
          <a:xfrm>
            <a:off x="2978895" y="3069228"/>
            <a:ext cx="415301" cy="394408"/>
          </a:xfrm>
          <a:custGeom>
            <a:avLst/>
            <a:gdLst>
              <a:gd name="T0" fmla="*/ 2009 w 3786"/>
              <a:gd name="T1" fmla="*/ 129 h 3601"/>
              <a:gd name="T2" fmla="*/ 2389 w 3786"/>
              <a:gd name="T3" fmla="*/ 899 h 3601"/>
              <a:gd name="T4" fmla="*/ 2762 w 3786"/>
              <a:gd name="T5" fmla="*/ 1170 h 3601"/>
              <a:gd name="T6" fmla="*/ 3612 w 3786"/>
              <a:gd name="T7" fmla="*/ 1294 h 3601"/>
              <a:gd name="T8" fmla="*/ 3683 w 3786"/>
              <a:gd name="T9" fmla="*/ 1513 h 3601"/>
              <a:gd name="T10" fmla="*/ 3068 w 3786"/>
              <a:gd name="T11" fmla="*/ 2113 h 3601"/>
              <a:gd name="T12" fmla="*/ 2926 w 3786"/>
              <a:gd name="T13" fmla="*/ 2551 h 3601"/>
              <a:gd name="T14" fmla="*/ 3071 w 3786"/>
              <a:gd name="T15" fmla="*/ 3398 h 3601"/>
              <a:gd name="T16" fmla="*/ 2884 w 3786"/>
              <a:gd name="T17" fmla="*/ 3534 h 3601"/>
              <a:gd name="T18" fmla="*/ 2124 w 3786"/>
              <a:gd name="T19" fmla="*/ 3134 h 3601"/>
              <a:gd name="T20" fmla="*/ 1663 w 3786"/>
              <a:gd name="T21" fmla="*/ 3134 h 3601"/>
              <a:gd name="T22" fmla="*/ 902 w 3786"/>
              <a:gd name="T23" fmla="*/ 3534 h 3601"/>
              <a:gd name="T24" fmla="*/ 716 w 3786"/>
              <a:gd name="T25" fmla="*/ 3398 h 3601"/>
              <a:gd name="T26" fmla="*/ 861 w 3786"/>
              <a:gd name="T27" fmla="*/ 2551 h 3601"/>
              <a:gd name="T28" fmla="*/ 719 w 3786"/>
              <a:gd name="T29" fmla="*/ 2113 h 3601"/>
              <a:gd name="T30" fmla="*/ 103 w 3786"/>
              <a:gd name="T31" fmla="*/ 1513 h 3601"/>
              <a:gd name="T32" fmla="*/ 175 w 3786"/>
              <a:gd name="T33" fmla="*/ 1294 h 3601"/>
              <a:gd name="T34" fmla="*/ 1025 w 3786"/>
              <a:gd name="T35" fmla="*/ 1170 h 3601"/>
              <a:gd name="T36" fmla="*/ 1398 w 3786"/>
              <a:gd name="T37" fmla="*/ 899 h 3601"/>
              <a:gd name="T38" fmla="*/ 1778 w 3786"/>
              <a:gd name="T39" fmla="*/ 129 h 3601"/>
              <a:gd name="T40" fmla="*/ 2009 w 3786"/>
              <a:gd name="T41" fmla="*/ 129 h 3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86" h="3601">
                <a:moveTo>
                  <a:pt x="2009" y="129"/>
                </a:moveTo>
                <a:lnTo>
                  <a:pt x="2389" y="899"/>
                </a:lnTo>
                <a:cubicBezTo>
                  <a:pt x="2452" y="1028"/>
                  <a:pt x="2619" y="1150"/>
                  <a:pt x="2762" y="1170"/>
                </a:cubicBezTo>
                <a:lnTo>
                  <a:pt x="3612" y="1294"/>
                </a:lnTo>
                <a:cubicBezTo>
                  <a:pt x="3754" y="1314"/>
                  <a:pt x="3786" y="1413"/>
                  <a:pt x="3683" y="1513"/>
                </a:cubicBezTo>
                <a:lnTo>
                  <a:pt x="3068" y="2113"/>
                </a:lnTo>
                <a:cubicBezTo>
                  <a:pt x="2965" y="2213"/>
                  <a:pt x="2901" y="2409"/>
                  <a:pt x="2926" y="2551"/>
                </a:cubicBezTo>
                <a:lnTo>
                  <a:pt x="3071" y="3398"/>
                </a:lnTo>
                <a:cubicBezTo>
                  <a:pt x="3095" y="3540"/>
                  <a:pt x="3012" y="3601"/>
                  <a:pt x="2884" y="3534"/>
                </a:cubicBezTo>
                <a:lnTo>
                  <a:pt x="2124" y="3134"/>
                </a:lnTo>
                <a:cubicBezTo>
                  <a:pt x="1997" y="3067"/>
                  <a:pt x="1790" y="3067"/>
                  <a:pt x="1663" y="3134"/>
                </a:cubicBezTo>
                <a:lnTo>
                  <a:pt x="902" y="3534"/>
                </a:lnTo>
                <a:cubicBezTo>
                  <a:pt x="775" y="3600"/>
                  <a:pt x="692" y="3540"/>
                  <a:pt x="716" y="3398"/>
                </a:cubicBezTo>
                <a:lnTo>
                  <a:pt x="861" y="2551"/>
                </a:lnTo>
                <a:cubicBezTo>
                  <a:pt x="885" y="2409"/>
                  <a:pt x="822" y="2213"/>
                  <a:pt x="719" y="2113"/>
                </a:cubicBezTo>
                <a:lnTo>
                  <a:pt x="103" y="1513"/>
                </a:lnTo>
                <a:cubicBezTo>
                  <a:pt x="0" y="1413"/>
                  <a:pt x="32" y="1314"/>
                  <a:pt x="175" y="1294"/>
                </a:cubicBezTo>
                <a:lnTo>
                  <a:pt x="1025" y="1170"/>
                </a:lnTo>
                <a:cubicBezTo>
                  <a:pt x="1167" y="1150"/>
                  <a:pt x="1334" y="1028"/>
                  <a:pt x="1398" y="899"/>
                </a:cubicBezTo>
                <a:lnTo>
                  <a:pt x="1778" y="129"/>
                </a:lnTo>
                <a:cubicBezTo>
                  <a:pt x="1842" y="0"/>
                  <a:pt x="1945" y="0"/>
                  <a:pt x="2009" y="12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57150">
            <a:solidFill>
              <a:schemeClr val="bg1"/>
            </a:solidFill>
          </a:ln>
        </p:spPr>
      </p:sp>
      <p:grpSp>
        <p:nvGrpSpPr>
          <p:cNvPr id="15" name="6793c3ed-568c-497d-a342-e548c584cb8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020734" y="4973782"/>
            <a:ext cx="2338068" cy="1740612"/>
            <a:chOff x="2795588" y="974725"/>
            <a:chExt cx="6597650" cy="4911726"/>
          </a:xfrm>
        </p:grpSpPr>
        <p:sp>
          <p:nvSpPr>
            <p:cNvPr id="16" name="îŝľídè"/>
            <p:cNvSpPr/>
            <p:nvPr/>
          </p:nvSpPr>
          <p:spPr bwMode="auto">
            <a:xfrm>
              <a:off x="2795588" y="5292725"/>
              <a:ext cx="6597650" cy="3175"/>
            </a:xfrm>
            <a:prstGeom prst="rect">
              <a:avLst/>
            </a:pr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îsḻîḓè"/>
            <p:cNvSpPr/>
            <p:nvPr/>
          </p:nvSpPr>
          <p:spPr bwMode="auto">
            <a:xfrm>
              <a:off x="2795588" y="5292725"/>
              <a:ext cx="659765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îSḷiďê"/>
            <p:cNvSpPr/>
            <p:nvPr/>
          </p:nvSpPr>
          <p:spPr bwMode="auto">
            <a:xfrm>
              <a:off x="7588251" y="5391150"/>
              <a:ext cx="234950" cy="4763"/>
            </a:xfrm>
            <a:prstGeom prst="rect">
              <a:avLst/>
            </a:pr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iṣľiḋé"/>
            <p:cNvSpPr/>
            <p:nvPr/>
          </p:nvSpPr>
          <p:spPr bwMode="auto">
            <a:xfrm>
              <a:off x="7967663" y="5391150"/>
              <a:ext cx="574675" cy="4763"/>
            </a:xfrm>
            <a:prstGeom prst="rect">
              <a:avLst/>
            </a:pr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ïṩľíḓè"/>
            <p:cNvSpPr/>
            <p:nvPr/>
          </p:nvSpPr>
          <p:spPr bwMode="auto">
            <a:xfrm>
              <a:off x="6024563" y="5448300"/>
              <a:ext cx="858838" cy="3175"/>
            </a:xfrm>
            <a:prstGeom prst="rect">
              <a:avLst/>
            </a:pr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ïś1iḑé"/>
            <p:cNvSpPr/>
            <p:nvPr/>
          </p:nvSpPr>
          <p:spPr bwMode="auto">
            <a:xfrm>
              <a:off x="5800726" y="5448300"/>
              <a:ext cx="149225" cy="3175"/>
            </a:xfrm>
            <a:prstGeom prst="rect">
              <a:avLst/>
            </a:pr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í$ḻíḑe"/>
            <p:cNvSpPr/>
            <p:nvPr/>
          </p:nvSpPr>
          <p:spPr bwMode="auto">
            <a:xfrm>
              <a:off x="4046538" y="5387975"/>
              <a:ext cx="554038" cy="3175"/>
            </a:xfrm>
            <a:prstGeom prst="rect">
              <a:avLst/>
            </a:pr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íṧlïḍé"/>
            <p:cNvSpPr/>
            <p:nvPr/>
          </p:nvSpPr>
          <p:spPr bwMode="auto">
            <a:xfrm>
              <a:off x="4672013" y="5387975"/>
              <a:ext cx="396875" cy="3175"/>
            </a:xfrm>
            <a:prstGeom prst="rect">
              <a:avLst/>
            </a:pr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íṧľíďe"/>
            <p:cNvSpPr/>
            <p:nvPr/>
          </p:nvSpPr>
          <p:spPr bwMode="auto">
            <a:xfrm>
              <a:off x="3679826" y="5448300"/>
              <a:ext cx="468313" cy="3175"/>
            </a:xfrm>
            <a:prstGeom prst="rect">
              <a:avLst/>
            </a:pr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iṩļïḑé"/>
            <p:cNvSpPr/>
            <p:nvPr/>
          </p:nvSpPr>
          <p:spPr bwMode="auto">
            <a:xfrm>
              <a:off x="3300413" y="974725"/>
              <a:ext cx="2698750" cy="3727450"/>
            </a:xfrm>
            <a:custGeom>
              <a:avLst/>
              <a:gdLst>
                <a:gd name="T0" fmla="*/ 795 w 818"/>
                <a:gd name="T1" fmla="*/ 1131 h 1131"/>
                <a:gd name="T2" fmla="*/ 23 w 818"/>
                <a:gd name="T3" fmla="*/ 1131 h 1131"/>
                <a:gd name="T4" fmla="*/ 0 w 818"/>
                <a:gd name="T5" fmla="*/ 1108 h 1131"/>
                <a:gd name="T6" fmla="*/ 0 w 818"/>
                <a:gd name="T7" fmla="*/ 23 h 1131"/>
                <a:gd name="T8" fmla="*/ 23 w 818"/>
                <a:gd name="T9" fmla="*/ 0 h 1131"/>
                <a:gd name="T10" fmla="*/ 795 w 818"/>
                <a:gd name="T11" fmla="*/ 0 h 1131"/>
                <a:gd name="T12" fmla="*/ 818 w 818"/>
                <a:gd name="T13" fmla="*/ 23 h 1131"/>
                <a:gd name="T14" fmla="*/ 818 w 818"/>
                <a:gd name="T15" fmla="*/ 1108 h 1131"/>
                <a:gd name="T16" fmla="*/ 795 w 818"/>
                <a:gd name="T17" fmla="*/ 1131 h 1131"/>
                <a:gd name="T18" fmla="*/ 23 w 818"/>
                <a:gd name="T19" fmla="*/ 1 h 1131"/>
                <a:gd name="T20" fmla="*/ 1 w 818"/>
                <a:gd name="T21" fmla="*/ 23 h 1131"/>
                <a:gd name="T22" fmla="*/ 1 w 818"/>
                <a:gd name="T23" fmla="*/ 1108 h 1131"/>
                <a:gd name="T24" fmla="*/ 23 w 818"/>
                <a:gd name="T25" fmla="*/ 1130 h 1131"/>
                <a:gd name="T26" fmla="*/ 795 w 818"/>
                <a:gd name="T27" fmla="*/ 1130 h 1131"/>
                <a:gd name="T28" fmla="*/ 817 w 818"/>
                <a:gd name="T29" fmla="*/ 1108 h 1131"/>
                <a:gd name="T30" fmla="*/ 817 w 818"/>
                <a:gd name="T31" fmla="*/ 23 h 1131"/>
                <a:gd name="T32" fmla="*/ 795 w 818"/>
                <a:gd name="T33" fmla="*/ 1 h 1131"/>
                <a:gd name="T34" fmla="*/ 23 w 818"/>
                <a:gd name="T35" fmla="*/ 1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8" h="1131">
                  <a:moveTo>
                    <a:pt x="795" y="1131"/>
                  </a:moveTo>
                  <a:cubicBezTo>
                    <a:pt x="23" y="1131"/>
                    <a:pt x="23" y="1131"/>
                    <a:pt x="23" y="1131"/>
                  </a:cubicBezTo>
                  <a:cubicBezTo>
                    <a:pt x="10" y="1131"/>
                    <a:pt x="0" y="1121"/>
                    <a:pt x="0" y="110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795" y="0"/>
                    <a:pt x="795" y="0"/>
                    <a:pt x="795" y="0"/>
                  </a:cubicBezTo>
                  <a:cubicBezTo>
                    <a:pt x="808" y="0"/>
                    <a:pt x="818" y="10"/>
                    <a:pt x="818" y="23"/>
                  </a:cubicBezTo>
                  <a:cubicBezTo>
                    <a:pt x="818" y="1108"/>
                    <a:pt x="818" y="1108"/>
                    <a:pt x="818" y="1108"/>
                  </a:cubicBezTo>
                  <a:cubicBezTo>
                    <a:pt x="818" y="1121"/>
                    <a:pt x="808" y="1131"/>
                    <a:pt x="795" y="1131"/>
                  </a:cubicBezTo>
                  <a:moveTo>
                    <a:pt x="23" y="1"/>
                  </a:moveTo>
                  <a:cubicBezTo>
                    <a:pt x="11" y="1"/>
                    <a:pt x="1" y="11"/>
                    <a:pt x="1" y="23"/>
                  </a:cubicBezTo>
                  <a:cubicBezTo>
                    <a:pt x="1" y="1108"/>
                    <a:pt x="1" y="1108"/>
                    <a:pt x="1" y="1108"/>
                  </a:cubicBezTo>
                  <a:cubicBezTo>
                    <a:pt x="1" y="1120"/>
                    <a:pt x="11" y="1130"/>
                    <a:pt x="23" y="1130"/>
                  </a:cubicBezTo>
                  <a:cubicBezTo>
                    <a:pt x="795" y="1130"/>
                    <a:pt x="795" y="1130"/>
                    <a:pt x="795" y="1130"/>
                  </a:cubicBezTo>
                  <a:cubicBezTo>
                    <a:pt x="807" y="1130"/>
                    <a:pt x="817" y="1120"/>
                    <a:pt x="817" y="1108"/>
                  </a:cubicBezTo>
                  <a:cubicBezTo>
                    <a:pt x="817" y="23"/>
                    <a:pt x="817" y="23"/>
                    <a:pt x="817" y="23"/>
                  </a:cubicBezTo>
                  <a:cubicBezTo>
                    <a:pt x="817" y="11"/>
                    <a:pt x="807" y="1"/>
                    <a:pt x="795" y="1"/>
                  </a:cubicBezTo>
                  <a:cubicBezTo>
                    <a:pt x="23" y="1"/>
                    <a:pt x="23" y="1"/>
                    <a:pt x="23" y="1"/>
                  </a:cubicBezTo>
                </a:path>
              </a:pathLst>
            </a:cu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ïśľíďè"/>
            <p:cNvSpPr/>
            <p:nvPr/>
          </p:nvSpPr>
          <p:spPr bwMode="auto">
            <a:xfrm>
              <a:off x="6153151" y="974725"/>
              <a:ext cx="2698750" cy="3727450"/>
            </a:xfrm>
            <a:custGeom>
              <a:avLst/>
              <a:gdLst>
                <a:gd name="T0" fmla="*/ 795 w 818"/>
                <a:gd name="T1" fmla="*/ 1131 h 1131"/>
                <a:gd name="T2" fmla="*/ 23 w 818"/>
                <a:gd name="T3" fmla="*/ 1131 h 1131"/>
                <a:gd name="T4" fmla="*/ 0 w 818"/>
                <a:gd name="T5" fmla="*/ 1108 h 1131"/>
                <a:gd name="T6" fmla="*/ 0 w 818"/>
                <a:gd name="T7" fmla="*/ 23 h 1131"/>
                <a:gd name="T8" fmla="*/ 23 w 818"/>
                <a:gd name="T9" fmla="*/ 0 h 1131"/>
                <a:gd name="T10" fmla="*/ 795 w 818"/>
                <a:gd name="T11" fmla="*/ 0 h 1131"/>
                <a:gd name="T12" fmla="*/ 818 w 818"/>
                <a:gd name="T13" fmla="*/ 23 h 1131"/>
                <a:gd name="T14" fmla="*/ 818 w 818"/>
                <a:gd name="T15" fmla="*/ 1108 h 1131"/>
                <a:gd name="T16" fmla="*/ 795 w 818"/>
                <a:gd name="T17" fmla="*/ 1131 h 1131"/>
                <a:gd name="T18" fmla="*/ 23 w 818"/>
                <a:gd name="T19" fmla="*/ 1 h 1131"/>
                <a:gd name="T20" fmla="*/ 1 w 818"/>
                <a:gd name="T21" fmla="*/ 23 h 1131"/>
                <a:gd name="T22" fmla="*/ 1 w 818"/>
                <a:gd name="T23" fmla="*/ 1108 h 1131"/>
                <a:gd name="T24" fmla="*/ 23 w 818"/>
                <a:gd name="T25" fmla="*/ 1130 h 1131"/>
                <a:gd name="T26" fmla="*/ 795 w 818"/>
                <a:gd name="T27" fmla="*/ 1130 h 1131"/>
                <a:gd name="T28" fmla="*/ 817 w 818"/>
                <a:gd name="T29" fmla="*/ 1108 h 1131"/>
                <a:gd name="T30" fmla="*/ 817 w 818"/>
                <a:gd name="T31" fmla="*/ 23 h 1131"/>
                <a:gd name="T32" fmla="*/ 795 w 818"/>
                <a:gd name="T33" fmla="*/ 1 h 1131"/>
                <a:gd name="T34" fmla="*/ 23 w 818"/>
                <a:gd name="T35" fmla="*/ 1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8" h="1131">
                  <a:moveTo>
                    <a:pt x="795" y="1131"/>
                  </a:moveTo>
                  <a:cubicBezTo>
                    <a:pt x="23" y="1131"/>
                    <a:pt x="23" y="1131"/>
                    <a:pt x="23" y="1131"/>
                  </a:cubicBezTo>
                  <a:cubicBezTo>
                    <a:pt x="10" y="1131"/>
                    <a:pt x="0" y="1121"/>
                    <a:pt x="0" y="110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795" y="0"/>
                    <a:pt x="795" y="0"/>
                    <a:pt x="795" y="0"/>
                  </a:cubicBezTo>
                  <a:cubicBezTo>
                    <a:pt x="808" y="0"/>
                    <a:pt x="818" y="10"/>
                    <a:pt x="818" y="23"/>
                  </a:cubicBezTo>
                  <a:cubicBezTo>
                    <a:pt x="818" y="1108"/>
                    <a:pt x="818" y="1108"/>
                    <a:pt x="818" y="1108"/>
                  </a:cubicBezTo>
                  <a:cubicBezTo>
                    <a:pt x="818" y="1121"/>
                    <a:pt x="808" y="1131"/>
                    <a:pt x="795" y="1131"/>
                  </a:cubicBezTo>
                  <a:moveTo>
                    <a:pt x="23" y="1"/>
                  </a:moveTo>
                  <a:cubicBezTo>
                    <a:pt x="11" y="1"/>
                    <a:pt x="1" y="11"/>
                    <a:pt x="1" y="23"/>
                  </a:cubicBezTo>
                  <a:cubicBezTo>
                    <a:pt x="1" y="1108"/>
                    <a:pt x="1" y="1108"/>
                    <a:pt x="1" y="1108"/>
                  </a:cubicBezTo>
                  <a:cubicBezTo>
                    <a:pt x="1" y="1120"/>
                    <a:pt x="11" y="1130"/>
                    <a:pt x="23" y="1130"/>
                  </a:cubicBezTo>
                  <a:cubicBezTo>
                    <a:pt x="795" y="1130"/>
                    <a:pt x="795" y="1130"/>
                    <a:pt x="795" y="1130"/>
                  </a:cubicBezTo>
                  <a:cubicBezTo>
                    <a:pt x="807" y="1130"/>
                    <a:pt x="817" y="1120"/>
                    <a:pt x="817" y="1108"/>
                  </a:cubicBezTo>
                  <a:cubicBezTo>
                    <a:pt x="817" y="23"/>
                    <a:pt x="817" y="23"/>
                    <a:pt x="817" y="23"/>
                  </a:cubicBezTo>
                  <a:cubicBezTo>
                    <a:pt x="817" y="11"/>
                    <a:pt x="807" y="1"/>
                    <a:pt x="795" y="1"/>
                  </a:cubicBezTo>
                  <a:cubicBezTo>
                    <a:pt x="23" y="1"/>
                    <a:pt x="23" y="1"/>
                    <a:pt x="23" y="1"/>
                  </a:cubicBezTo>
                </a:path>
              </a:pathLst>
            </a:cu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íṥľiďê"/>
            <p:cNvSpPr/>
            <p:nvPr/>
          </p:nvSpPr>
          <p:spPr bwMode="auto">
            <a:xfrm>
              <a:off x="6424613" y="1222375"/>
              <a:ext cx="1843088" cy="355600"/>
            </a:xfrm>
            <a:custGeom>
              <a:avLst/>
              <a:gdLst>
                <a:gd name="T0" fmla="*/ 42 w 559"/>
                <a:gd name="T1" fmla="*/ 75 h 108"/>
                <a:gd name="T2" fmla="*/ 87 w 559"/>
                <a:gd name="T3" fmla="*/ 0 h 108"/>
                <a:gd name="T4" fmla="*/ 193 w 559"/>
                <a:gd name="T5" fmla="*/ 32 h 108"/>
                <a:gd name="T6" fmla="*/ 228 w 559"/>
                <a:gd name="T7" fmla="*/ 14 h 108"/>
                <a:gd name="T8" fmla="*/ 344 w 559"/>
                <a:gd name="T9" fmla="*/ 65 h 108"/>
                <a:gd name="T10" fmla="*/ 381 w 559"/>
                <a:gd name="T11" fmla="*/ 53 h 108"/>
                <a:gd name="T12" fmla="*/ 486 w 559"/>
                <a:gd name="T13" fmla="*/ 84 h 108"/>
                <a:gd name="T14" fmla="*/ 501 w 559"/>
                <a:gd name="T15" fmla="*/ 78 h 108"/>
                <a:gd name="T16" fmla="*/ 557 w 559"/>
                <a:gd name="T17" fmla="*/ 105 h 108"/>
                <a:gd name="T18" fmla="*/ 559 w 559"/>
                <a:gd name="T19" fmla="*/ 108 h 108"/>
                <a:gd name="T20" fmla="*/ 520 w 559"/>
                <a:gd name="T21" fmla="*/ 108 h 108"/>
                <a:gd name="T22" fmla="*/ 490 w 559"/>
                <a:gd name="T23" fmla="*/ 108 h 108"/>
                <a:gd name="T24" fmla="*/ 384 w 559"/>
                <a:gd name="T25" fmla="*/ 108 h 108"/>
                <a:gd name="T26" fmla="*/ 332 w 559"/>
                <a:gd name="T27" fmla="*/ 108 h 108"/>
                <a:gd name="T28" fmla="*/ 291 w 559"/>
                <a:gd name="T29" fmla="*/ 108 h 108"/>
                <a:gd name="T30" fmla="*/ 229 w 559"/>
                <a:gd name="T31" fmla="*/ 108 h 108"/>
                <a:gd name="T32" fmla="*/ 217 w 559"/>
                <a:gd name="T33" fmla="*/ 108 h 108"/>
                <a:gd name="T34" fmla="*/ 63 w 559"/>
                <a:gd name="T35" fmla="*/ 108 h 108"/>
                <a:gd name="T36" fmla="*/ 17 w 559"/>
                <a:gd name="T37" fmla="*/ 108 h 108"/>
                <a:gd name="T38" fmla="*/ 42 w 559"/>
                <a:gd name="T39" fmla="*/ 7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9" h="108">
                  <a:moveTo>
                    <a:pt x="42" y="75"/>
                  </a:moveTo>
                  <a:cubicBezTo>
                    <a:pt x="22" y="31"/>
                    <a:pt x="38" y="0"/>
                    <a:pt x="87" y="0"/>
                  </a:cubicBezTo>
                  <a:cubicBezTo>
                    <a:pt x="117" y="0"/>
                    <a:pt x="156" y="12"/>
                    <a:pt x="193" y="32"/>
                  </a:cubicBezTo>
                  <a:cubicBezTo>
                    <a:pt x="197" y="21"/>
                    <a:pt x="209" y="14"/>
                    <a:pt x="228" y="14"/>
                  </a:cubicBezTo>
                  <a:cubicBezTo>
                    <a:pt x="261" y="14"/>
                    <a:pt x="307" y="35"/>
                    <a:pt x="344" y="65"/>
                  </a:cubicBezTo>
                  <a:cubicBezTo>
                    <a:pt x="352" y="58"/>
                    <a:pt x="365" y="54"/>
                    <a:pt x="381" y="53"/>
                  </a:cubicBezTo>
                  <a:cubicBezTo>
                    <a:pt x="413" y="52"/>
                    <a:pt x="452" y="64"/>
                    <a:pt x="486" y="84"/>
                  </a:cubicBezTo>
                  <a:cubicBezTo>
                    <a:pt x="489" y="80"/>
                    <a:pt x="494" y="78"/>
                    <a:pt x="501" y="78"/>
                  </a:cubicBezTo>
                  <a:cubicBezTo>
                    <a:pt x="519" y="77"/>
                    <a:pt x="544" y="89"/>
                    <a:pt x="557" y="105"/>
                  </a:cubicBezTo>
                  <a:cubicBezTo>
                    <a:pt x="557" y="106"/>
                    <a:pt x="558" y="107"/>
                    <a:pt x="559" y="108"/>
                  </a:cubicBezTo>
                  <a:cubicBezTo>
                    <a:pt x="520" y="108"/>
                    <a:pt x="520" y="108"/>
                    <a:pt x="520" y="108"/>
                  </a:cubicBezTo>
                  <a:cubicBezTo>
                    <a:pt x="490" y="108"/>
                    <a:pt x="490" y="108"/>
                    <a:pt x="490" y="108"/>
                  </a:cubicBezTo>
                  <a:cubicBezTo>
                    <a:pt x="384" y="108"/>
                    <a:pt x="384" y="108"/>
                    <a:pt x="384" y="108"/>
                  </a:cubicBezTo>
                  <a:cubicBezTo>
                    <a:pt x="332" y="108"/>
                    <a:pt x="332" y="108"/>
                    <a:pt x="332" y="108"/>
                  </a:cubicBezTo>
                  <a:cubicBezTo>
                    <a:pt x="291" y="108"/>
                    <a:pt x="291" y="108"/>
                    <a:pt x="291" y="108"/>
                  </a:cubicBezTo>
                  <a:cubicBezTo>
                    <a:pt x="229" y="108"/>
                    <a:pt x="229" y="108"/>
                    <a:pt x="229" y="108"/>
                  </a:cubicBezTo>
                  <a:cubicBezTo>
                    <a:pt x="217" y="108"/>
                    <a:pt x="217" y="108"/>
                    <a:pt x="217" y="108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0" y="92"/>
                    <a:pt x="19" y="75"/>
                    <a:pt x="42" y="75"/>
                  </a:cubicBezTo>
                  <a:close/>
                </a:path>
              </a:pathLst>
            </a:cu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ïš1íḓè"/>
            <p:cNvSpPr/>
            <p:nvPr/>
          </p:nvSpPr>
          <p:spPr bwMode="auto">
            <a:xfrm>
              <a:off x="3567113" y="1819275"/>
              <a:ext cx="2432050" cy="471488"/>
            </a:xfrm>
            <a:custGeom>
              <a:avLst/>
              <a:gdLst>
                <a:gd name="T0" fmla="*/ 49 w 737"/>
                <a:gd name="T1" fmla="*/ 82 h 143"/>
                <a:gd name="T2" fmla="*/ 55 w 737"/>
                <a:gd name="T3" fmla="*/ 82 h 143"/>
                <a:gd name="T4" fmla="*/ 87 w 737"/>
                <a:gd name="T5" fmla="*/ 48 h 143"/>
                <a:gd name="T6" fmla="*/ 145 w 737"/>
                <a:gd name="T7" fmla="*/ 66 h 143"/>
                <a:gd name="T8" fmla="*/ 201 w 737"/>
                <a:gd name="T9" fmla="*/ 0 h 143"/>
                <a:gd name="T10" fmla="*/ 323 w 737"/>
                <a:gd name="T11" fmla="*/ 45 h 143"/>
                <a:gd name="T12" fmla="*/ 361 w 737"/>
                <a:gd name="T13" fmla="*/ 19 h 143"/>
                <a:gd name="T14" fmla="*/ 496 w 737"/>
                <a:gd name="T15" fmla="*/ 90 h 143"/>
                <a:gd name="T16" fmla="*/ 496 w 737"/>
                <a:gd name="T17" fmla="*/ 90 h 143"/>
                <a:gd name="T18" fmla="*/ 538 w 737"/>
                <a:gd name="T19" fmla="*/ 74 h 143"/>
                <a:gd name="T20" fmla="*/ 658 w 737"/>
                <a:gd name="T21" fmla="*/ 117 h 143"/>
                <a:gd name="T22" fmla="*/ 674 w 737"/>
                <a:gd name="T23" fmla="*/ 109 h 143"/>
                <a:gd name="T24" fmla="*/ 737 w 737"/>
                <a:gd name="T25" fmla="*/ 143 h 143"/>
                <a:gd name="T26" fmla="*/ 691 w 737"/>
                <a:gd name="T27" fmla="*/ 143 h 143"/>
                <a:gd name="T28" fmla="*/ 660 w 737"/>
                <a:gd name="T29" fmla="*/ 143 h 143"/>
                <a:gd name="T30" fmla="*/ 540 w 737"/>
                <a:gd name="T31" fmla="*/ 143 h 143"/>
                <a:gd name="T32" fmla="*/ 484 w 737"/>
                <a:gd name="T33" fmla="*/ 143 h 143"/>
                <a:gd name="T34" fmla="*/ 434 w 737"/>
                <a:gd name="T35" fmla="*/ 143 h 143"/>
                <a:gd name="T36" fmla="*/ 363 w 737"/>
                <a:gd name="T37" fmla="*/ 143 h 143"/>
                <a:gd name="T38" fmla="*/ 229 w 737"/>
                <a:gd name="T39" fmla="*/ 143 h 143"/>
                <a:gd name="T40" fmla="*/ 177 w 737"/>
                <a:gd name="T41" fmla="*/ 143 h 143"/>
                <a:gd name="T42" fmla="*/ 158 w 737"/>
                <a:gd name="T43" fmla="*/ 143 h 143"/>
                <a:gd name="T44" fmla="*/ 84 w 737"/>
                <a:gd name="T45" fmla="*/ 143 h 143"/>
                <a:gd name="T46" fmla="*/ 17 w 737"/>
                <a:gd name="T47" fmla="*/ 143 h 143"/>
                <a:gd name="T48" fmla="*/ 49 w 737"/>
                <a:gd name="T49" fmla="*/ 8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37" h="143">
                  <a:moveTo>
                    <a:pt x="49" y="82"/>
                  </a:moveTo>
                  <a:cubicBezTo>
                    <a:pt x="51" y="82"/>
                    <a:pt x="53" y="82"/>
                    <a:pt x="55" y="82"/>
                  </a:cubicBezTo>
                  <a:cubicBezTo>
                    <a:pt x="53" y="61"/>
                    <a:pt x="64" y="48"/>
                    <a:pt x="87" y="48"/>
                  </a:cubicBezTo>
                  <a:cubicBezTo>
                    <a:pt x="104" y="48"/>
                    <a:pt x="124" y="55"/>
                    <a:pt x="145" y="66"/>
                  </a:cubicBezTo>
                  <a:cubicBezTo>
                    <a:pt x="139" y="26"/>
                    <a:pt x="158" y="0"/>
                    <a:pt x="201" y="0"/>
                  </a:cubicBezTo>
                  <a:cubicBezTo>
                    <a:pt x="236" y="0"/>
                    <a:pt x="280" y="17"/>
                    <a:pt x="323" y="45"/>
                  </a:cubicBezTo>
                  <a:cubicBezTo>
                    <a:pt x="327" y="29"/>
                    <a:pt x="340" y="19"/>
                    <a:pt x="361" y="19"/>
                  </a:cubicBezTo>
                  <a:cubicBezTo>
                    <a:pt x="399" y="19"/>
                    <a:pt x="453" y="49"/>
                    <a:pt x="496" y="90"/>
                  </a:cubicBezTo>
                  <a:cubicBezTo>
                    <a:pt x="496" y="90"/>
                    <a:pt x="496" y="90"/>
                    <a:pt x="496" y="90"/>
                  </a:cubicBezTo>
                  <a:cubicBezTo>
                    <a:pt x="505" y="81"/>
                    <a:pt x="519" y="75"/>
                    <a:pt x="538" y="74"/>
                  </a:cubicBezTo>
                  <a:cubicBezTo>
                    <a:pt x="574" y="72"/>
                    <a:pt x="618" y="89"/>
                    <a:pt x="658" y="117"/>
                  </a:cubicBezTo>
                  <a:cubicBezTo>
                    <a:pt x="661" y="112"/>
                    <a:pt x="667" y="109"/>
                    <a:pt x="674" y="109"/>
                  </a:cubicBezTo>
                  <a:cubicBezTo>
                    <a:pt x="694" y="108"/>
                    <a:pt x="721" y="123"/>
                    <a:pt x="737" y="143"/>
                  </a:cubicBezTo>
                  <a:cubicBezTo>
                    <a:pt x="691" y="143"/>
                    <a:pt x="691" y="143"/>
                    <a:pt x="691" y="143"/>
                  </a:cubicBezTo>
                  <a:cubicBezTo>
                    <a:pt x="660" y="143"/>
                    <a:pt x="660" y="143"/>
                    <a:pt x="660" y="143"/>
                  </a:cubicBezTo>
                  <a:cubicBezTo>
                    <a:pt x="540" y="143"/>
                    <a:pt x="540" y="143"/>
                    <a:pt x="540" y="143"/>
                  </a:cubicBezTo>
                  <a:cubicBezTo>
                    <a:pt x="484" y="143"/>
                    <a:pt x="484" y="143"/>
                    <a:pt x="484" y="143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363" y="143"/>
                    <a:pt x="363" y="143"/>
                    <a:pt x="363" y="143"/>
                  </a:cubicBezTo>
                  <a:cubicBezTo>
                    <a:pt x="229" y="143"/>
                    <a:pt x="229" y="143"/>
                    <a:pt x="229" y="143"/>
                  </a:cubicBezTo>
                  <a:cubicBezTo>
                    <a:pt x="177" y="143"/>
                    <a:pt x="177" y="143"/>
                    <a:pt x="177" y="143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17" y="143"/>
                    <a:pt x="17" y="143"/>
                    <a:pt x="17" y="143"/>
                  </a:cubicBezTo>
                  <a:cubicBezTo>
                    <a:pt x="0" y="113"/>
                    <a:pt x="14" y="86"/>
                    <a:pt x="49" y="82"/>
                  </a:cubicBezTo>
                  <a:close/>
                </a:path>
              </a:pathLst>
            </a:cu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íş1îďê"/>
            <p:cNvSpPr/>
            <p:nvPr/>
          </p:nvSpPr>
          <p:spPr bwMode="auto">
            <a:xfrm>
              <a:off x="7061201" y="3654425"/>
              <a:ext cx="1233488" cy="673100"/>
            </a:xfrm>
            <a:prstGeom prst="rect">
              <a:avLst/>
            </a:prstGeom>
            <a:solidFill>
              <a:srgbClr val="D4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iśľïďe"/>
            <p:cNvSpPr/>
            <p:nvPr/>
          </p:nvSpPr>
          <p:spPr bwMode="auto">
            <a:xfrm>
              <a:off x="6635751" y="3654425"/>
              <a:ext cx="425450" cy="673100"/>
            </a:xfrm>
            <a:prstGeom prst="rect">
              <a:avLst/>
            </a:prstGeom>
            <a:solidFill>
              <a:srgbClr val="CADE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iṥļíḍè"/>
            <p:cNvSpPr/>
            <p:nvPr/>
          </p:nvSpPr>
          <p:spPr bwMode="auto">
            <a:xfrm>
              <a:off x="7043738" y="3094038"/>
              <a:ext cx="36513" cy="2198688"/>
            </a:xfrm>
            <a:prstGeom prst="rect">
              <a:avLst/>
            </a:pr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îṧḻïḍê"/>
            <p:cNvSpPr/>
            <p:nvPr/>
          </p:nvSpPr>
          <p:spPr bwMode="auto">
            <a:xfrm>
              <a:off x="6618288" y="3094038"/>
              <a:ext cx="36513" cy="2198688"/>
            </a:xfrm>
            <a:prstGeom prst="rect">
              <a:avLst/>
            </a:pr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íśḻîḑe"/>
            <p:cNvSpPr/>
            <p:nvPr/>
          </p:nvSpPr>
          <p:spPr bwMode="auto">
            <a:xfrm>
              <a:off x="8278813" y="3094038"/>
              <a:ext cx="34925" cy="2198688"/>
            </a:xfrm>
            <a:prstGeom prst="rect">
              <a:avLst/>
            </a:pr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išļiḋé"/>
            <p:cNvSpPr/>
            <p:nvPr/>
          </p:nvSpPr>
          <p:spPr bwMode="auto">
            <a:xfrm>
              <a:off x="7043738" y="2811463"/>
              <a:ext cx="1270000" cy="282575"/>
            </a:xfrm>
            <a:custGeom>
              <a:avLst/>
              <a:gdLst>
                <a:gd name="T0" fmla="*/ 800 w 800"/>
                <a:gd name="T1" fmla="*/ 178 h 178"/>
                <a:gd name="T2" fmla="*/ 0 w 800"/>
                <a:gd name="T3" fmla="*/ 178 h 178"/>
                <a:gd name="T4" fmla="*/ 266 w 800"/>
                <a:gd name="T5" fmla="*/ 0 h 178"/>
                <a:gd name="T6" fmla="*/ 800 w 800"/>
                <a:gd name="T7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0" h="178">
                  <a:moveTo>
                    <a:pt x="800" y="178"/>
                  </a:moveTo>
                  <a:lnTo>
                    <a:pt x="0" y="178"/>
                  </a:lnTo>
                  <a:lnTo>
                    <a:pt x="266" y="0"/>
                  </a:lnTo>
                  <a:lnTo>
                    <a:pt x="800" y="178"/>
                  </a:lnTo>
                  <a:close/>
                </a:path>
              </a:pathLst>
            </a:custGeom>
            <a:solidFill>
              <a:srgbClr val="D4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î$líḍé"/>
            <p:cNvSpPr/>
            <p:nvPr/>
          </p:nvSpPr>
          <p:spPr bwMode="auto">
            <a:xfrm>
              <a:off x="6618288" y="2811463"/>
              <a:ext cx="847725" cy="282575"/>
            </a:xfrm>
            <a:custGeom>
              <a:avLst/>
              <a:gdLst>
                <a:gd name="T0" fmla="*/ 0 w 534"/>
                <a:gd name="T1" fmla="*/ 178 h 178"/>
                <a:gd name="T2" fmla="*/ 268 w 534"/>
                <a:gd name="T3" fmla="*/ 178 h 178"/>
                <a:gd name="T4" fmla="*/ 534 w 534"/>
                <a:gd name="T5" fmla="*/ 0 h 178"/>
                <a:gd name="T6" fmla="*/ 0 w 534"/>
                <a:gd name="T7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4" h="178">
                  <a:moveTo>
                    <a:pt x="0" y="178"/>
                  </a:moveTo>
                  <a:lnTo>
                    <a:pt x="268" y="178"/>
                  </a:lnTo>
                  <a:lnTo>
                    <a:pt x="534" y="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rgbClr val="CADE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ïṣļiďè"/>
            <p:cNvSpPr/>
            <p:nvPr/>
          </p:nvSpPr>
          <p:spPr bwMode="auto">
            <a:xfrm>
              <a:off x="3590926" y="3632200"/>
              <a:ext cx="603250" cy="1660525"/>
            </a:xfrm>
            <a:custGeom>
              <a:avLst/>
              <a:gdLst>
                <a:gd name="T0" fmla="*/ 58 w 183"/>
                <a:gd name="T1" fmla="*/ 504 h 504"/>
                <a:gd name="T2" fmla="*/ 127 w 183"/>
                <a:gd name="T3" fmla="*/ 504 h 504"/>
                <a:gd name="T4" fmla="*/ 133 w 183"/>
                <a:gd name="T5" fmla="*/ 91 h 504"/>
                <a:gd name="T6" fmla="*/ 101 w 183"/>
                <a:gd name="T7" fmla="*/ 0 h 504"/>
                <a:gd name="T8" fmla="*/ 58 w 183"/>
                <a:gd name="T9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504">
                  <a:moveTo>
                    <a:pt x="58" y="504"/>
                  </a:moveTo>
                  <a:cubicBezTo>
                    <a:pt x="127" y="504"/>
                    <a:pt x="127" y="504"/>
                    <a:pt x="127" y="504"/>
                  </a:cubicBezTo>
                  <a:cubicBezTo>
                    <a:pt x="163" y="441"/>
                    <a:pt x="183" y="273"/>
                    <a:pt x="133" y="91"/>
                  </a:cubicBezTo>
                  <a:cubicBezTo>
                    <a:pt x="124" y="61"/>
                    <a:pt x="114" y="30"/>
                    <a:pt x="101" y="0"/>
                  </a:cubicBezTo>
                  <a:cubicBezTo>
                    <a:pt x="82" y="256"/>
                    <a:pt x="0" y="428"/>
                    <a:pt x="58" y="504"/>
                  </a:cubicBezTo>
                  <a:close/>
                </a:path>
              </a:pathLst>
            </a:custGeom>
            <a:solidFill>
              <a:srgbClr val="EE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iṡľïḓê"/>
            <p:cNvSpPr/>
            <p:nvPr/>
          </p:nvSpPr>
          <p:spPr bwMode="auto">
            <a:xfrm>
              <a:off x="3838576" y="4064000"/>
              <a:ext cx="569913" cy="1228725"/>
            </a:xfrm>
            <a:custGeom>
              <a:avLst/>
              <a:gdLst>
                <a:gd name="T0" fmla="*/ 110 w 173"/>
                <a:gd name="T1" fmla="*/ 373 h 373"/>
                <a:gd name="T2" fmla="*/ 42 w 173"/>
                <a:gd name="T3" fmla="*/ 373 h 373"/>
                <a:gd name="T4" fmla="*/ 62 w 173"/>
                <a:gd name="T5" fmla="*/ 68 h 373"/>
                <a:gd name="T6" fmla="*/ 99 w 173"/>
                <a:gd name="T7" fmla="*/ 0 h 373"/>
                <a:gd name="T8" fmla="*/ 110 w 173"/>
                <a:gd name="T9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373">
                  <a:moveTo>
                    <a:pt x="110" y="373"/>
                  </a:moveTo>
                  <a:cubicBezTo>
                    <a:pt x="42" y="373"/>
                    <a:pt x="42" y="373"/>
                    <a:pt x="42" y="373"/>
                  </a:cubicBezTo>
                  <a:cubicBezTo>
                    <a:pt x="10" y="326"/>
                    <a:pt x="0" y="203"/>
                    <a:pt x="62" y="68"/>
                  </a:cubicBezTo>
                  <a:cubicBezTo>
                    <a:pt x="72" y="46"/>
                    <a:pt x="85" y="23"/>
                    <a:pt x="99" y="0"/>
                  </a:cubicBezTo>
                  <a:cubicBezTo>
                    <a:pt x="102" y="189"/>
                    <a:pt x="173" y="317"/>
                    <a:pt x="110" y="373"/>
                  </a:cubicBezTo>
                  <a:close/>
                </a:path>
              </a:pathLst>
            </a:custGeom>
            <a:solidFill>
              <a:srgbClr val="EE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íṣļiḍé"/>
            <p:cNvSpPr/>
            <p:nvPr/>
          </p:nvSpPr>
          <p:spPr bwMode="auto">
            <a:xfrm>
              <a:off x="4141788" y="4232275"/>
              <a:ext cx="2325688" cy="1060450"/>
            </a:xfrm>
            <a:custGeom>
              <a:avLst/>
              <a:gdLst>
                <a:gd name="T0" fmla="*/ 53 w 705"/>
                <a:gd name="T1" fmla="*/ 124 h 322"/>
                <a:gd name="T2" fmla="*/ 107 w 705"/>
                <a:gd name="T3" fmla="*/ 156 h 322"/>
                <a:gd name="T4" fmla="*/ 199 w 705"/>
                <a:gd name="T5" fmla="*/ 177 h 322"/>
                <a:gd name="T6" fmla="*/ 416 w 705"/>
                <a:gd name="T7" fmla="*/ 101 h 322"/>
                <a:gd name="T8" fmla="*/ 576 w 705"/>
                <a:gd name="T9" fmla="*/ 124 h 322"/>
                <a:gd name="T10" fmla="*/ 564 w 705"/>
                <a:gd name="T11" fmla="*/ 194 h 322"/>
                <a:gd name="T12" fmla="*/ 529 w 705"/>
                <a:gd name="T13" fmla="*/ 280 h 322"/>
                <a:gd name="T14" fmla="*/ 614 w 705"/>
                <a:gd name="T15" fmla="*/ 322 h 322"/>
                <a:gd name="T16" fmla="*/ 29 w 705"/>
                <a:gd name="T17" fmla="*/ 322 h 322"/>
                <a:gd name="T18" fmla="*/ 53 w 705"/>
                <a:gd name="T19" fmla="*/ 124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5" h="322">
                  <a:moveTo>
                    <a:pt x="53" y="124"/>
                  </a:moveTo>
                  <a:cubicBezTo>
                    <a:pt x="79" y="85"/>
                    <a:pt x="91" y="120"/>
                    <a:pt x="107" y="156"/>
                  </a:cubicBezTo>
                  <a:cubicBezTo>
                    <a:pt x="125" y="195"/>
                    <a:pt x="148" y="233"/>
                    <a:pt x="199" y="177"/>
                  </a:cubicBezTo>
                  <a:cubicBezTo>
                    <a:pt x="319" y="44"/>
                    <a:pt x="492" y="0"/>
                    <a:pt x="416" y="101"/>
                  </a:cubicBezTo>
                  <a:cubicBezTo>
                    <a:pt x="341" y="203"/>
                    <a:pt x="386" y="239"/>
                    <a:pt x="576" y="124"/>
                  </a:cubicBezTo>
                  <a:cubicBezTo>
                    <a:pt x="654" y="78"/>
                    <a:pt x="607" y="136"/>
                    <a:pt x="564" y="194"/>
                  </a:cubicBezTo>
                  <a:cubicBezTo>
                    <a:pt x="530" y="239"/>
                    <a:pt x="499" y="284"/>
                    <a:pt x="529" y="280"/>
                  </a:cubicBezTo>
                  <a:cubicBezTo>
                    <a:pt x="599" y="271"/>
                    <a:pt x="705" y="252"/>
                    <a:pt x="614" y="322"/>
                  </a:cubicBezTo>
                  <a:cubicBezTo>
                    <a:pt x="29" y="322"/>
                    <a:pt x="29" y="322"/>
                    <a:pt x="29" y="322"/>
                  </a:cubicBezTo>
                  <a:cubicBezTo>
                    <a:pt x="29" y="322"/>
                    <a:pt x="0" y="207"/>
                    <a:pt x="53" y="124"/>
                  </a:cubicBezTo>
                </a:path>
              </a:pathLst>
            </a:custGeom>
            <a:solidFill>
              <a:srgbClr val="E3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iṡļíḑe"/>
            <p:cNvSpPr/>
            <p:nvPr/>
          </p:nvSpPr>
          <p:spPr bwMode="auto">
            <a:xfrm>
              <a:off x="7981951" y="4805363"/>
              <a:ext cx="263525" cy="487363"/>
            </a:xfrm>
            <a:custGeom>
              <a:avLst/>
              <a:gdLst>
                <a:gd name="T0" fmla="*/ 69 w 80"/>
                <a:gd name="T1" fmla="*/ 148 h 148"/>
                <a:gd name="T2" fmla="*/ 0 w 80"/>
                <a:gd name="T3" fmla="*/ 0 h 148"/>
                <a:gd name="T4" fmla="*/ 0 w 80"/>
                <a:gd name="T5" fmla="*/ 148 h 148"/>
                <a:gd name="T6" fmla="*/ 69 w 80"/>
                <a:gd name="T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48">
                  <a:moveTo>
                    <a:pt x="69" y="148"/>
                  </a:moveTo>
                  <a:cubicBezTo>
                    <a:pt x="69" y="148"/>
                    <a:pt x="80" y="50"/>
                    <a:pt x="0" y="0"/>
                  </a:cubicBezTo>
                  <a:cubicBezTo>
                    <a:pt x="23" y="70"/>
                    <a:pt x="0" y="148"/>
                    <a:pt x="0" y="148"/>
                  </a:cubicBezTo>
                  <a:lnTo>
                    <a:pt x="69" y="148"/>
                  </a:lnTo>
                  <a:close/>
                </a:path>
              </a:pathLst>
            </a:custGeom>
            <a:solidFill>
              <a:srgbClr val="E3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îSlïďè"/>
            <p:cNvSpPr/>
            <p:nvPr/>
          </p:nvSpPr>
          <p:spPr bwMode="auto">
            <a:xfrm>
              <a:off x="8062913" y="4894263"/>
              <a:ext cx="341313" cy="398463"/>
            </a:xfrm>
            <a:custGeom>
              <a:avLst/>
              <a:gdLst>
                <a:gd name="T0" fmla="*/ 0 w 103"/>
                <a:gd name="T1" fmla="*/ 121 h 121"/>
                <a:gd name="T2" fmla="*/ 103 w 103"/>
                <a:gd name="T3" fmla="*/ 0 h 121"/>
                <a:gd name="T4" fmla="*/ 56 w 103"/>
                <a:gd name="T5" fmla="*/ 121 h 121"/>
                <a:gd name="T6" fmla="*/ 0 w 103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21">
                  <a:moveTo>
                    <a:pt x="0" y="121"/>
                  </a:moveTo>
                  <a:cubicBezTo>
                    <a:pt x="0" y="121"/>
                    <a:pt x="22" y="41"/>
                    <a:pt x="103" y="0"/>
                  </a:cubicBezTo>
                  <a:cubicBezTo>
                    <a:pt x="62" y="58"/>
                    <a:pt x="56" y="121"/>
                    <a:pt x="56" y="121"/>
                  </a:cubicBezTo>
                  <a:lnTo>
                    <a:pt x="0" y="121"/>
                  </a:lnTo>
                  <a:close/>
                </a:path>
              </a:pathLst>
            </a:custGeom>
            <a:solidFill>
              <a:srgbClr val="E3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ï$ľíḓé"/>
            <p:cNvSpPr/>
            <p:nvPr/>
          </p:nvSpPr>
          <p:spPr bwMode="auto">
            <a:xfrm>
              <a:off x="6229351" y="5053013"/>
              <a:ext cx="155575" cy="239713"/>
            </a:xfrm>
            <a:custGeom>
              <a:avLst/>
              <a:gdLst>
                <a:gd name="T0" fmla="*/ 0 w 47"/>
                <a:gd name="T1" fmla="*/ 73 h 73"/>
                <a:gd name="T2" fmla="*/ 47 w 47"/>
                <a:gd name="T3" fmla="*/ 0 h 73"/>
                <a:gd name="T4" fmla="*/ 34 w 47"/>
                <a:gd name="T5" fmla="*/ 73 h 73"/>
                <a:gd name="T6" fmla="*/ 0 w 47"/>
                <a:gd name="T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73">
                  <a:moveTo>
                    <a:pt x="0" y="73"/>
                  </a:moveTo>
                  <a:cubicBezTo>
                    <a:pt x="0" y="73"/>
                    <a:pt x="4" y="25"/>
                    <a:pt x="47" y="0"/>
                  </a:cubicBezTo>
                  <a:cubicBezTo>
                    <a:pt x="30" y="35"/>
                    <a:pt x="34" y="73"/>
                    <a:pt x="34" y="73"/>
                  </a:cubicBezTo>
                  <a:cubicBezTo>
                    <a:pt x="0" y="73"/>
                    <a:pt x="0" y="73"/>
                    <a:pt x="0" y="73"/>
                  </a:cubicBezTo>
                </a:path>
              </a:pathLst>
            </a:custGeom>
            <a:solidFill>
              <a:srgbClr val="EE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íSľîḍe"/>
            <p:cNvSpPr/>
            <p:nvPr/>
          </p:nvSpPr>
          <p:spPr bwMode="auto">
            <a:xfrm>
              <a:off x="6146801" y="4933950"/>
              <a:ext cx="185738" cy="358775"/>
            </a:xfrm>
            <a:custGeom>
              <a:avLst/>
              <a:gdLst>
                <a:gd name="T0" fmla="*/ 0 w 56"/>
                <a:gd name="T1" fmla="*/ 109 h 109"/>
                <a:gd name="T2" fmla="*/ 56 w 56"/>
                <a:gd name="T3" fmla="*/ 0 h 109"/>
                <a:gd name="T4" fmla="*/ 34 w 56"/>
                <a:gd name="T5" fmla="*/ 109 h 109"/>
                <a:gd name="T6" fmla="*/ 0 w 56"/>
                <a:gd name="T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109">
                  <a:moveTo>
                    <a:pt x="0" y="109"/>
                  </a:moveTo>
                  <a:cubicBezTo>
                    <a:pt x="0" y="109"/>
                    <a:pt x="3" y="29"/>
                    <a:pt x="56" y="0"/>
                  </a:cubicBezTo>
                  <a:cubicBezTo>
                    <a:pt x="32" y="41"/>
                    <a:pt x="34" y="109"/>
                    <a:pt x="34" y="109"/>
                  </a:cubicBezTo>
                  <a:cubicBezTo>
                    <a:pt x="0" y="109"/>
                    <a:pt x="0" y="109"/>
                    <a:pt x="0" y="109"/>
                  </a:cubicBezTo>
                </a:path>
              </a:pathLst>
            </a:custGeom>
            <a:solidFill>
              <a:srgbClr val="EE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îṡ1îḓé"/>
            <p:cNvSpPr/>
            <p:nvPr/>
          </p:nvSpPr>
          <p:spPr bwMode="auto">
            <a:xfrm>
              <a:off x="3505201" y="5194300"/>
              <a:ext cx="85725" cy="98425"/>
            </a:xfrm>
            <a:custGeom>
              <a:avLst/>
              <a:gdLst>
                <a:gd name="T0" fmla="*/ 0 w 26"/>
                <a:gd name="T1" fmla="*/ 30 h 30"/>
                <a:gd name="T2" fmla="*/ 26 w 26"/>
                <a:gd name="T3" fmla="*/ 0 h 30"/>
                <a:gd name="T4" fmla="*/ 18 w 26"/>
                <a:gd name="T5" fmla="*/ 30 h 30"/>
                <a:gd name="T6" fmla="*/ 0 w 26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0">
                  <a:moveTo>
                    <a:pt x="0" y="30"/>
                  </a:moveTo>
                  <a:cubicBezTo>
                    <a:pt x="0" y="30"/>
                    <a:pt x="3" y="10"/>
                    <a:pt x="26" y="0"/>
                  </a:cubicBezTo>
                  <a:cubicBezTo>
                    <a:pt x="16" y="14"/>
                    <a:pt x="18" y="30"/>
                    <a:pt x="18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EE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iṡḷîḍe"/>
            <p:cNvSpPr/>
            <p:nvPr/>
          </p:nvSpPr>
          <p:spPr bwMode="auto">
            <a:xfrm>
              <a:off x="8647113" y="5048250"/>
              <a:ext cx="109538" cy="244475"/>
            </a:xfrm>
            <a:custGeom>
              <a:avLst/>
              <a:gdLst>
                <a:gd name="T0" fmla="*/ 2 w 33"/>
                <a:gd name="T1" fmla="*/ 74 h 74"/>
                <a:gd name="T2" fmla="*/ 33 w 33"/>
                <a:gd name="T3" fmla="*/ 0 h 74"/>
                <a:gd name="T4" fmla="*/ 22 w 33"/>
                <a:gd name="T5" fmla="*/ 74 h 74"/>
                <a:gd name="T6" fmla="*/ 2 w 33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74">
                  <a:moveTo>
                    <a:pt x="2" y="74"/>
                  </a:moveTo>
                  <a:cubicBezTo>
                    <a:pt x="0" y="59"/>
                    <a:pt x="3" y="23"/>
                    <a:pt x="33" y="0"/>
                  </a:cubicBezTo>
                  <a:cubicBezTo>
                    <a:pt x="20" y="19"/>
                    <a:pt x="17" y="62"/>
                    <a:pt x="22" y="74"/>
                  </a:cubicBezTo>
                  <a:lnTo>
                    <a:pt x="2" y="74"/>
                  </a:lnTo>
                  <a:close/>
                </a:path>
              </a:pathLst>
            </a:custGeom>
            <a:solidFill>
              <a:srgbClr val="E3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ïṣḻîḓê"/>
            <p:cNvSpPr/>
            <p:nvPr/>
          </p:nvSpPr>
          <p:spPr bwMode="auto">
            <a:xfrm>
              <a:off x="3937001" y="4557713"/>
              <a:ext cx="327025" cy="735013"/>
            </a:xfrm>
            <a:custGeom>
              <a:avLst/>
              <a:gdLst>
                <a:gd name="T0" fmla="*/ 91 w 99"/>
                <a:gd name="T1" fmla="*/ 223 h 223"/>
                <a:gd name="T2" fmla="*/ 0 w 99"/>
                <a:gd name="T3" fmla="*/ 0 h 223"/>
                <a:gd name="T4" fmla="*/ 31 w 99"/>
                <a:gd name="T5" fmla="*/ 223 h 223"/>
                <a:gd name="T6" fmla="*/ 91 w 99"/>
                <a:gd name="T7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223">
                  <a:moveTo>
                    <a:pt x="91" y="223"/>
                  </a:moveTo>
                  <a:cubicBezTo>
                    <a:pt x="99" y="177"/>
                    <a:pt x="89" y="70"/>
                    <a:pt x="0" y="0"/>
                  </a:cubicBezTo>
                  <a:cubicBezTo>
                    <a:pt x="36" y="60"/>
                    <a:pt x="48" y="188"/>
                    <a:pt x="31" y="223"/>
                  </a:cubicBezTo>
                  <a:lnTo>
                    <a:pt x="91" y="2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iṡļiďè"/>
            <p:cNvSpPr/>
            <p:nvPr/>
          </p:nvSpPr>
          <p:spPr bwMode="auto">
            <a:xfrm>
              <a:off x="3452813" y="5141913"/>
              <a:ext cx="98425" cy="150813"/>
            </a:xfrm>
            <a:custGeom>
              <a:avLst/>
              <a:gdLst>
                <a:gd name="T0" fmla="*/ 30 w 30"/>
                <a:gd name="T1" fmla="*/ 46 h 46"/>
                <a:gd name="T2" fmla="*/ 0 w 30"/>
                <a:gd name="T3" fmla="*/ 0 h 46"/>
                <a:gd name="T4" fmla="*/ 12 w 30"/>
                <a:gd name="T5" fmla="*/ 46 h 46"/>
                <a:gd name="T6" fmla="*/ 30 w 30"/>
                <a:gd name="T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46">
                  <a:moveTo>
                    <a:pt x="30" y="46"/>
                  </a:moveTo>
                  <a:cubicBezTo>
                    <a:pt x="30" y="46"/>
                    <a:pt x="28" y="12"/>
                    <a:pt x="0" y="0"/>
                  </a:cubicBezTo>
                  <a:cubicBezTo>
                    <a:pt x="13" y="17"/>
                    <a:pt x="12" y="46"/>
                    <a:pt x="12" y="46"/>
                  </a:cubicBezTo>
                  <a:lnTo>
                    <a:pt x="30" y="46"/>
                  </a:lnTo>
                  <a:close/>
                </a:path>
              </a:pathLst>
            </a:custGeom>
            <a:solidFill>
              <a:srgbClr val="EE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îSḷïďè"/>
            <p:cNvSpPr/>
            <p:nvPr/>
          </p:nvSpPr>
          <p:spPr bwMode="auto">
            <a:xfrm>
              <a:off x="3533776" y="5589588"/>
              <a:ext cx="5119688" cy="296863"/>
            </a:xfrm>
            <a:prstGeom prst="ellipse">
              <a:avLst/>
            </a:prstGeom>
            <a:solidFill>
              <a:srgbClr val="F0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iṥḻíḓè"/>
            <p:cNvSpPr/>
            <p:nvPr/>
          </p:nvSpPr>
          <p:spPr bwMode="auto">
            <a:xfrm>
              <a:off x="5562601" y="2336800"/>
              <a:ext cx="1131888" cy="3325813"/>
            </a:xfrm>
            <a:custGeom>
              <a:avLst/>
              <a:gdLst>
                <a:gd name="T0" fmla="*/ 306 w 343"/>
                <a:gd name="T1" fmla="*/ 0 h 1009"/>
                <a:gd name="T2" fmla="*/ 151 w 343"/>
                <a:gd name="T3" fmla="*/ 1009 h 1009"/>
                <a:gd name="T4" fmla="*/ 299 w 343"/>
                <a:gd name="T5" fmla="*/ 1009 h 1009"/>
                <a:gd name="T6" fmla="*/ 315 w 343"/>
                <a:gd name="T7" fmla="*/ 986 h 1009"/>
                <a:gd name="T8" fmla="*/ 343 w 343"/>
                <a:gd name="T9" fmla="*/ 27 h 1009"/>
                <a:gd name="T10" fmla="*/ 306 w 343"/>
                <a:gd name="T11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3" h="1009">
                  <a:moveTo>
                    <a:pt x="306" y="0"/>
                  </a:moveTo>
                  <a:cubicBezTo>
                    <a:pt x="306" y="0"/>
                    <a:pt x="0" y="349"/>
                    <a:pt x="151" y="1009"/>
                  </a:cubicBezTo>
                  <a:cubicBezTo>
                    <a:pt x="299" y="1009"/>
                    <a:pt x="299" y="1009"/>
                    <a:pt x="299" y="1009"/>
                  </a:cubicBezTo>
                  <a:cubicBezTo>
                    <a:pt x="311" y="1009"/>
                    <a:pt x="319" y="997"/>
                    <a:pt x="315" y="986"/>
                  </a:cubicBezTo>
                  <a:cubicBezTo>
                    <a:pt x="276" y="872"/>
                    <a:pt x="119" y="358"/>
                    <a:pt x="343" y="27"/>
                  </a:cubicBezTo>
                  <a:cubicBezTo>
                    <a:pt x="322" y="12"/>
                    <a:pt x="306" y="0"/>
                    <a:pt x="306" y="0"/>
                  </a:cubicBezTo>
                </a:path>
              </a:pathLst>
            </a:custGeom>
            <a:solidFill>
              <a:srgbClr val="4EA4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ïşlîďè"/>
            <p:cNvSpPr/>
            <p:nvPr/>
          </p:nvSpPr>
          <p:spPr bwMode="auto">
            <a:xfrm>
              <a:off x="6275388" y="2784475"/>
              <a:ext cx="228600" cy="42863"/>
            </a:xfrm>
            <a:custGeom>
              <a:avLst/>
              <a:gdLst>
                <a:gd name="T0" fmla="*/ 65 w 69"/>
                <a:gd name="T1" fmla="*/ 10 h 13"/>
                <a:gd name="T2" fmla="*/ 63 w 69"/>
                <a:gd name="T3" fmla="*/ 13 h 13"/>
                <a:gd name="T4" fmla="*/ 63 w 69"/>
                <a:gd name="T5" fmla="*/ 13 h 13"/>
                <a:gd name="T6" fmla="*/ 65 w 69"/>
                <a:gd name="T7" fmla="*/ 10 h 13"/>
                <a:gd name="T8" fmla="*/ 4 w 69"/>
                <a:gd name="T9" fmla="*/ 2 h 13"/>
                <a:gd name="T10" fmla="*/ 0 w 69"/>
                <a:gd name="T11" fmla="*/ 11 h 13"/>
                <a:gd name="T12" fmla="*/ 4 w 69"/>
                <a:gd name="T13" fmla="*/ 2 h 13"/>
                <a:gd name="T14" fmla="*/ 69 w 69"/>
                <a:gd name="T15" fmla="*/ 0 h 13"/>
                <a:gd name="T16" fmla="*/ 67 w 69"/>
                <a:gd name="T17" fmla="*/ 4 h 13"/>
                <a:gd name="T18" fmla="*/ 69 w 69"/>
                <a:gd name="T19" fmla="*/ 0 h 13"/>
                <a:gd name="T20" fmla="*/ 69 w 69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13">
                  <a:moveTo>
                    <a:pt x="65" y="10"/>
                  </a:moveTo>
                  <a:cubicBezTo>
                    <a:pt x="64" y="11"/>
                    <a:pt x="64" y="12"/>
                    <a:pt x="63" y="13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4" y="12"/>
                    <a:pt x="64" y="11"/>
                    <a:pt x="65" y="10"/>
                  </a:cubicBezTo>
                  <a:moveTo>
                    <a:pt x="4" y="2"/>
                  </a:moveTo>
                  <a:cubicBezTo>
                    <a:pt x="3" y="5"/>
                    <a:pt x="1" y="8"/>
                    <a:pt x="0" y="11"/>
                  </a:cubicBezTo>
                  <a:cubicBezTo>
                    <a:pt x="1" y="8"/>
                    <a:pt x="3" y="5"/>
                    <a:pt x="4" y="2"/>
                  </a:cubicBezTo>
                  <a:moveTo>
                    <a:pt x="69" y="0"/>
                  </a:moveTo>
                  <a:cubicBezTo>
                    <a:pt x="68" y="2"/>
                    <a:pt x="67" y="3"/>
                    <a:pt x="67" y="4"/>
                  </a:cubicBezTo>
                  <a:cubicBezTo>
                    <a:pt x="67" y="3"/>
                    <a:pt x="68" y="2"/>
                    <a:pt x="69" y="0"/>
                  </a:cubicBezTo>
                  <a:cubicBezTo>
                    <a:pt x="69" y="0"/>
                    <a:pt x="69" y="0"/>
                    <a:pt x="69" y="0"/>
                  </a:cubicBezTo>
                </a:path>
              </a:pathLst>
            </a:custGeom>
            <a:solidFill>
              <a:srgbClr val="70B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îśḻiḍe"/>
            <p:cNvSpPr/>
            <p:nvPr/>
          </p:nvSpPr>
          <p:spPr bwMode="auto">
            <a:xfrm>
              <a:off x="6269038" y="2781300"/>
              <a:ext cx="234950" cy="55563"/>
            </a:xfrm>
            <a:custGeom>
              <a:avLst/>
              <a:gdLst>
                <a:gd name="T0" fmla="*/ 42 w 71"/>
                <a:gd name="T1" fmla="*/ 0 h 17"/>
                <a:gd name="T2" fmla="*/ 7 w 71"/>
                <a:gd name="T3" fmla="*/ 2 h 17"/>
                <a:gd name="T4" fmla="*/ 6 w 71"/>
                <a:gd name="T5" fmla="*/ 3 h 17"/>
                <a:gd name="T6" fmla="*/ 2 w 71"/>
                <a:gd name="T7" fmla="*/ 12 h 17"/>
                <a:gd name="T8" fmla="*/ 0 w 71"/>
                <a:gd name="T9" fmla="*/ 17 h 17"/>
                <a:gd name="T10" fmla="*/ 42 w 71"/>
                <a:gd name="T11" fmla="*/ 13 h 17"/>
                <a:gd name="T12" fmla="*/ 65 w 71"/>
                <a:gd name="T13" fmla="*/ 14 h 17"/>
                <a:gd name="T14" fmla="*/ 67 w 71"/>
                <a:gd name="T15" fmla="*/ 11 h 17"/>
                <a:gd name="T16" fmla="*/ 69 w 71"/>
                <a:gd name="T17" fmla="*/ 5 h 17"/>
                <a:gd name="T18" fmla="*/ 71 w 71"/>
                <a:gd name="T19" fmla="*/ 1 h 17"/>
                <a:gd name="T20" fmla="*/ 42 w 71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17">
                  <a:moveTo>
                    <a:pt x="42" y="0"/>
                  </a:moveTo>
                  <a:cubicBezTo>
                    <a:pt x="30" y="0"/>
                    <a:pt x="18" y="1"/>
                    <a:pt x="7" y="2"/>
                  </a:cubicBezTo>
                  <a:cubicBezTo>
                    <a:pt x="7" y="3"/>
                    <a:pt x="6" y="3"/>
                    <a:pt x="6" y="3"/>
                  </a:cubicBezTo>
                  <a:cubicBezTo>
                    <a:pt x="5" y="6"/>
                    <a:pt x="3" y="9"/>
                    <a:pt x="2" y="12"/>
                  </a:cubicBezTo>
                  <a:cubicBezTo>
                    <a:pt x="1" y="14"/>
                    <a:pt x="0" y="15"/>
                    <a:pt x="0" y="17"/>
                  </a:cubicBezTo>
                  <a:cubicBezTo>
                    <a:pt x="14" y="14"/>
                    <a:pt x="28" y="13"/>
                    <a:pt x="42" y="13"/>
                  </a:cubicBezTo>
                  <a:cubicBezTo>
                    <a:pt x="50" y="13"/>
                    <a:pt x="58" y="13"/>
                    <a:pt x="65" y="14"/>
                  </a:cubicBezTo>
                  <a:cubicBezTo>
                    <a:pt x="66" y="13"/>
                    <a:pt x="66" y="12"/>
                    <a:pt x="67" y="11"/>
                  </a:cubicBezTo>
                  <a:cubicBezTo>
                    <a:pt x="67" y="9"/>
                    <a:pt x="68" y="7"/>
                    <a:pt x="69" y="5"/>
                  </a:cubicBezTo>
                  <a:cubicBezTo>
                    <a:pt x="69" y="4"/>
                    <a:pt x="70" y="3"/>
                    <a:pt x="71" y="1"/>
                  </a:cubicBezTo>
                  <a:cubicBezTo>
                    <a:pt x="61" y="0"/>
                    <a:pt x="52" y="0"/>
                    <a:pt x="42" y="0"/>
                  </a:cubicBezTo>
                </a:path>
              </a:pathLst>
            </a:custGeom>
            <a:solidFill>
              <a:srgbClr val="227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îŝľîḋe"/>
            <p:cNvSpPr/>
            <p:nvPr/>
          </p:nvSpPr>
          <p:spPr bwMode="auto">
            <a:xfrm>
              <a:off x="6189663" y="2982913"/>
              <a:ext cx="228600" cy="82550"/>
            </a:xfrm>
            <a:custGeom>
              <a:avLst/>
              <a:gdLst>
                <a:gd name="T0" fmla="*/ 67 w 69"/>
                <a:gd name="T1" fmla="*/ 22 h 25"/>
                <a:gd name="T2" fmla="*/ 66 w 69"/>
                <a:gd name="T3" fmla="*/ 25 h 25"/>
                <a:gd name="T4" fmla="*/ 66 w 69"/>
                <a:gd name="T5" fmla="*/ 25 h 25"/>
                <a:gd name="T6" fmla="*/ 67 w 69"/>
                <a:gd name="T7" fmla="*/ 22 h 25"/>
                <a:gd name="T8" fmla="*/ 69 w 69"/>
                <a:gd name="T9" fmla="*/ 12 h 25"/>
                <a:gd name="T10" fmla="*/ 69 w 69"/>
                <a:gd name="T11" fmla="*/ 15 h 25"/>
                <a:gd name="T12" fmla="*/ 69 w 69"/>
                <a:gd name="T13" fmla="*/ 12 h 25"/>
                <a:gd name="T14" fmla="*/ 69 w 69"/>
                <a:gd name="T15" fmla="*/ 12 h 25"/>
                <a:gd name="T16" fmla="*/ 5 w 69"/>
                <a:gd name="T17" fmla="*/ 0 h 25"/>
                <a:gd name="T18" fmla="*/ 0 w 69"/>
                <a:gd name="T19" fmla="*/ 10 h 25"/>
                <a:gd name="T20" fmla="*/ 5 w 69"/>
                <a:gd name="T21" fmla="*/ 0 h 25"/>
                <a:gd name="T22" fmla="*/ 5 w 69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25">
                  <a:moveTo>
                    <a:pt x="67" y="22"/>
                  </a:moveTo>
                  <a:cubicBezTo>
                    <a:pt x="66" y="23"/>
                    <a:pt x="66" y="24"/>
                    <a:pt x="66" y="25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24"/>
                    <a:pt x="66" y="23"/>
                    <a:pt x="67" y="22"/>
                  </a:cubicBezTo>
                  <a:moveTo>
                    <a:pt x="69" y="12"/>
                  </a:moveTo>
                  <a:cubicBezTo>
                    <a:pt x="69" y="13"/>
                    <a:pt x="69" y="14"/>
                    <a:pt x="69" y="15"/>
                  </a:cubicBezTo>
                  <a:cubicBezTo>
                    <a:pt x="69" y="14"/>
                    <a:pt x="69" y="13"/>
                    <a:pt x="69" y="12"/>
                  </a:cubicBezTo>
                  <a:cubicBezTo>
                    <a:pt x="69" y="12"/>
                    <a:pt x="69" y="12"/>
                    <a:pt x="69" y="12"/>
                  </a:cubicBezTo>
                  <a:moveTo>
                    <a:pt x="5" y="0"/>
                  </a:moveTo>
                  <a:cubicBezTo>
                    <a:pt x="3" y="3"/>
                    <a:pt x="2" y="7"/>
                    <a:pt x="0" y="10"/>
                  </a:cubicBezTo>
                  <a:cubicBezTo>
                    <a:pt x="2" y="7"/>
                    <a:pt x="3" y="3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70B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îṣļîďé"/>
            <p:cNvSpPr/>
            <p:nvPr/>
          </p:nvSpPr>
          <p:spPr bwMode="auto">
            <a:xfrm>
              <a:off x="6186488" y="2982913"/>
              <a:ext cx="231775" cy="82550"/>
            </a:xfrm>
            <a:custGeom>
              <a:avLst/>
              <a:gdLst>
                <a:gd name="T0" fmla="*/ 6 w 70"/>
                <a:gd name="T1" fmla="*/ 0 h 25"/>
                <a:gd name="T2" fmla="*/ 1 w 70"/>
                <a:gd name="T3" fmla="*/ 10 h 25"/>
                <a:gd name="T4" fmla="*/ 0 w 70"/>
                <a:gd name="T5" fmla="*/ 13 h 25"/>
                <a:gd name="T6" fmla="*/ 67 w 70"/>
                <a:gd name="T7" fmla="*/ 25 h 25"/>
                <a:gd name="T8" fmla="*/ 68 w 70"/>
                <a:gd name="T9" fmla="*/ 22 h 25"/>
                <a:gd name="T10" fmla="*/ 70 w 70"/>
                <a:gd name="T11" fmla="*/ 15 h 25"/>
                <a:gd name="T12" fmla="*/ 70 w 70"/>
                <a:gd name="T13" fmla="*/ 12 h 25"/>
                <a:gd name="T14" fmla="*/ 6 w 70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25">
                  <a:moveTo>
                    <a:pt x="6" y="0"/>
                  </a:moveTo>
                  <a:cubicBezTo>
                    <a:pt x="4" y="3"/>
                    <a:pt x="3" y="7"/>
                    <a:pt x="1" y="10"/>
                  </a:cubicBezTo>
                  <a:cubicBezTo>
                    <a:pt x="1" y="11"/>
                    <a:pt x="1" y="12"/>
                    <a:pt x="0" y="13"/>
                  </a:cubicBezTo>
                  <a:cubicBezTo>
                    <a:pt x="23" y="13"/>
                    <a:pt x="46" y="15"/>
                    <a:pt x="67" y="25"/>
                  </a:cubicBezTo>
                  <a:cubicBezTo>
                    <a:pt x="67" y="24"/>
                    <a:pt x="67" y="23"/>
                    <a:pt x="68" y="22"/>
                  </a:cubicBezTo>
                  <a:cubicBezTo>
                    <a:pt x="68" y="20"/>
                    <a:pt x="69" y="17"/>
                    <a:pt x="70" y="15"/>
                  </a:cubicBezTo>
                  <a:cubicBezTo>
                    <a:pt x="70" y="14"/>
                    <a:pt x="70" y="13"/>
                    <a:pt x="70" y="12"/>
                  </a:cubicBezTo>
                  <a:cubicBezTo>
                    <a:pt x="50" y="3"/>
                    <a:pt x="28" y="0"/>
                    <a:pt x="6" y="0"/>
                  </a:cubicBezTo>
                </a:path>
              </a:pathLst>
            </a:custGeom>
            <a:solidFill>
              <a:srgbClr val="227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ïsļíḑê"/>
            <p:cNvSpPr/>
            <p:nvPr/>
          </p:nvSpPr>
          <p:spPr bwMode="auto">
            <a:xfrm>
              <a:off x="6094413" y="3268663"/>
              <a:ext cx="263525" cy="30163"/>
            </a:xfrm>
            <a:custGeom>
              <a:avLst/>
              <a:gdLst>
                <a:gd name="T0" fmla="*/ 80 w 80"/>
                <a:gd name="T1" fmla="*/ 4 h 9"/>
                <a:gd name="T2" fmla="*/ 79 w 80"/>
                <a:gd name="T3" fmla="*/ 7 h 9"/>
                <a:gd name="T4" fmla="*/ 80 w 80"/>
                <a:gd name="T5" fmla="*/ 4 h 9"/>
                <a:gd name="T6" fmla="*/ 80 w 80"/>
                <a:gd name="T7" fmla="*/ 4 h 9"/>
                <a:gd name="T8" fmla="*/ 2 w 80"/>
                <a:gd name="T9" fmla="*/ 0 h 9"/>
                <a:gd name="T10" fmla="*/ 0 w 80"/>
                <a:gd name="T11" fmla="*/ 9 h 9"/>
                <a:gd name="T12" fmla="*/ 2 w 80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9">
                  <a:moveTo>
                    <a:pt x="80" y="4"/>
                  </a:moveTo>
                  <a:cubicBezTo>
                    <a:pt x="80" y="5"/>
                    <a:pt x="80" y="6"/>
                    <a:pt x="79" y="7"/>
                  </a:cubicBezTo>
                  <a:cubicBezTo>
                    <a:pt x="80" y="6"/>
                    <a:pt x="80" y="5"/>
                    <a:pt x="80" y="4"/>
                  </a:cubicBezTo>
                  <a:cubicBezTo>
                    <a:pt x="80" y="4"/>
                    <a:pt x="80" y="4"/>
                    <a:pt x="80" y="4"/>
                  </a:cubicBezTo>
                  <a:moveTo>
                    <a:pt x="2" y="0"/>
                  </a:moveTo>
                  <a:cubicBezTo>
                    <a:pt x="1" y="3"/>
                    <a:pt x="0" y="6"/>
                    <a:pt x="0" y="9"/>
                  </a:cubicBezTo>
                  <a:cubicBezTo>
                    <a:pt x="0" y="6"/>
                    <a:pt x="1" y="3"/>
                    <a:pt x="2" y="0"/>
                  </a:cubicBezTo>
                </a:path>
              </a:pathLst>
            </a:custGeom>
            <a:solidFill>
              <a:srgbClr val="70B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iṥḻîḑé"/>
            <p:cNvSpPr/>
            <p:nvPr/>
          </p:nvSpPr>
          <p:spPr bwMode="auto">
            <a:xfrm>
              <a:off x="6094413" y="3249613"/>
              <a:ext cx="263525" cy="79375"/>
            </a:xfrm>
            <a:custGeom>
              <a:avLst/>
              <a:gdLst>
                <a:gd name="T0" fmla="*/ 21 w 80"/>
                <a:gd name="T1" fmla="*/ 0 h 24"/>
                <a:gd name="T2" fmla="*/ 4 w 80"/>
                <a:gd name="T3" fmla="*/ 1 h 24"/>
                <a:gd name="T4" fmla="*/ 2 w 80"/>
                <a:gd name="T5" fmla="*/ 6 h 24"/>
                <a:gd name="T6" fmla="*/ 0 w 80"/>
                <a:gd name="T7" fmla="*/ 15 h 24"/>
                <a:gd name="T8" fmla="*/ 0 w 80"/>
                <a:gd name="T9" fmla="*/ 15 h 24"/>
                <a:gd name="T10" fmla="*/ 21 w 80"/>
                <a:gd name="T11" fmla="*/ 13 h 24"/>
                <a:gd name="T12" fmla="*/ 78 w 80"/>
                <a:gd name="T13" fmla="*/ 24 h 24"/>
                <a:gd name="T14" fmla="*/ 79 w 80"/>
                <a:gd name="T15" fmla="*/ 13 h 24"/>
                <a:gd name="T16" fmla="*/ 80 w 80"/>
                <a:gd name="T17" fmla="*/ 10 h 24"/>
                <a:gd name="T18" fmla="*/ 21 w 80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4">
                  <a:moveTo>
                    <a:pt x="21" y="0"/>
                  </a:moveTo>
                  <a:cubicBezTo>
                    <a:pt x="15" y="0"/>
                    <a:pt x="9" y="0"/>
                    <a:pt x="4" y="1"/>
                  </a:cubicBezTo>
                  <a:cubicBezTo>
                    <a:pt x="3" y="2"/>
                    <a:pt x="3" y="4"/>
                    <a:pt x="2" y="6"/>
                  </a:cubicBezTo>
                  <a:cubicBezTo>
                    <a:pt x="1" y="9"/>
                    <a:pt x="0" y="12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7" y="13"/>
                    <a:pt x="14" y="13"/>
                    <a:pt x="21" y="13"/>
                  </a:cubicBezTo>
                  <a:cubicBezTo>
                    <a:pt x="40" y="13"/>
                    <a:pt x="59" y="17"/>
                    <a:pt x="78" y="24"/>
                  </a:cubicBezTo>
                  <a:cubicBezTo>
                    <a:pt x="78" y="20"/>
                    <a:pt x="79" y="16"/>
                    <a:pt x="79" y="13"/>
                  </a:cubicBezTo>
                  <a:cubicBezTo>
                    <a:pt x="80" y="12"/>
                    <a:pt x="80" y="11"/>
                    <a:pt x="80" y="10"/>
                  </a:cubicBezTo>
                  <a:cubicBezTo>
                    <a:pt x="60" y="4"/>
                    <a:pt x="40" y="0"/>
                    <a:pt x="21" y="0"/>
                  </a:cubicBezTo>
                </a:path>
              </a:pathLst>
            </a:custGeom>
            <a:solidFill>
              <a:srgbClr val="227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îṣľiḑé"/>
            <p:cNvSpPr/>
            <p:nvPr/>
          </p:nvSpPr>
          <p:spPr bwMode="auto">
            <a:xfrm>
              <a:off x="6015038" y="3586163"/>
              <a:ext cx="300038" cy="52388"/>
            </a:xfrm>
            <a:custGeom>
              <a:avLst/>
              <a:gdLst>
                <a:gd name="T0" fmla="*/ 91 w 91"/>
                <a:gd name="T1" fmla="*/ 14 h 16"/>
                <a:gd name="T2" fmla="*/ 91 w 91"/>
                <a:gd name="T3" fmla="*/ 16 h 16"/>
                <a:gd name="T4" fmla="*/ 91 w 91"/>
                <a:gd name="T5" fmla="*/ 16 h 16"/>
                <a:gd name="T6" fmla="*/ 91 w 91"/>
                <a:gd name="T7" fmla="*/ 14 h 16"/>
                <a:gd name="T8" fmla="*/ 1 w 91"/>
                <a:gd name="T9" fmla="*/ 0 h 16"/>
                <a:gd name="T10" fmla="*/ 0 w 91"/>
                <a:gd name="T11" fmla="*/ 6 h 16"/>
                <a:gd name="T12" fmla="*/ 1 w 91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6">
                  <a:moveTo>
                    <a:pt x="91" y="14"/>
                  </a:moveTo>
                  <a:cubicBezTo>
                    <a:pt x="91" y="15"/>
                    <a:pt x="91" y="16"/>
                    <a:pt x="91" y="16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1" y="16"/>
                    <a:pt x="91" y="15"/>
                    <a:pt x="91" y="14"/>
                  </a:cubicBezTo>
                  <a:moveTo>
                    <a:pt x="1" y="0"/>
                  </a:moveTo>
                  <a:cubicBezTo>
                    <a:pt x="0" y="2"/>
                    <a:pt x="0" y="4"/>
                    <a:pt x="0" y="6"/>
                  </a:cubicBezTo>
                  <a:cubicBezTo>
                    <a:pt x="0" y="4"/>
                    <a:pt x="0" y="2"/>
                    <a:pt x="1" y="0"/>
                  </a:cubicBezTo>
                </a:path>
              </a:pathLst>
            </a:custGeom>
            <a:solidFill>
              <a:srgbClr val="70B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îṩļîde"/>
            <p:cNvSpPr/>
            <p:nvPr/>
          </p:nvSpPr>
          <p:spPr bwMode="auto">
            <a:xfrm>
              <a:off x="6011863" y="3565525"/>
              <a:ext cx="306388" cy="73025"/>
            </a:xfrm>
            <a:custGeom>
              <a:avLst/>
              <a:gdLst>
                <a:gd name="T0" fmla="*/ 27 w 93"/>
                <a:gd name="T1" fmla="*/ 0 h 22"/>
                <a:gd name="T2" fmla="*/ 3 w 93"/>
                <a:gd name="T3" fmla="*/ 1 h 22"/>
                <a:gd name="T4" fmla="*/ 2 w 93"/>
                <a:gd name="T5" fmla="*/ 6 h 22"/>
                <a:gd name="T6" fmla="*/ 1 w 93"/>
                <a:gd name="T7" fmla="*/ 12 h 22"/>
                <a:gd name="T8" fmla="*/ 0 w 93"/>
                <a:gd name="T9" fmla="*/ 15 h 22"/>
                <a:gd name="T10" fmla="*/ 27 w 93"/>
                <a:gd name="T11" fmla="*/ 13 h 22"/>
                <a:gd name="T12" fmla="*/ 92 w 93"/>
                <a:gd name="T13" fmla="*/ 22 h 22"/>
                <a:gd name="T14" fmla="*/ 92 w 93"/>
                <a:gd name="T15" fmla="*/ 20 h 22"/>
                <a:gd name="T16" fmla="*/ 93 w 93"/>
                <a:gd name="T17" fmla="*/ 9 h 22"/>
                <a:gd name="T18" fmla="*/ 27 w 93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22">
                  <a:moveTo>
                    <a:pt x="27" y="0"/>
                  </a:moveTo>
                  <a:cubicBezTo>
                    <a:pt x="19" y="0"/>
                    <a:pt x="11" y="0"/>
                    <a:pt x="3" y="1"/>
                  </a:cubicBezTo>
                  <a:cubicBezTo>
                    <a:pt x="3" y="3"/>
                    <a:pt x="2" y="4"/>
                    <a:pt x="2" y="6"/>
                  </a:cubicBezTo>
                  <a:cubicBezTo>
                    <a:pt x="1" y="8"/>
                    <a:pt x="1" y="10"/>
                    <a:pt x="1" y="12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9" y="13"/>
                    <a:pt x="18" y="13"/>
                    <a:pt x="27" y="13"/>
                  </a:cubicBezTo>
                  <a:cubicBezTo>
                    <a:pt x="49" y="13"/>
                    <a:pt x="71" y="16"/>
                    <a:pt x="92" y="22"/>
                  </a:cubicBezTo>
                  <a:cubicBezTo>
                    <a:pt x="92" y="22"/>
                    <a:pt x="92" y="21"/>
                    <a:pt x="92" y="20"/>
                  </a:cubicBezTo>
                  <a:cubicBezTo>
                    <a:pt x="92" y="17"/>
                    <a:pt x="92" y="13"/>
                    <a:pt x="93" y="9"/>
                  </a:cubicBezTo>
                  <a:cubicBezTo>
                    <a:pt x="71" y="3"/>
                    <a:pt x="49" y="0"/>
                    <a:pt x="27" y="0"/>
                  </a:cubicBezTo>
                </a:path>
              </a:pathLst>
            </a:custGeom>
            <a:solidFill>
              <a:srgbClr val="227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ïṩlïḓe"/>
            <p:cNvSpPr/>
            <p:nvPr/>
          </p:nvSpPr>
          <p:spPr bwMode="auto">
            <a:xfrm>
              <a:off x="5956301" y="3911600"/>
              <a:ext cx="3175" cy="39688"/>
            </a:xfrm>
            <a:custGeom>
              <a:avLst/>
              <a:gdLst>
                <a:gd name="T0" fmla="*/ 1 w 1"/>
                <a:gd name="T1" fmla="*/ 0 h 12"/>
                <a:gd name="T2" fmla="*/ 0 w 1"/>
                <a:gd name="T3" fmla="*/ 12 h 12"/>
                <a:gd name="T4" fmla="*/ 0 w 1"/>
                <a:gd name="T5" fmla="*/ 12 h 12"/>
                <a:gd name="T6" fmla="*/ 1 w 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1" y="0"/>
                  </a:moveTo>
                  <a:cubicBezTo>
                    <a:pt x="1" y="4"/>
                    <a:pt x="0" y="8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8"/>
                    <a:pt x="1" y="4"/>
                    <a:pt x="1" y="0"/>
                  </a:cubicBezTo>
                </a:path>
              </a:pathLst>
            </a:custGeom>
            <a:solidFill>
              <a:srgbClr val="70B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śḻîḑé"/>
            <p:cNvSpPr/>
            <p:nvPr/>
          </p:nvSpPr>
          <p:spPr bwMode="auto">
            <a:xfrm>
              <a:off x="5956301" y="3881438"/>
              <a:ext cx="349250" cy="69850"/>
            </a:xfrm>
            <a:custGeom>
              <a:avLst/>
              <a:gdLst>
                <a:gd name="T0" fmla="*/ 62 w 106"/>
                <a:gd name="T1" fmla="*/ 0 h 21"/>
                <a:gd name="T2" fmla="*/ 2 w 106"/>
                <a:gd name="T3" fmla="*/ 7 h 21"/>
                <a:gd name="T4" fmla="*/ 1 w 106"/>
                <a:gd name="T5" fmla="*/ 9 h 21"/>
                <a:gd name="T6" fmla="*/ 0 w 106"/>
                <a:gd name="T7" fmla="*/ 21 h 21"/>
                <a:gd name="T8" fmla="*/ 62 w 106"/>
                <a:gd name="T9" fmla="*/ 13 h 21"/>
                <a:gd name="T10" fmla="*/ 106 w 106"/>
                <a:gd name="T11" fmla="*/ 17 h 21"/>
                <a:gd name="T12" fmla="*/ 106 w 106"/>
                <a:gd name="T13" fmla="*/ 3 h 21"/>
                <a:gd name="T14" fmla="*/ 62 w 106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21">
                  <a:moveTo>
                    <a:pt x="62" y="0"/>
                  </a:moveTo>
                  <a:cubicBezTo>
                    <a:pt x="42" y="0"/>
                    <a:pt x="22" y="2"/>
                    <a:pt x="2" y="7"/>
                  </a:cubicBezTo>
                  <a:cubicBezTo>
                    <a:pt x="2" y="8"/>
                    <a:pt x="2" y="9"/>
                    <a:pt x="1" y="9"/>
                  </a:cubicBezTo>
                  <a:cubicBezTo>
                    <a:pt x="1" y="13"/>
                    <a:pt x="0" y="17"/>
                    <a:pt x="0" y="21"/>
                  </a:cubicBezTo>
                  <a:cubicBezTo>
                    <a:pt x="21" y="16"/>
                    <a:pt x="41" y="13"/>
                    <a:pt x="62" y="13"/>
                  </a:cubicBezTo>
                  <a:cubicBezTo>
                    <a:pt x="77" y="13"/>
                    <a:pt x="92" y="14"/>
                    <a:pt x="106" y="17"/>
                  </a:cubicBezTo>
                  <a:cubicBezTo>
                    <a:pt x="106" y="12"/>
                    <a:pt x="106" y="8"/>
                    <a:pt x="106" y="3"/>
                  </a:cubicBezTo>
                  <a:cubicBezTo>
                    <a:pt x="92" y="1"/>
                    <a:pt x="77" y="0"/>
                    <a:pt x="62" y="0"/>
                  </a:cubicBezTo>
                </a:path>
              </a:pathLst>
            </a:custGeom>
            <a:solidFill>
              <a:srgbClr val="227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ïsḷïdê"/>
            <p:cNvSpPr/>
            <p:nvPr/>
          </p:nvSpPr>
          <p:spPr bwMode="auto">
            <a:xfrm>
              <a:off x="6332538" y="4364038"/>
              <a:ext cx="0" cy="6350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70B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S1îḋé"/>
            <p:cNvSpPr/>
            <p:nvPr/>
          </p:nvSpPr>
          <p:spPr bwMode="auto">
            <a:xfrm>
              <a:off x="6021388" y="4327525"/>
              <a:ext cx="311150" cy="82550"/>
            </a:xfrm>
            <a:custGeom>
              <a:avLst/>
              <a:gdLst>
                <a:gd name="T0" fmla="*/ 93 w 94"/>
                <a:gd name="T1" fmla="*/ 0 h 25"/>
                <a:gd name="T2" fmla="*/ 0 w 94"/>
                <a:gd name="T3" fmla="*/ 13 h 25"/>
                <a:gd name="T4" fmla="*/ 6 w 94"/>
                <a:gd name="T5" fmla="*/ 25 h 25"/>
                <a:gd name="T6" fmla="*/ 94 w 94"/>
                <a:gd name="T7" fmla="*/ 13 h 25"/>
                <a:gd name="T8" fmla="*/ 94 w 94"/>
                <a:gd name="T9" fmla="*/ 11 h 25"/>
                <a:gd name="T10" fmla="*/ 93 w 94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25">
                  <a:moveTo>
                    <a:pt x="93" y="0"/>
                  </a:moveTo>
                  <a:cubicBezTo>
                    <a:pt x="62" y="1"/>
                    <a:pt x="31" y="5"/>
                    <a:pt x="0" y="13"/>
                  </a:cubicBezTo>
                  <a:cubicBezTo>
                    <a:pt x="2" y="17"/>
                    <a:pt x="4" y="21"/>
                    <a:pt x="6" y="25"/>
                  </a:cubicBezTo>
                  <a:cubicBezTo>
                    <a:pt x="35" y="18"/>
                    <a:pt x="64" y="14"/>
                    <a:pt x="94" y="13"/>
                  </a:cubicBezTo>
                  <a:cubicBezTo>
                    <a:pt x="94" y="12"/>
                    <a:pt x="94" y="12"/>
                    <a:pt x="94" y="11"/>
                  </a:cubicBezTo>
                  <a:cubicBezTo>
                    <a:pt x="94" y="7"/>
                    <a:pt x="93" y="4"/>
                    <a:pt x="93" y="0"/>
                  </a:cubicBezTo>
                </a:path>
              </a:pathLst>
            </a:custGeom>
            <a:solidFill>
              <a:srgbClr val="227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îṣ1ïdé"/>
            <p:cNvSpPr/>
            <p:nvPr/>
          </p:nvSpPr>
          <p:spPr bwMode="auto">
            <a:xfrm>
              <a:off x="6176963" y="4802188"/>
              <a:ext cx="230188" cy="49213"/>
            </a:xfrm>
            <a:custGeom>
              <a:avLst/>
              <a:gdLst>
                <a:gd name="T0" fmla="*/ 22 w 70"/>
                <a:gd name="T1" fmla="*/ 0 h 15"/>
                <a:gd name="T2" fmla="*/ 0 w 70"/>
                <a:gd name="T3" fmla="*/ 0 h 15"/>
                <a:gd name="T4" fmla="*/ 3 w 70"/>
                <a:gd name="T5" fmla="*/ 14 h 15"/>
                <a:gd name="T6" fmla="*/ 22 w 70"/>
                <a:gd name="T7" fmla="*/ 13 h 15"/>
                <a:gd name="T8" fmla="*/ 70 w 70"/>
                <a:gd name="T9" fmla="*/ 15 h 15"/>
                <a:gd name="T10" fmla="*/ 67 w 70"/>
                <a:gd name="T11" fmla="*/ 2 h 15"/>
                <a:gd name="T12" fmla="*/ 22 w 70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">
                  <a:moveTo>
                    <a:pt x="22" y="0"/>
                  </a:moveTo>
                  <a:cubicBezTo>
                    <a:pt x="14" y="0"/>
                    <a:pt x="7" y="0"/>
                    <a:pt x="0" y="0"/>
                  </a:cubicBezTo>
                  <a:cubicBezTo>
                    <a:pt x="1" y="5"/>
                    <a:pt x="2" y="9"/>
                    <a:pt x="3" y="14"/>
                  </a:cubicBezTo>
                  <a:cubicBezTo>
                    <a:pt x="10" y="13"/>
                    <a:pt x="16" y="13"/>
                    <a:pt x="22" y="13"/>
                  </a:cubicBezTo>
                  <a:cubicBezTo>
                    <a:pt x="38" y="13"/>
                    <a:pt x="54" y="14"/>
                    <a:pt x="70" y="15"/>
                  </a:cubicBezTo>
                  <a:cubicBezTo>
                    <a:pt x="69" y="11"/>
                    <a:pt x="68" y="6"/>
                    <a:pt x="67" y="2"/>
                  </a:cubicBezTo>
                  <a:cubicBezTo>
                    <a:pt x="52" y="1"/>
                    <a:pt x="37" y="0"/>
                    <a:pt x="22" y="0"/>
                  </a:cubicBezTo>
                </a:path>
              </a:pathLst>
            </a:custGeom>
            <a:solidFill>
              <a:srgbClr val="227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ïśḻíḍe"/>
            <p:cNvSpPr/>
            <p:nvPr/>
          </p:nvSpPr>
          <p:spPr bwMode="auto">
            <a:xfrm>
              <a:off x="4616451" y="3041650"/>
              <a:ext cx="1692275" cy="2620963"/>
            </a:xfrm>
            <a:custGeom>
              <a:avLst/>
              <a:gdLst>
                <a:gd name="T0" fmla="*/ 332 w 513"/>
                <a:gd name="T1" fmla="*/ 675 h 795"/>
                <a:gd name="T2" fmla="*/ 326 w 513"/>
                <a:gd name="T3" fmla="*/ 554 h 795"/>
                <a:gd name="T4" fmla="*/ 324 w 513"/>
                <a:gd name="T5" fmla="*/ 540 h 795"/>
                <a:gd name="T6" fmla="*/ 298 w 513"/>
                <a:gd name="T7" fmla="*/ 412 h 795"/>
                <a:gd name="T8" fmla="*/ 295 w 513"/>
                <a:gd name="T9" fmla="*/ 399 h 795"/>
                <a:gd name="T10" fmla="*/ 265 w 513"/>
                <a:gd name="T11" fmla="*/ 318 h 795"/>
                <a:gd name="T12" fmla="*/ 259 w 513"/>
                <a:gd name="T13" fmla="*/ 306 h 795"/>
                <a:gd name="T14" fmla="*/ 224 w 513"/>
                <a:gd name="T15" fmla="*/ 240 h 795"/>
                <a:gd name="T16" fmla="*/ 217 w 513"/>
                <a:gd name="T17" fmla="*/ 229 h 795"/>
                <a:gd name="T18" fmla="*/ 173 w 513"/>
                <a:gd name="T19" fmla="*/ 168 h 795"/>
                <a:gd name="T20" fmla="*/ 165 w 513"/>
                <a:gd name="T21" fmla="*/ 159 h 795"/>
                <a:gd name="T22" fmla="*/ 119 w 513"/>
                <a:gd name="T23" fmla="*/ 112 h 795"/>
                <a:gd name="T24" fmla="*/ 108 w 513"/>
                <a:gd name="T25" fmla="*/ 102 h 795"/>
                <a:gd name="T26" fmla="*/ 0 w 513"/>
                <a:gd name="T27" fmla="*/ 28 h 795"/>
                <a:gd name="T28" fmla="*/ 47 w 513"/>
                <a:gd name="T29" fmla="*/ 0 h 795"/>
                <a:gd name="T30" fmla="*/ 180 w 513"/>
                <a:gd name="T31" fmla="*/ 80 h 795"/>
                <a:gd name="T32" fmla="*/ 195 w 513"/>
                <a:gd name="T33" fmla="*/ 91 h 795"/>
                <a:gd name="T34" fmla="*/ 233 w 513"/>
                <a:gd name="T35" fmla="*/ 125 h 795"/>
                <a:gd name="T36" fmla="*/ 244 w 513"/>
                <a:gd name="T37" fmla="*/ 136 h 795"/>
                <a:gd name="T38" fmla="*/ 300 w 513"/>
                <a:gd name="T39" fmla="*/ 197 h 795"/>
                <a:gd name="T40" fmla="*/ 311 w 513"/>
                <a:gd name="T41" fmla="*/ 211 h 795"/>
                <a:gd name="T42" fmla="*/ 351 w 513"/>
                <a:gd name="T43" fmla="*/ 266 h 795"/>
                <a:gd name="T44" fmla="*/ 359 w 513"/>
                <a:gd name="T45" fmla="*/ 278 h 795"/>
                <a:gd name="T46" fmla="*/ 411 w 513"/>
                <a:gd name="T47" fmla="*/ 370 h 795"/>
                <a:gd name="T48" fmla="*/ 418 w 513"/>
                <a:gd name="T49" fmla="*/ 384 h 795"/>
                <a:gd name="T50" fmla="*/ 468 w 513"/>
                <a:gd name="T51" fmla="*/ 518 h 795"/>
                <a:gd name="T52" fmla="*/ 472 w 513"/>
                <a:gd name="T53" fmla="*/ 532 h 795"/>
                <a:gd name="T54" fmla="*/ 497 w 513"/>
                <a:gd name="T55" fmla="*/ 645 h 795"/>
                <a:gd name="T56" fmla="*/ 499 w 513"/>
                <a:gd name="T57" fmla="*/ 658 h 795"/>
                <a:gd name="T58" fmla="*/ 513 w 513"/>
                <a:gd name="T59" fmla="*/ 795 h 795"/>
                <a:gd name="T60" fmla="*/ 343 w 513"/>
                <a:gd name="T61" fmla="*/ 795 h 795"/>
                <a:gd name="T62" fmla="*/ 326 w 513"/>
                <a:gd name="T63" fmla="*/ 776 h 795"/>
                <a:gd name="T64" fmla="*/ 332 w 513"/>
                <a:gd name="T65" fmla="*/ 689 h 795"/>
                <a:gd name="T66" fmla="*/ 332 w 513"/>
                <a:gd name="T67" fmla="*/ 67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3" h="795">
                  <a:moveTo>
                    <a:pt x="332" y="675"/>
                  </a:moveTo>
                  <a:cubicBezTo>
                    <a:pt x="333" y="640"/>
                    <a:pt x="331" y="599"/>
                    <a:pt x="326" y="554"/>
                  </a:cubicBezTo>
                  <a:cubicBezTo>
                    <a:pt x="326" y="549"/>
                    <a:pt x="325" y="545"/>
                    <a:pt x="324" y="540"/>
                  </a:cubicBezTo>
                  <a:cubicBezTo>
                    <a:pt x="319" y="500"/>
                    <a:pt x="311" y="456"/>
                    <a:pt x="298" y="412"/>
                  </a:cubicBezTo>
                  <a:cubicBezTo>
                    <a:pt x="297" y="408"/>
                    <a:pt x="296" y="403"/>
                    <a:pt x="295" y="399"/>
                  </a:cubicBezTo>
                  <a:cubicBezTo>
                    <a:pt x="286" y="372"/>
                    <a:pt x="277" y="345"/>
                    <a:pt x="265" y="318"/>
                  </a:cubicBezTo>
                  <a:cubicBezTo>
                    <a:pt x="263" y="314"/>
                    <a:pt x="261" y="310"/>
                    <a:pt x="259" y="306"/>
                  </a:cubicBezTo>
                  <a:cubicBezTo>
                    <a:pt x="249" y="284"/>
                    <a:pt x="238" y="262"/>
                    <a:pt x="224" y="240"/>
                  </a:cubicBezTo>
                  <a:cubicBezTo>
                    <a:pt x="222" y="237"/>
                    <a:pt x="220" y="233"/>
                    <a:pt x="217" y="229"/>
                  </a:cubicBezTo>
                  <a:cubicBezTo>
                    <a:pt x="204" y="208"/>
                    <a:pt x="189" y="188"/>
                    <a:pt x="173" y="168"/>
                  </a:cubicBezTo>
                  <a:cubicBezTo>
                    <a:pt x="170" y="165"/>
                    <a:pt x="167" y="162"/>
                    <a:pt x="165" y="159"/>
                  </a:cubicBezTo>
                  <a:cubicBezTo>
                    <a:pt x="150" y="142"/>
                    <a:pt x="135" y="127"/>
                    <a:pt x="119" y="112"/>
                  </a:cubicBezTo>
                  <a:cubicBezTo>
                    <a:pt x="115" y="109"/>
                    <a:pt x="112" y="105"/>
                    <a:pt x="108" y="102"/>
                  </a:cubicBezTo>
                  <a:cubicBezTo>
                    <a:pt x="77" y="75"/>
                    <a:pt x="41" y="50"/>
                    <a:pt x="0" y="28"/>
                  </a:cubicBezTo>
                  <a:cubicBezTo>
                    <a:pt x="19" y="14"/>
                    <a:pt x="47" y="0"/>
                    <a:pt x="47" y="0"/>
                  </a:cubicBezTo>
                  <a:cubicBezTo>
                    <a:pt x="56" y="2"/>
                    <a:pt x="111" y="25"/>
                    <a:pt x="180" y="80"/>
                  </a:cubicBezTo>
                  <a:cubicBezTo>
                    <a:pt x="185" y="83"/>
                    <a:pt x="190" y="87"/>
                    <a:pt x="195" y="91"/>
                  </a:cubicBezTo>
                  <a:cubicBezTo>
                    <a:pt x="207" y="102"/>
                    <a:pt x="220" y="113"/>
                    <a:pt x="233" y="125"/>
                  </a:cubicBezTo>
                  <a:cubicBezTo>
                    <a:pt x="237" y="129"/>
                    <a:pt x="240" y="132"/>
                    <a:pt x="244" y="136"/>
                  </a:cubicBezTo>
                  <a:cubicBezTo>
                    <a:pt x="263" y="154"/>
                    <a:pt x="282" y="174"/>
                    <a:pt x="300" y="197"/>
                  </a:cubicBezTo>
                  <a:cubicBezTo>
                    <a:pt x="304" y="201"/>
                    <a:pt x="308" y="206"/>
                    <a:pt x="311" y="211"/>
                  </a:cubicBezTo>
                  <a:cubicBezTo>
                    <a:pt x="325" y="228"/>
                    <a:pt x="338" y="246"/>
                    <a:pt x="351" y="266"/>
                  </a:cubicBezTo>
                  <a:cubicBezTo>
                    <a:pt x="354" y="270"/>
                    <a:pt x="357" y="273"/>
                    <a:pt x="359" y="278"/>
                  </a:cubicBezTo>
                  <a:cubicBezTo>
                    <a:pt x="377" y="306"/>
                    <a:pt x="395" y="337"/>
                    <a:pt x="411" y="370"/>
                  </a:cubicBezTo>
                  <a:cubicBezTo>
                    <a:pt x="413" y="375"/>
                    <a:pt x="416" y="379"/>
                    <a:pt x="418" y="384"/>
                  </a:cubicBezTo>
                  <a:cubicBezTo>
                    <a:pt x="437" y="424"/>
                    <a:pt x="454" y="469"/>
                    <a:pt x="468" y="518"/>
                  </a:cubicBezTo>
                  <a:cubicBezTo>
                    <a:pt x="470" y="523"/>
                    <a:pt x="471" y="527"/>
                    <a:pt x="472" y="532"/>
                  </a:cubicBezTo>
                  <a:cubicBezTo>
                    <a:pt x="482" y="567"/>
                    <a:pt x="490" y="605"/>
                    <a:pt x="497" y="645"/>
                  </a:cubicBezTo>
                  <a:cubicBezTo>
                    <a:pt x="498" y="649"/>
                    <a:pt x="499" y="654"/>
                    <a:pt x="499" y="658"/>
                  </a:cubicBezTo>
                  <a:cubicBezTo>
                    <a:pt x="506" y="701"/>
                    <a:pt x="511" y="747"/>
                    <a:pt x="513" y="795"/>
                  </a:cubicBezTo>
                  <a:cubicBezTo>
                    <a:pt x="343" y="795"/>
                    <a:pt x="343" y="795"/>
                    <a:pt x="343" y="795"/>
                  </a:cubicBezTo>
                  <a:cubicBezTo>
                    <a:pt x="333" y="795"/>
                    <a:pt x="325" y="786"/>
                    <a:pt x="326" y="776"/>
                  </a:cubicBezTo>
                  <a:cubicBezTo>
                    <a:pt x="328" y="758"/>
                    <a:pt x="331" y="728"/>
                    <a:pt x="332" y="689"/>
                  </a:cubicBezTo>
                  <a:cubicBezTo>
                    <a:pt x="332" y="685"/>
                    <a:pt x="332" y="680"/>
                    <a:pt x="332" y="675"/>
                  </a:cubicBezTo>
                </a:path>
              </a:pathLst>
            </a:custGeom>
            <a:solidFill>
              <a:srgbClr val="4EA4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îṡḻïďè"/>
            <p:cNvSpPr/>
            <p:nvPr/>
          </p:nvSpPr>
          <p:spPr bwMode="auto">
            <a:xfrm>
              <a:off x="4972051" y="3305175"/>
              <a:ext cx="287338" cy="106363"/>
            </a:xfrm>
            <a:custGeom>
              <a:avLst/>
              <a:gdLst>
                <a:gd name="T0" fmla="*/ 72 w 87"/>
                <a:gd name="T1" fmla="*/ 0 h 32"/>
                <a:gd name="T2" fmla="*/ 0 w 87"/>
                <a:gd name="T3" fmla="*/ 22 h 32"/>
                <a:gd name="T4" fmla="*/ 11 w 87"/>
                <a:gd name="T5" fmla="*/ 32 h 32"/>
                <a:gd name="T6" fmla="*/ 87 w 87"/>
                <a:gd name="T7" fmla="*/ 11 h 32"/>
                <a:gd name="T8" fmla="*/ 72 w 87"/>
                <a:gd name="T9" fmla="*/ 0 h 32"/>
                <a:gd name="T10" fmla="*/ 72 w 87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2">
                  <a:moveTo>
                    <a:pt x="72" y="0"/>
                  </a:moveTo>
                  <a:cubicBezTo>
                    <a:pt x="47" y="3"/>
                    <a:pt x="23" y="11"/>
                    <a:pt x="0" y="22"/>
                  </a:cubicBezTo>
                  <a:cubicBezTo>
                    <a:pt x="4" y="25"/>
                    <a:pt x="7" y="29"/>
                    <a:pt x="11" y="32"/>
                  </a:cubicBezTo>
                  <a:cubicBezTo>
                    <a:pt x="35" y="21"/>
                    <a:pt x="60" y="14"/>
                    <a:pt x="87" y="11"/>
                  </a:cubicBezTo>
                  <a:cubicBezTo>
                    <a:pt x="82" y="7"/>
                    <a:pt x="77" y="3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</a:path>
              </a:pathLst>
            </a:custGeom>
            <a:solidFill>
              <a:srgbClr val="227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ïš1ïdè"/>
            <p:cNvSpPr/>
            <p:nvPr/>
          </p:nvSpPr>
          <p:spPr bwMode="auto">
            <a:xfrm>
              <a:off x="5160963" y="3454400"/>
              <a:ext cx="260350" cy="141288"/>
            </a:xfrm>
            <a:custGeom>
              <a:avLst/>
              <a:gdLst>
                <a:gd name="T0" fmla="*/ 68 w 79"/>
                <a:gd name="T1" fmla="*/ 0 h 43"/>
                <a:gd name="T2" fmla="*/ 0 w 79"/>
                <a:gd name="T3" fmla="*/ 34 h 43"/>
                <a:gd name="T4" fmla="*/ 8 w 79"/>
                <a:gd name="T5" fmla="*/ 43 h 43"/>
                <a:gd name="T6" fmla="*/ 79 w 79"/>
                <a:gd name="T7" fmla="*/ 11 h 43"/>
                <a:gd name="T8" fmla="*/ 68 w 79"/>
                <a:gd name="T9" fmla="*/ 0 h 43"/>
                <a:gd name="T10" fmla="*/ 68 w 79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43">
                  <a:moveTo>
                    <a:pt x="68" y="0"/>
                  </a:moveTo>
                  <a:cubicBezTo>
                    <a:pt x="43" y="8"/>
                    <a:pt x="19" y="17"/>
                    <a:pt x="0" y="34"/>
                  </a:cubicBezTo>
                  <a:cubicBezTo>
                    <a:pt x="2" y="37"/>
                    <a:pt x="5" y="40"/>
                    <a:pt x="8" y="43"/>
                  </a:cubicBezTo>
                  <a:cubicBezTo>
                    <a:pt x="28" y="26"/>
                    <a:pt x="54" y="18"/>
                    <a:pt x="79" y="11"/>
                  </a:cubicBezTo>
                  <a:cubicBezTo>
                    <a:pt x="75" y="7"/>
                    <a:pt x="72" y="4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227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ïṣľïḋe"/>
            <p:cNvSpPr/>
            <p:nvPr/>
          </p:nvSpPr>
          <p:spPr bwMode="auto">
            <a:xfrm>
              <a:off x="5332413" y="3690938"/>
              <a:ext cx="309563" cy="141288"/>
            </a:xfrm>
            <a:custGeom>
              <a:avLst/>
              <a:gdLst>
                <a:gd name="T0" fmla="*/ 83 w 94"/>
                <a:gd name="T1" fmla="*/ 0 h 43"/>
                <a:gd name="T2" fmla="*/ 0 w 94"/>
                <a:gd name="T3" fmla="*/ 32 h 43"/>
                <a:gd name="T4" fmla="*/ 7 w 94"/>
                <a:gd name="T5" fmla="*/ 43 h 43"/>
                <a:gd name="T6" fmla="*/ 87 w 94"/>
                <a:gd name="T7" fmla="*/ 13 h 43"/>
                <a:gd name="T8" fmla="*/ 94 w 94"/>
                <a:gd name="T9" fmla="*/ 14 h 43"/>
                <a:gd name="T10" fmla="*/ 83 w 94"/>
                <a:gd name="T11" fmla="*/ 0 h 43"/>
                <a:gd name="T12" fmla="*/ 83 w 94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43">
                  <a:moveTo>
                    <a:pt x="83" y="0"/>
                  </a:moveTo>
                  <a:cubicBezTo>
                    <a:pt x="53" y="1"/>
                    <a:pt x="26" y="15"/>
                    <a:pt x="0" y="32"/>
                  </a:cubicBezTo>
                  <a:cubicBezTo>
                    <a:pt x="3" y="36"/>
                    <a:pt x="5" y="40"/>
                    <a:pt x="7" y="43"/>
                  </a:cubicBezTo>
                  <a:cubicBezTo>
                    <a:pt x="32" y="26"/>
                    <a:pt x="58" y="13"/>
                    <a:pt x="87" y="13"/>
                  </a:cubicBezTo>
                  <a:cubicBezTo>
                    <a:pt x="89" y="13"/>
                    <a:pt x="92" y="13"/>
                    <a:pt x="94" y="14"/>
                  </a:cubicBezTo>
                  <a:cubicBezTo>
                    <a:pt x="91" y="9"/>
                    <a:pt x="87" y="4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</a:path>
              </a:pathLst>
            </a:custGeom>
            <a:solidFill>
              <a:srgbClr val="227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iṡlîḋe"/>
            <p:cNvSpPr/>
            <p:nvPr/>
          </p:nvSpPr>
          <p:spPr bwMode="auto">
            <a:xfrm>
              <a:off x="5470526" y="3917950"/>
              <a:ext cx="330200" cy="171450"/>
            </a:xfrm>
            <a:custGeom>
              <a:avLst/>
              <a:gdLst>
                <a:gd name="T0" fmla="*/ 92 w 100"/>
                <a:gd name="T1" fmla="*/ 0 h 52"/>
                <a:gd name="T2" fmla="*/ 0 w 100"/>
                <a:gd name="T3" fmla="*/ 40 h 52"/>
                <a:gd name="T4" fmla="*/ 6 w 100"/>
                <a:gd name="T5" fmla="*/ 52 h 52"/>
                <a:gd name="T6" fmla="*/ 100 w 100"/>
                <a:gd name="T7" fmla="*/ 12 h 52"/>
                <a:gd name="T8" fmla="*/ 92 w 100"/>
                <a:gd name="T9" fmla="*/ 0 h 52"/>
                <a:gd name="T10" fmla="*/ 92 w 100"/>
                <a:gd name="T1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52">
                  <a:moveTo>
                    <a:pt x="92" y="0"/>
                  </a:moveTo>
                  <a:cubicBezTo>
                    <a:pt x="59" y="7"/>
                    <a:pt x="28" y="20"/>
                    <a:pt x="0" y="40"/>
                  </a:cubicBezTo>
                  <a:cubicBezTo>
                    <a:pt x="2" y="44"/>
                    <a:pt x="4" y="48"/>
                    <a:pt x="6" y="52"/>
                  </a:cubicBezTo>
                  <a:cubicBezTo>
                    <a:pt x="34" y="31"/>
                    <a:pt x="66" y="18"/>
                    <a:pt x="100" y="12"/>
                  </a:cubicBezTo>
                  <a:cubicBezTo>
                    <a:pt x="98" y="7"/>
                    <a:pt x="95" y="4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</a:path>
              </a:pathLst>
            </a:custGeom>
            <a:solidFill>
              <a:srgbClr val="227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ïṧlíḓè"/>
            <p:cNvSpPr/>
            <p:nvPr/>
          </p:nvSpPr>
          <p:spPr bwMode="auto">
            <a:xfrm>
              <a:off x="5589588" y="4260850"/>
              <a:ext cx="406400" cy="138113"/>
            </a:xfrm>
            <a:custGeom>
              <a:avLst/>
              <a:gdLst>
                <a:gd name="T0" fmla="*/ 116 w 123"/>
                <a:gd name="T1" fmla="*/ 0 h 42"/>
                <a:gd name="T2" fmla="*/ 0 w 123"/>
                <a:gd name="T3" fmla="*/ 29 h 42"/>
                <a:gd name="T4" fmla="*/ 3 w 123"/>
                <a:gd name="T5" fmla="*/ 42 h 42"/>
                <a:gd name="T6" fmla="*/ 120 w 123"/>
                <a:gd name="T7" fmla="*/ 14 h 42"/>
                <a:gd name="T8" fmla="*/ 123 w 123"/>
                <a:gd name="T9" fmla="*/ 14 h 42"/>
                <a:gd name="T10" fmla="*/ 116 w 123"/>
                <a:gd name="T11" fmla="*/ 0 h 42"/>
                <a:gd name="T12" fmla="*/ 116 w 12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2">
                  <a:moveTo>
                    <a:pt x="116" y="0"/>
                  </a:moveTo>
                  <a:cubicBezTo>
                    <a:pt x="75" y="1"/>
                    <a:pt x="36" y="10"/>
                    <a:pt x="0" y="29"/>
                  </a:cubicBezTo>
                  <a:cubicBezTo>
                    <a:pt x="1" y="33"/>
                    <a:pt x="2" y="38"/>
                    <a:pt x="3" y="42"/>
                  </a:cubicBezTo>
                  <a:cubicBezTo>
                    <a:pt x="39" y="23"/>
                    <a:pt x="79" y="13"/>
                    <a:pt x="120" y="14"/>
                  </a:cubicBezTo>
                  <a:cubicBezTo>
                    <a:pt x="121" y="14"/>
                    <a:pt x="122" y="14"/>
                    <a:pt x="123" y="14"/>
                  </a:cubicBezTo>
                  <a:cubicBezTo>
                    <a:pt x="121" y="9"/>
                    <a:pt x="118" y="5"/>
                    <a:pt x="116" y="0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227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îṩḷîḍé"/>
            <p:cNvSpPr/>
            <p:nvPr/>
          </p:nvSpPr>
          <p:spPr bwMode="auto">
            <a:xfrm>
              <a:off x="5684838" y="4749800"/>
              <a:ext cx="488950" cy="117475"/>
            </a:xfrm>
            <a:custGeom>
              <a:avLst/>
              <a:gdLst>
                <a:gd name="T0" fmla="*/ 135 w 148"/>
                <a:gd name="T1" fmla="*/ 0 h 36"/>
                <a:gd name="T2" fmla="*/ 0 w 148"/>
                <a:gd name="T3" fmla="*/ 22 h 36"/>
                <a:gd name="T4" fmla="*/ 2 w 148"/>
                <a:gd name="T5" fmla="*/ 36 h 36"/>
                <a:gd name="T6" fmla="*/ 135 w 148"/>
                <a:gd name="T7" fmla="*/ 13 h 36"/>
                <a:gd name="T8" fmla="*/ 148 w 148"/>
                <a:gd name="T9" fmla="*/ 14 h 36"/>
                <a:gd name="T10" fmla="*/ 144 w 148"/>
                <a:gd name="T11" fmla="*/ 0 h 36"/>
                <a:gd name="T12" fmla="*/ 144 w 148"/>
                <a:gd name="T13" fmla="*/ 0 h 36"/>
                <a:gd name="T14" fmla="*/ 135 w 148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36">
                  <a:moveTo>
                    <a:pt x="135" y="0"/>
                  </a:moveTo>
                  <a:cubicBezTo>
                    <a:pt x="89" y="0"/>
                    <a:pt x="44" y="8"/>
                    <a:pt x="0" y="22"/>
                  </a:cubicBezTo>
                  <a:cubicBezTo>
                    <a:pt x="1" y="27"/>
                    <a:pt x="2" y="31"/>
                    <a:pt x="2" y="36"/>
                  </a:cubicBezTo>
                  <a:cubicBezTo>
                    <a:pt x="45" y="21"/>
                    <a:pt x="90" y="13"/>
                    <a:pt x="135" y="13"/>
                  </a:cubicBezTo>
                  <a:cubicBezTo>
                    <a:pt x="139" y="13"/>
                    <a:pt x="144" y="13"/>
                    <a:pt x="148" y="14"/>
                  </a:cubicBezTo>
                  <a:cubicBezTo>
                    <a:pt x="147" y="9"/>
                    <a:pt x="146" y="5"/>
                    <a:pt x="144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1" y="0"/>
                    <a:pt x="138" y="0"/>
                    <a:pt x="135" y="0"/>
                  </a:cubicBezTo>
                </a:path>
              </a:pathLst>
            </a:custGeom>
            <a:solidFill>
              <a:srgbClr val="227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iṩ1îḓè"/>
            <p:cNvSpPr/>
            <p:nvPr/>
          </p:nvSpPr>
          <p:spPr bwMode="auto">
            <a:xfrm>
              <a:off x="5711826" y="5167313"/>
              <a:ext cx="550863" cy="146050"/>
            </a:xfrm>
            <a:custGeom>
              <a:avLst/>
              <a:gdLst>
                <a:gd name="T0" fmla="*/ 165 w 167"/>
                <a:gd name="T1" fmla="*/ 0 h 44"/>
                <a:gd name="T2" fmla="*/ 0 w 167"/>
                <a:gd name="T3" fmla="*/ 30 h 44"/>
                <a:gd name="T4" fmla="*/ 0 w 167"/>
                <a:gd name="T5" fmla="*/ 30 h 44"/>
                <a:gd name="T6" fmla="*/ 0 w 167"/>
                <a:gd name="T7" fmla="*/ 44 h 44"/>
                <a:gd name="T8" fmla="*/ 167 w 167"/>
                <a:gd name="T9" fmla="*/ 13 h 44"/>
                <a:gd name="T10" fmla="*/ 165 w 167"/>
                <a:gd name="T11" fmla="*/ 0 h 44"/>
                <a:gd name="T12" fmla="*/ 165 w 167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44">
                  <a:moveTo>
                    <a:pt x="165" y="0"/>
                  </a:moveTo>
                  <a:cubicBezTo>
                    <a:pt x="109" y="2"/>
                    <a:pt x="54" y="12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0" y="40"/>
                    <a:pt x="0" y="44"/>
                  </a:cubicBezTo>
                  <a:cubicBezTo>
                    <a:pt x="54" y="26"/>
                    <a:pt x="110" y="15"/>
                    <a:pt x="167" y="13"/>
                  </a:cubicBezTo>
                  <a:cubicBezTo>
                    <a:pt x="167" y="9"/>
                    <a:pt x="166" y="4"/>
                    <a:pt x="165" y="0"/>
                  </a:cubicBezTo>
                  <a:cubicBezTo>
                    <a:pt x="165" y="0"/>
                    <a:pt x="165" y="0"/>
                    <a:pt x="165" y="0"/>
                  </a:cubicBezTo>
                </a:path>
              </a:pathLst>
            </a:custGeom>
            <a:solidFill>
              <a:srgbClr val="227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îšļîḋè"/>
            <p:cNvSpPr/>
            <p:nvPr/>
          </p:nvSpPr>
          <p:spPr bwMode="auto">
            <a:xfrm>
              <a:off x="5368926" y="1446213"/>
              <a:ext cx="2733675" cy="1582738"/>
            </a:xfrm>
            <a:custGeom>
              <a:avLst/>
              <a:gdLst>
                <a:gd name="T0" fmla="*/ 593 w 829"/>
                <a:gd name="T1" fmla="*/ 253 h 480"/>
                <a:gd name="T2" fmla="*/ 829 w 829"/>
                <a:gd name="T3" fmla="*/ 177 h 480"/>
                <a:gd name="T4" fmla="*/ 523 w 829"/>
                <a:gd name="T5" fmla="*/ 153 h 480"/>
                <a:gd name="T6" fmla="*/ 638 w 829"/>
                <a:gd name="T7" fmla="*/ 9 h 480"/>
                <a:gd name="T8" fmla="*/ 378 w 829"/>
                <a:gd name="T9" fmla="*/ 162 h 480"/>
                <a:gd name="T10" fmla="*/ 61 w 829"/>
                <a:gd name="T11" fmla="*/ 110 h 480"/>
                <a:gd name="T12" fmla="*/ 274 w 829"/>
                <a:gd name="T13" fmla="*/ 236 h 480"/>
                <a:gd name="T14" fmla="*/ 0 w 829"/>
                <a:gd name="T15" fmla="*/ 406 h 480"/>
                <a:gd name="T16" fmla="*/ 328 w 829"/>
                <a:gd name="T17" fmla="*/ 360 h 480"/>
                <a:gd name="T18" fmla="*/ 336 w 829"/>
                <a:gd name="T19" fmla="*/ 361 h 480"/>
                <a:gd name="T20" fmla="*/ 595 w 829"/>
                <a:gd name="T21" fmla="*/ 469 h 480"/>
                <a:gd name="T22" fmla="*/ 549 w 829"/>
                <a:gd name="T23" fmla="*/ 369 h 480"/>
                <a:gd name="T24" fmla="*/ 823 w 829"/>
                <a:gd name="T25" fmla="*/ 480 h 480"/>
                <a:gd name="T26" fmla="*/ 593 w 829"/>
                <a:gd name="T27" fmla="*/ 253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9" h="480">
                  <a:moveTo>
                    <a:pt x="593" y="253"/>
                  </a:moveTo>
                  <a:cubicBezTo>
                    <a:pt x="689" y="205"/>
                    <a:pt x="774" y="188"/>
                    <a:pt x="829" y="177"/>
                  </a:cubicBezTo>
                  <a:cubicBezTo>
                    <a:pt x="725" y="92"/>
                    <a:pt x="588" y="128"/>
                    <a:pt x="523" y="153"/>
                  </a:cubicBezTo>
                  <a:cubicBezTo>
                    <a:pt x="565" y="88"/>
                    <a:pt x="608" y="42"/>
                    <a:pt x="638" y="9"/>
                  </a:cubicBezTo>
                  <a:cubicBezTo>
                    <a:pt x="508" y="0"/>
                    <a:pt x="418" y="104"/>
                    <a:pt x="378" y="162"/>
                  </a:cubicBezTo>
                  <a:cubicBezTo>
                    <a:pt x="329" y="127"/>
                    <a:pt x="191" y="45"/>
                    <a:pt x="61" y="110"/>
                  </a:cubicBezTo>
                  <a:cubicBezTo>
                    <a:pt x="112" y="133"/>
                    <a:pt x="191" y="168"/>
                    <a:pt x="274" y="236"/>
                  </a:cubicBezTo>
                  <a:cubicBezTo>
                    <a:pt x="215" y="242"/>
                    <a:pt x="55" y="271"/>
                    <a:pt x="0" y="406"/>
                  </a:cubicBezTo>
                  <a:cubicBezTo>
                    <a:pt x="68" y="386"/>
                    <a:pt x="180" y="350"/>
                    <a:pt x="328" y="360"/>
                  </a:cubicBezTo>
                  <a:cubicBezTo>
                    <a:pt x="331" y="360"/>
                    <a:pt x="333" y="360"/>
                    <a:pt x="336" y="361"/>
                  </a:cubicBezTo>
                  <a:cubicBezTo>
                    <a:pt x="474" y="374"/>
                    <a:pt x="550" y="436"/>
                    <a:pt x="595" y="469"/>
                  </a:cubicBezTo>
                  <a:cubicBezTo>
                    <a:pt x="593" y="427"/>
                    <a:pt x="573" y="394"/>
                    <a:pt x="549" y="369"/>
                  </a:cubicBezTo>
                  <a:cubicBezTo>
                    <a:pt x="676" y="395"/>
                    <a:pt x="767" y="448"/>
                    <a:pt x="823" y="480"/>
                  </a:cubicBezTo>
                  <a:cubicBezTo>
                    <a:pt x="799" y="335"/>
                    <a:pt x="650" y="272"/>
                    <a:pt x="593" y="253"/>
                  </a:cubicBezTo>
                  <a:close/>
                </a:path>
              </a:pathLst>
            </a:custGeom>
            <a:solidFill>
              <a:srgbClr val="005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i$ḻïḍe"/>
            <p:cNvSpPr/>
            <p:nvPr/>
          </p:nvSpPr>
          <p:spPr bwMode="auto">
            <a:xfrm>
              <a:off x="3921126" y="2560638"/>
              <a:ext cx="1585913" cy="1111250"/>
            </a:xfrm>
            <a:custGeom>
              <a:avLst/>
              <a:gdLst>
                <a:gd name="T0" fmla="*/ 481 w 481"/>
                <a:gd name="T1" fmla="*/ 163 h 337"/>
                <a:gd name="T2" fmla="*/ 307 w 481"/>
                <a:gd name="T3" fmla="*/ 116 h 337"/>
                <a:gd name="T4" fmla="*/ 400 w 481"/>
                <a:gd name="T5" fmla="*/ 14 h 337"/>
                <a:gd name="T6" fmla="*/ 239 w 481"/>
                <a:gd name="T7" fmla="*/ 94 h 337"/>
                <a:gd name="T8" fmla="*/ 75 w 481"/>
                <a:gd name="T9" fmla="*/ 55 h 337"/>
                <a:gd name="T10" fmla="*/ 160 w 481"/>
                <a:gd name="T11" fmla="*/ 113 h 337"/>
                <a:gd name="T12" fmla="*/ 0 w 481"/>
                <a:gd name="T13" fmla="*/ 176 h 337"/>
                <a:gd name="T14" fmla="*/ 139 w 481"/>
                <a:gd name="T15" fmla="*/ 178 h 337"/>
                <a:gd name="T16" fmla="*/ 53 w 481"/>
                <a:gd name="T17" fmla="*/ 337 h 337"/>
                <a:gd name="T18" fmla="*/ 182 w 481"/>
                <a:gd name="T19" fmla="*/ 233 h 337"/>
                <a:gd name="T20" fmla="*/ 174 w 481"/>
                <a:gd name="T21" fmla="*/ 294 h 337"/>
                <a:gd name="T22" fmla="*/ 295 w 481"/>
                <a:gd name="T23" fmla="*/ 193 h 337"/>
                <a:gd name="T24" fmla="*/ 298 w 481"/>
                <a:gd name="T25" fmla="*/ 192 h 337"/>
                <a:gd name="T26" fmla="*/ 481 w 481"/>
                <a:gd name="T27" fmla="*/ 16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1" h="337">
                  <a:moveTo>
                    <a:pt x="481" y="163"/>
                  </a:moveTo>
                  <a:cubicBezTo>
                    <a:pt x="430" y="99"/>
                    <a:pt x="340" y="110"/>
                    <a:pt x="307" y="116"/>
                  </a:cubicBezTo>
                  <a:cubicBezTo>
                    <a:pt x="340" y="67"/>
                    <a:pt x="377" y="35"/>
                    <a:pt x="400" y="14"/>
                  </a:cubicBezTo>
                  <a:cubicBezTo>
                    <a:pt x="320" y="0"/>
                    <a:pt x="260" y="67"/>
                    <a:pt x="239" y="94"/>
                  </a:cubicBezTo>
                  <a:cubicBezTo>
                    <a:pt x="208" y="69"/>
                    <a:pt x="143" y="29"/>
                    <a:pt x="75" y="55"/>
                  </a:cubicBezTo>
                  <a:cubicBezTo>
                    <a:pt x="96" y="67"/>
                    <a:pt x="127" y="85"/>
                    <a:pt x="160" y="113"/>
                  </a:cubicBezTo>
                  <a:cubicBezTo>
                    <a:pt x="121" y="110"/>
                    <a:pt x="42" y="114"/>
                    <a:pt x="0" y="176"/>
                  </a:cubicBezTo>
                  <a:cubicBezTo>
                    <a:pt x="32" y="173"/>
                    <a:pt x="80" y="168"/>
                    <a:pt x="139" y="178"/>
                  </a:cubicBezTo>
                  <a:cubicBezTo>
                    <a:pt x="112" y="197"/>
                    <a:pt x="42" y="256"/>
                    <a:pt x="53" y="337"/>
                  </a:cubicBezTo>
                  <a:cubicBezTo>
                    <a:pt x="78" y="311"/>
                    <a:pt x="118" y="268"/>
                    <a:pt x="182" y="233"/>
                  </a:cubicBezTo>
                  <a:cubicBezTo>
                    <a:pt x="173" y="250"/>
                    <a:pt x="168" y="271"/>
                    <a:pt x="174" y="294"/>
                  </a:cubicBezTo>
                  <a:cubicBezTo>
                    <a:pt x="192" y="269"/>
                    <a:pt x="223" y="223"/>
                    <a:pt x="295" y="193"/>
                  </a:cubicBezTo>
                  <a:cubicBezTo>
                    <a:pt x="296" y="193"/>
                    <a:pt x="297" y="192"/>
                    <a:pt x="298" y="192"/>
                  </a:cubicBezTo>
                  <a:cubicBezTo>
                    <a:pt x="376" y="162"/>
                    <a:pt x="442" y="163"/>
                    <a:pt x="481" y="163"/>
                  </a:cubicBezTo>
                  <a:close/>
                </a:path>
              </a:pathLst>
            </a:custGeom>
            <a:solidFill>
              <a:srgbClr val="005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îS1ïďe"/>
            <p:cNvSpPr/>
            <p:nvPr/>
          </p:nvSpPr>
          <p:spPr bwMode="auto">
            <a:xfrm>
              <a:off x="4257676" y="4389438"/>
              <a:ext cx="2871788" cy="1266825"/>
            </a:xfrm>
            <a:custGeom>
              <a:avLst/>
              <a:gdLst>
                <a:gd name="T0" fmla="*/ 10 w 871"/>
                <a:gd name="T1" fmla="*/ 384 h 384"/>
                <a:gd name="T2" fmla="*/ 7 w 871"/>
                <a:gd name="T3" fmla="*/ 383 h 384"/>
                <a:gd name="T4" fmla="*/ 2 w 871"/>
                <a:gd name="T5" fmla="*/ 372 h 384"/>
                <a:gd name="T6" fmla="*/ 21 w 871"/>
                <a:gd name="T7" fmla="*/ 316 h 384"/>
                <a:gd name="T8" fmla="*/ 170 w 871"/>
                <a:gd name="T9" fmla="*/ 118 h 384"/>
                <a:gd name="T10" fmla="*/ 337 w 871"/>
                <a:gd name="T11" fmla="*/ 108 h 384"/>
                <a:gd name="T12" fmla="*/ 853 w 871"/>
                <a:gd name="T13" fmla="*/ 5 h 384"/>
                <a:gd name="T14" fmla="*/ 865 w 871"/>
                <a:gd name="T15" fmla="*/ 2 h 384"/>
                <a:gd name="T16" fmla="*/ 868 w 871"/>
                <a:gd name="T17" fmla="*/ 14 h 384"/>
                <a:gd name="T18" fmla="*/ 633 w 871"/>
                <a:gd name="T19" fmla="*/ 173 h 384"/>
                <a:gd name="T20" fmla="*/ 332 w 871"/>
                <a:gd name="T21" fmla="*/ 125 h 384"/>
                <a:gd name="T22" fmla="*/ 178 w 871"/>
                <a:gd name="T23" fmla="*/ 133 h 384"/>
                <a:gd name="T24" fmla="*/ 38 w 871"/>
                <a:gd name="T25" fmla="*/ 321 h 384"/>
                <a:gd name="T26" fmla="*/ 38 w 871"/>
                <a:gd name="T27" fmla="*/ 322 h 384"/>
                <a:gd name="T28" fmla="*/ 18 w 871"/>
                <a:gd name="T29" fmla="*/ 378 h 384"/>
                <a:gd name="T30" fmla="*/ 10 w 871"/>
                <a:gd name="T31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1" h="384">
                  <a:moveTo>
                    <a:pt x="10" y="384"/>
                  </a:moveTo>
                  <a:cubicBezTo>
                    <a:pt x="9" y="384"/>
                    <a:pt x="8" y="384"/>
                    <a:pt x="7" y="383"/>
                  </a:cubicBezTo>
                  <a:cubicBezTo>
                    <a:pt x="3" y="382"/>
                    <a:pt x="0" y="377"/>
                    <a:pt x="2" y="372"/>
                  </a:cubicBezTo>
                  <a:cubicBezTo>
                    <a:pt x="21" y="316"/>
                    <a:pt x="21" y="316"/>
                    <a:pt x="21" y="316"/>
                  </a:cubicBezTo>
                  <a:cubicBezTo>
                    <a:pt x="24" y="308"/>
                    <a:pt x="65" y="173"/>
                    <a:pt x="170" y="118"/>
                  </a:cubicBezTo>
                  <a:cubicBezTo>
                    <a:pt x="220" y="91"/>
                    <a:pt x="276" y="88"/>
                    <a:pt x="337" y="108"/>
                  </a:cubicBezTo>
                  <a:cubicBezTo>
                    <a:pt x="533" y="173"/>
                    <a:pt x="731" y="206"/>
                    <a:pt x="853" y="5"/>
                  </a:cubicBezTo>
                  <a:cubicBezTo>
                    <a:pt x="856" y="1"/>
                    <a:pt x="861" y="0"/>
                    <a:pt x="865" y="2"/>
                  </a:cubicBezTo>
                  <a:cubicBezTo>
                    <a:pt x="869" y="5"/>
                    <a:pt x="871" y="10"/>
                    <a:pt x="868" y="14"/>
                  </a:cubicBezTo>
                  <a:cubicBezTo>
                    <a:pt x="811" y="109"/>
                    <a:pt x="734" y="161"/>
                    <a:pt x="633" y="173"/>
                  </a:cubicBezTo>
                  <a:cubicBezTo>
                    <a:pt x="553" y="182"/>
                    <a:pt x="460" y="167"/>
                    <a:pt x="332" y="125"/>
                  </a:cubicBezTo>
                  <a:cubicBezTo>
                    <a:pt x="275" y="106"/>
                    <a:pt x="224" y="109"/>
                    <a:pt x="178" y="133"/>
                  </a:cubicBezTo>
                  <a:cubicBezTo>
                    <a:pt x="79" y="185"/>
                    <a:pt x="38" y="320"/>
                    <a:pt x="38" y="321"/>
                  </a:cubicBezTo>
                  <a:cubicBezTo>
                    <a:pt x="38" y="322"/>
                    <a:pt x="38" y="322"/>
                    <a:pt x="38" y="322"/>
                  </a:cubicBezTo>
                  <a:cubicBezTo>
                    <a:pt x="18" y="378"/>
                    <a:pt x="18" y="378"/>
                    <a:pt x="18" y="378"/>
                  </a:cubicBezTo>
                  <a:cubicBezTo>
                    <a:pt x="17" y="381"/>
                    <a:pt x="14" y="384"/>
                    <a:pt x="10" y="384"/>
                  </a:cubicBezTo>
                  <a:close/>
                </a:path>
              </a:pathLst>
            </a:custGeom>
            <a:solidFill>
              <a:srgbClr val="005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iṡ1îdé"/>
            <p:cNvSpPr/>
            <p:nvPr/>
          </p:nvSpPr>
          <p:spPr bwMode="auto">
            <a:xfrm>
              <a:off x="4368801" y="4429125"/>
              <a:ext cx="3656013" cy="1120775"/>
            </a:xfrm>
            <a:custGeom>
              <a:avLst/>
              <a:gdLst>
                <a:gd name="T0" fmla="*/ 842 w 1108"/>
                <a:gd name="T1" fmla="*/ 2 h 340"/>
                <a:gd name="T2" fmla="*/ 818 w 1108"/>
                <a:gd name="T3" fmla="*/ 11 h 340"/>
                <a:gd name="T4" fmla="*/ 300 w 1108"/>
                <a:gd name="T5" fmla="*/ 105 h 340"/>
                <a:gd name="T6" fmla="*/ 5 w 1108"/>
                <a:gd name="T7" fmla="*/ 281 h 340"/>
                <a:gd name="T8" fmla="*/ 22 w 1108"/>
                <a:gd name="T9" fmla="*/ 310 h 340"/>
                <a:gd name="T10" fmla="*/ 263 w 1108"/>
                <a:gd name="T11" fmla="*/ 340 h 340"/>
                <a:gd name="T12" fmla="*/ 560 w 1108"/>
                <a:gd name="T13" fmla="*/ 223 h 340"/>
                <a:gd name="T14" fmla="*/ 1108 w 1108"/>
                <a:gd name="T15" fmla="*/ 79 h 340"/>
                <a:gd name="T16" fmla="*/ 842 w 1108"/>
                <a:gd name="T17" fmla="*/ 2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8" h="340">
                  <a:moveTo>
                    <a:pt x="842" y="2"/>
                  </a:moveTo>
                  <a:cubicBezTo>
                    <a:pt x="833" y="0"/>
                    <a:pt x="824" y="3"/>
                    <a:pt x="818" y="11"/>
                  </a:cubicBezTo>
                  <a:cubicBezTo>
                    <a:pt x="697" y="195"/>
                    <a:pt x="507" y="173"/>
                    <a:pt x="300" y="105"/>
                  </a:cubicBezTo>
                  <a:cubicBezTo>
                    <a:pt x="119" y="45"/>
                    <a:pt x="32" y="214"/>
                    <a:pt x="5" y="281"/>
                  </a:cubicBezTo>
                  <a:cubicBezTo>
                    <a:pt x="0" y="294"/>
                    <a:pt x="8" y="308"/>
                    <a:pt x="22" y="310"/>
                  </a:cubicBezTo>
                  <a:cubicBezTo>
                    <a:pt x="263" y="340"/>
                    <a:pt x="263" y="340"/>
                    <a:pt x="263" y="340"/>
                  </a:cubicBezTo>
                  <a:cubicBezTo>
                    <a:pt x="263" y="340"/>
                    <a:pt x="359" y="127"/>
                    <a:pt x="560" y="223"/>
                  </a:cubicBezTo>
                  <a:cubicBezTo>
                    <a:pt x="762" y="319"/>
                    <a:pt x="987" y="278"/>
                    <a:pt x="1108" y="79"/>
                  </a:cubicBezTo>
                  <a:lnTo>
                    <a:pt x="842" y="2"/>
                  </a:lnTo>
                  <a:close/>
                </a:path>
              </a:pathLst>
            </a:custGeom>
            <a:solidFill>
              <a:srgbClr val="4EA4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îSlîḓê"/>
            <p:cNvSpPr/>
            <p:nvPr/>
          </p:nvSpPr>
          <p:spPr bwMode="auto">
            <a:xfrm>
              <a:off x="5140326" y="4656138"/>
              <a:ext cx="2916238" cy="1108075"/>
            </a:xfrm>
            <a:custGeom>
              <a:avLst/>
              <a:gdLst>
                <a:gd name="T0" fmla="*/ 10 w 884"/>
                <a:gd name="T1" fmla="*/ 336 h 336"/>
                <a:gd name="T2" fmla="*/ 7 w 884"/>
                <a:gd name="T3" fmla="*/ 336 h 336"/>
                <a:gd name="T4" fmla="*/ 1 w 884"/>
                <a:gd name="T5" fmla="*/ 325 h 336"/>
                <a:gd name="T6" fmla="*/ 11 w 884"/>
                <a:gd name="T7" fmla="*/ 297 h 336"/>
                <a:gd name="T8" fmla="*/ 79 w 884"/>
                <a:gd name="T9" fmla="*/ 186 h 336"/>
                <a:gd name="T10" fmla="*/ 330 w 884"/>
                <a:gd name="T11" fmla="*/ 146 h 336"/>
                <a:gd name="T12" fmla="*/ 867 w 884"/>
                <a:gd name="T13" fmla="*/ 6 h 336"/>
                <a:gd name="T14" fmla="*/ 879 w 884"/>
                <a:gd name="T15" fmla="*/ 3 h 336"/>
                <a:gd name="T16" fmla="*/ 882 w 884"/>
                <a:gd name="T17" fmla="*/ 15 h 336"/>
                <a:gd name="T18" fmla="*/ 323 w 884"/>
                <a:gd name="T19" fmla="*/ 161 h 336"/>
                <a:gd name="T20" fmla="*/ 91 w 884"/>
                <a:gd name="T21" fmla="*/ 198 h 336"/>
                <a:gd name="T22" fmla="*/ 27 w 884"/>
                <a:gd name="T23" fmla="*/ 302 h 336"/>
                <a:gd name="T24" fmla="*/ 18 w 884"/>
                <a:gd name="T25" fmla="*/ 331 h 336"/>
                <a:gd name="T26" fmla="*/ 10 w 884"/>
                <a:gd name="T2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4" h="336">
                  <a:moveTo>
                    <a:pt x="10" y="336"/>
                  </a:moveTo>
                  <a:cubicBezTo>
                    <a:pt x="9" y="336"/>
                    <a:pt x="8" y="336"/>
                    <a:pt x="7" y="336"/>
                  </a:cubicBezTo>
                  <a:cubicBezTo>
                    <a:pt x="2" y="334"/>
                    <a:pt x="0" y="330"/>
                    <a:pt x="1" y="325"/>
                  </a:cubicBezTo>
                  <a:cubicBezTo>
                    <a:pt x="11" y="297"/>
                    <a:pt x="11" y="297"/>
                    <a:pt x="11" y="297"/>
                  </a:cubicBezTo>
                  <a:cubicBezTo>
                    <a:pt x="26" y="254"/>
                    <a:pt x="49" y="216"/>
                    <a:pt x="79" y="186"/>
                  </a:cubicBezTo>
                  <a:cubicBezTo>
                    <a:pt x="128" y="136"/>
                    <a:pt x="211" y="89"/>
                    <a:pt x="330" y="146"/>
                  </a:cubicBezTo>
                  <a:cubicBezTo>
                    <a:pt x="539" y="246"/>
                    <a:pt x="755" y="189"/>
                    <a:pt x="867" y="6"/>
                  </a:cubicBezTo>
                  <a:cubicBezTo>
                    <a:pt x="869" y="2"/>
                    <a:pt x="875" y="0"/>
                    <a:pt x="879" y="3"/>
                  </a:cubicBezTo>
                  <a:cubicBezTo>
                    <a:pt x="883" y="5"/>
                    <a:pt x="884" y="11"/>
                    <a:pt x="882" y="15"/>
                  </a:cubicBezTo>
                  <a:cubicBezTo>
                    <a:pt x="765" y="206"/>
                    <a:pt x="540" y="265"/>
                    <a:pt x="323" y="161"/>
                  </a:cubicBezTo>
                  <a:cubicBezTo>
                    <a:pt x="213" y="109"/>
                    <a:pt x="136" y="153"/>
                    <a:pt x="91" y="198"/>
                  </a:cubicBezTo>
                  <a:cubicBezTo>
                    <a:pt x="63" y="226"/>
                    <a:pt x="41" y="262"/>
                    <a:pt x="27" y="302"/>
                  </a:cubicBezTo>
                  <a:cubicBezTo>
                    <a:pt x="18" y="331"/>
                    <a:pt x="18" y="331"/>
                    <a:pt x="18" y="331"/>
                  </a:cubicBezTo>
                  <a:cubicBezTo>
                    <a:pt x="16" y="334"/>
                    <a:pt x="13" y="336"/>
                    <a:pt x="10" y="336"/>
                  </a:cubicBezTo>
                  <a:close/>
                </a:path>
              </a:pathLst>
            </a:custGeom>
            <a:solidFill>
              <a:srgbClr val="005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iṡļïďè"/>
            <p:cNvSpPr/>
            <p:nvPr/>
          </p:nvSpPr>
          <p:spPr bwMode="auto">
            <a:xfrm>
              <a:off x="7410451" y="5184775"/>
              <a:ext cx="431800" cy="579438"/>
            </a:xfrm>
            <a:custGeom>
              <a:avLst/>
              <a:gdLst>
                <a:gd name="T0" fmla="*/ 122 w 131"/>
                <a:gd name="T1" fmla="*/ 176 h 176"/>
                <a:gd name="T2" fmla="*/ 115 w 131"/>
                <a:gd name="T3" fmla="*/ 173 h 176"/>
                <a:gd name="T4" fmla="*/ 3 w 131"/>
                <a:gd name="T5" fmla="*/ 15 h 176"/>
                <a:gd name="T6" fmla="*/ 5 w 131"/>
                <a:gd name="T7" fmla="*/ 3 h 176"/>
                <a:gd name="T8" fmla="*/ 17 w 131"/>
                <a:gd name="T9" fmla="*/ 5 h 176"/>
                <a:gd name="T10" fmla="*/ 129 w 131"/>
                <a:gd name="T11" fmla="*/ 163 h 176"/>
                <a:gd name="T12" fmla="*/ 127 w 131"/>
                <a:gd name="T13" fmla="*/ 175 h 176"/>
                <a:gd name="T14" fmla="*/ 122 w 131"/>
                <a:gd name="T15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76">
                  <a:moveTo>
                    <a:pt x="122" y="176"/>
                  </a:moveTo>
                  <a:cubicBezTo>
                    <a:pt x="119" y="176"/>
                    <a:pt x="116" y="175"/>
                    <a:pt x="115" y="173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0" y="11"/>
                    <a:pt x="1" y="5"/>
                    <a:pt x="5" y="3"/>
                  </a:cubicBezTo>
                  <a:cubicBezTo>
                    <a:pt x="9" y="0"/>
                    <a:pt x="14" y="1"/>
                    <a:pt x="17" y="5"/>
                  </a:cubicBezTo>
                  <a:cubicBezTo>
                    <a:pt x="129" y="163"/>
                    <a:pt x="129" y="163"/>
                    <a:pt x="129" y="163"/>
                  </a:cubicBezTo>
                  <a:cubicBezTo>
                    <a:pt x="131" y="167"/>
                    <a:pt x="131" y="172"/>
                    <a:pt x="127" y="175"/>
                  </a:cubicBezTo>
                  <a:cubicBezTo>
                    <a:pt x="125" y="176"/>
                    <a:pt x="123" y="176"/>
                    <a:pt x="122" y="176"/>
                  </a:cubicBezTo>
                  <a:close/>
                </a:path>
              </a:pathLst>
            </a:custGeom>
            <a:solidFill>
              <a:srgbClr val="005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îśļïḋè"/>
            <p:cNvSpPr/>
            <p:nvPr/>
          </p:nvSpPr>
          <p:spPr bwMode="auto">
            <a:xfrm>
              <a:off x="7434263" y="4435475"/>
              <a:ext cx="536575" cy="581025"/>
            </a:xfrm>
            <a:custGeom>
              <a:avLst/>
              <a:gdLst>
                <a:gd name="T0" fmla="*/ 161 w 163"/>
                <a:gd name="T1" fmla="*/ 107 h 176"/>
                <a:gd name="T2" fmla="*/ 148 w 163"/>
                <a:gd name="T3" fmla="*/ 67 h 176"/>
                <a:gd name="T4" fmla="*/ 129 w 163"/>
                <a:gd name="T5" fmla="*/ 32 h 176"/>
                <a:gd name="T6" fmla="*/ 107 w 163"/>
                <a:gd name="T7" fmla="*/ 0 h 176"/>
                <a:gd name="T8" fmla="*/ 93 w 163"/>
                <a:gd name="T9" fmla="*/ 9 h 176"/>
                <a:gd name="T10" fmla="*/ 110 w 163"/>
                <a:gd name="T11" fmla="*/ 42 h 176"/>
                <a:gd name="T12" fmla="*/ 124 w 163"/>
                <a:gd name="T13" fmla="*/ 77 h 176"/>
                <a:gd name="T14" fmla="*/ 133 w 163"/>
                <a:gd name="T15" fmla="*/ 111 h 176"/>
                <a:gd name="T16" fmla="*/ 131 w 163"/>
                <a:gd name="T17" fmla="*/ 134 h 176"/>
                <a:gd name="T18" fmla="*/ 106 w 163"/>
                <a:gd name="T19" fmla="*/ 139 h 176"/>
                <a:gd name="T20" fmla="*/ 74 w 163"/>
                <a:gd name="T21" fmla="*/ 142 h 176"/>
                <a:gd name="T22" fmla="*/ 41 w 163"/>
                <a:gd name="T23" fmla="*/ 140 h 176"/>
                <a:gd name="T24" fmla="*/ 25 w 163"/>
                <a:gd name="T25" fmla="*/ 138 h 176"/>
                <a:gd name="T26" fmla="*/ 17 w 163"/>
                <a:gd name="T27" fmla="*/ 137 h 176"/>
                <a:gd name="T28" fmla="*/ 10 w 163"/>
                <a:gd name="T29" fmla="*/ 135 h 176"/>
                <a:gd name="T30" fmla="*/ 0 w 163"/>
                <a:gd name="T31" fmla="*/ 167 h 176"/>
                <a:gd name="T32" fmla="*/ 10 w 163"/>
                <a:gd name="T33" fmla="*/ 170 h 176"/>
                <a:gd name="T34" fmla="*/ 19 w 163"/>
                <a:gd name="T35" fmla="*/ 171 h 176"/>
                <a:gd name="T36" fmla="*/ 38 w 163"/>
                <a:gd name="T37" fmla="*/ 174 h 176"/>
                <a:gd name="T38" fmla="*/ 75 w 163"/>
                <a:gd name="T39" fmla="*/ 175 h 176"/>
                <a:gd name="T40" fmla="*/ 93 w 163"/>
                <a:gd name="T41" fmla="*/ 174 h 176"/>
                <a:gd name="T42" fmla="*/ 112 w 163"/>
                <a:gd name="T43" fmla="*/ 171 h 176"/>
                <a:gd name="T44" fmla="*/ 148 w 163"/>
                <a:gd name="T45" fmla="*/ 160 h 176"/>
                <a:gd name="T46" fmla="*/ 154 w 163"/>
                <a:gd name="T47" fmla="*/ 158 h 176"/>
                <a:gd name="T48" fmla="*/ 156 w 163"/>
                <a:gd name="T49" fmla="*/ 153 h 176"/>
                <a:gd name="T50" fmla="*/ 162 w 163"/>
                <a:gd name="T51" fmla="*/ 129 h 176"/>
                <a:gd name="T52" fmla="*/ 161 w 163"/>
                <a:gd name="T53" fmla="*/ 10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176">
                  <a:moveTo>
                    <a:pt x="161" y="107"/>
                  </a:moveTo>
                  <a:cubicBezTo>
                    <a:pt x="158" y="92"/>
                    <a:pt x="153" y="80"/>
                    <a:pt x="148" y="67"/>
                  </a:cubicBezTo>
                  <a:cubicBezTo>
                    <a:pt x="142" y="55"/>
                    <a:pt x="136" y="43"/>
                    <a:pt x="129" y="32"/>
                  </a:cubicBezTo>
                  <a:cubicBezTo>
                    <a:pt x="122" y="21"/>
                    <a:pt x="115" y="10"/>
                    <a:pt x="107" y="0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9" y="20"/>
                    <a:pt x="105" y="31"/>
                    <a:pt x="110" y="42"/>
                  </a:cubicBezTo>
                  <a:cubicBezTo>
                    <a:pt x="116" y="54"/>
                    <a:pt x="120" y="65"/>
                    <a:pt x="124" y="77"/>
                  </a:cubicBezTo>
                  <a:cubicBezTo>
                    <a:pt x="128" y="88"/>
                    <a:pt x="131" y="100"/>
                    <a:pt x="133" y="111"/>
                  </a:cubicBezTo>
                  <a:cubicBezTo>
                    <a:pt x="134" y="119"/>
                    <a:pt x="133" y="127"/>
                    <a:pt x="131" y="134"/>
                  </a:cubicBezTo>
                  <a:cubicBezTo>
                    <a:pt x="123" y="136"/>
                    <a:pt x="115" y="138"/>
                    <a:pt x="106" y="139"/>
                  </a:cubicBezTo>
                  <a:cubicBezTo>
                    <a:pt x="96" y="141"/>
                    <a:pt x="85" y="142"/>
                    <a:pt x="74" y="142"/>
                  </a:cubicBezTo>
                  <a:cubicBezTo>
                    <a:pt x="63" y="142"/>
                    <a:pt x="52" y="141"/>
                    <a:pt x="41" y="140"/>
                  </a:cubicBezTo>
                  <a:cubicBezTo>
                    <a:pt x="36" y="140"/>
                    <a:pt x="30" y="139"/>
                    <a:pt x="25" y="138"/>
                  </a:cubicBezTo>
                  <a:cubicBezTo>
                    <a:pt x="22" y="138"/>
                    <a:pt x="20" y="137"/>
                    <a:pt x="17" y="137"/>
                  </a:cubicBezTo>
                  <a:cubicBezTo>
                    <a:pt x="15" y="136"/>
                    <a:pt x="12" y="135"/>
                    <a:pt x="10" y="135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4" y="168"/>
                    <a:pt x="7" y="169"/>
                    <a:pt x="10" y="170"/>
                  </a:cubicBezTo>
                  <a:cubicBezTo>
                    <a:pt x="13" y="170"/>
                    <a:pt x="16" y="171"/>
                    <a:pt x="19" y="171"/>
                  </a:cubicBezTo>
                  <a:cubicBezTo>
                    <a:pt x="25" y="172"/>
                    <a:pt x="32" y="173"/>
                    <a:pt x="38" y="174"/>
                  </a:cubicBezTo>
                  <a:cubicBezTo>
                    <a:pt x="50" y="175"/>
                    <a:pt x="62" y="176"/>
                    <a:pt x="75" y="175"/>
                  </a:cubicBezTo>
                  <a:cubicBezTo>
                    <a:pt x="81" y="175"/>
                    <a:pt x="87" y="174"/>
                    <a:pt x="93" y="174"/>
                  </a:cubicBezTo>
                  <a:cubicBezTo>
                    <a:pt x="99" y="173"/>
                    <a:pt x="106" y="172"/>
                    <a:pt x="112" y="171"/>
                  </a:cubicBezTo>
                  <a:cubicBezTo>
                    <a:pt x="124" y="168"/>
                    <a:pt x="136" y="165"/>
                    <a:pt x="148" y="160"/>
                  </a:cubicBezTo>
                  <a:cubicBezTo>
                    <a:pt x="154" y="158"/>
                    <a:pt x="154" y="158"/>
                    <a:pt x="154" y="158"/>
                  </a:cubicBezTo>
                  <a:cubicBezTo>
                    <a:pt x="156" y="153"/>
                    <a:pt x="156" y="153"/>
                    <a:pt x="156" y="153"/>
                  </a:cubicBezTo>
                  <a:cubicBezTo>
                    <a:pt x="160" y="145"/>
                    <a:pt x="162" y="137"/>
                    <a:pt x="162" y="129"/>
                  </a:cubicBezTo>
                  <a:cubicBezTo>
                    <a:pt x="163" y="121"/>
                    <a:pt x="162" y="114"/>
                    <a:pt x="161" y="107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íš1îdè"/>
            <p:cNvSpPr/>
            <p:nvPr/>
          </p:nvSpPr>
          <p:spPr bwMode="auto">
            <a:xfrm>
              <a:off x="7654926" y="4370388"/>
              <a:ext cx="158750" cy="141288"/>
            </a:xfrm>
            <a:custGeom>
              <a:avLst/>
              <a:gdLst>
                <a:gd name="T0" fmla="*/ 36 w 48"/>
                <a:gd name="T1" fmla="*/ 43 h 43"/>
                <a:gd name="T2" fmla="*/ 0 w 48"/>
                <a:gd name="T3" fmla="*/ 23 h 43"/>
                <a:gd name="T4" fmla="*/ 35 w 48"/>
                <a:gd name="T5" fmla="*/ 0 h 43"/>
                <a:gd name="T6" fmla="*/ 46 w 48"/>
                <a:gd name="T7" fmla="*/ 34 h 43"/>
                <a:gd name="T8" fmla="*/ 36 w 4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3">
                  <a:moveTo>
                    <a:pt x="36" y="4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48" y="18"/>
                    <a:pt x="46" y="34"/>
                  </a:cubicBezTo>
                  <a:lnTo>
                    <a:pt x="36" y="43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í$ļïḑè"/>
            <p:cNvSpPr/>
            <p:nvPr/>
          </p:nvSpPr>
          <p:spPr bwMode="auto">
            <a:xfrm>
              <a:off x="7602538" y="4333875"/>
              <a:ext cx="168275" cy="112713"/>
            </a:xfrm>
            <a:custGeom>
              <a:avLst/>
              <a:gdLst>
                <a:gd name="T0" fmla="*/ 0 w 106"/>
                <a:gd name="T1" fmla="*/ 27 h 71"/>
                <a:gd name="T2" fmla="*/ 60 w 106"/>
                <a:gd name="T3" fmla="*/ 0 h 71"/>
                <a:gd name="T4" fmla="*/ 106 w 106"/>
                <a:gd name="T5" fmla="*/ 23 h 71"/>
                <a:gd name="T6" fmla="*/ 33 w 106"/>
                <a:gd name="T7" fmla="*/ 71 h 71"/>
                <a:gd name="T8" fmla="*/ 0 w 106"/>
                <a:gd name="T9" fmla="*/ 2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71">
                  <a:moveTo>
                    <a:pt x="0" y="27"/>
                  </a:moveTo>
                  <a:lnTo>
                    <a:pt x="60" y="0"/>
                  </a:lnTo>
                  <a:lnTo>
                    <a:pt x="106" y="23"/>
                  </a:lnTo>
                  <a:lnTo>
                    <a:pt x="33" y="71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iSḷïde"/>
            <p:cNvSpPr/>
            <p:nvPr/>
          </p:nvSpPr>
          <p:spPr bwMode="auto">
            <a:xfrm>
              <a:off x="6850063" y="4014788"/>
              <a:ext cx="493713" cy="552450"/>
            </a:xfrm>
            <a:custGeom>
              <a:avLst/>
              <a:gdLst>
                <a:gd name="T0" fmla="*/ 31 w 150"/>
                <a:gd name="T1" fmla="*/ 168 h 168"/>
                <a:gd name="T2" fmla="*/ 28 w 150"/>
                <a:gd name="T3" fmla="*/ 163 h 168"/>
                <a:gd name="T4" fmla="*/ 26 w 150"/>
                <a:gd name="T5" fmla="*/ 159 h 168"/>
                <a:gd name="T6" fmla="*/ 21 w 150"/>
                <a:gd name="T7" fmla="*/ 151 h 168"/>
                <a:gd name="T8" fmla="*/ 13 w 150"/>
                <a:gd name="T9" fmla="*/ 134 h 168"/>
                <a:gd name="T10" fmla="*/ 3 w 150"/>
                <a:gd name="T11" fmla="*/ 98 h 168"/>
                <a:gd name="T12" fmla="*/ 0 w 150"/>
                <a:gd name="T13" fmla="*/ 79 h 168"/>
                <a:gd name="T14" fmla="*/ 0 w 150"/>
                <a:gd name="T15" fmla="*/ 60 h 168"/>
                <a:gd name="T16" fmla="*/ 3 w 150"/>
                <a:gd name="T17" fmla="*/ 41 h 168"/>
                <a:gd name="T18" fmla="*/ 5 w 150"/>
                <a:gd name="T19" fmla="*/ 32 h 168"/>
                <a:gd name="T20" fmla="*/ 6 w 150"/>
                <a:gd name="T21" fmla="*/ 27 h 168"/>
                <a:gd name="T22" fmla="*/ 7 w 150"/>
                <a:gd name="T23" fmla="*/ 25 h 168"/>
                <a:gd name="T24" fmla="*/ 7 w 150"/>
                <a:gd name="T25" fmla="*/ 24 h 168"/>
                <a:gd name="T26" fmla="*/ 7 w 150"/>
                <a:gd name="T27" fmla="*/ 24 h 168"/>
                <a:gd name="T28" fmla="*/ 8 w 150"/>
                <a:gd name="T29" fmla="*/ 22 h 168"/>
                <a:gd name="T30" fmla="*/ 17 w 150"/>
                <a:gd name="T31" fmla="*/ 9 h 168"/>
                <a:gd name="T32" fmla="*/ 30 w 150"/>
                <a:gd name="T33" fmla="*/ 2 h 168"/>
                <a:gd name="T34" fmla="*/ 53 w 150"/>
                <a:gd name="T35" fmla="*/ 1 h 168"/>
                <a:gd name="T36" fmla="*/ 89 w 150"/>
                <a:gd name="T37" fmla="*/ 12 h 168"/>
                <a:gd name="T38" fmla="*/ 150 w 150"/>
                <a:gd name="T39" fmla="*/ 46 h 168"/>
                <a:gd name="T40" fmla="*/ 142 w 150"/>
                <a:gd name="T41" fmla="*/ 60 h 168"/>
                <a:gd name="T42" fmla="*/ 111 w 150"/>
                <a:gd name="T43" fmla="*/ 47 h 168"/>
                <a:gd name="T44" fmla="*/ 80 w 150"/>
                <a:gd name="T45" fmla="*/ 36 h 168"/>
                <a:gd name="T46" fmla="*/ 50 w 150"/>
                <a:gd name="T47" fmla="*/ 29 h 168"/>
                <a:gd name="T48" fmla="*/ 38 w 150"/>
                <a:gd name="T49" fmla="*/ 30 h 168"/>
                <a:gd name="T50" fmla="*/ 37 w 150"/>
                <a:gd name="T51" fmla="*/ 31 h 168"/>
                <a:gd name="T52" fmla="*/ 36 w 150"/>
                <a:gd name="T53" fmla="*/ 32 h 168"/>
                <a:gd name="T54" fmla="*/ 35 w 150"/>
                <a:gd name="T55" fmla="*/ 39 h 168"/>
                <a:gd name="T56" fmla="*/ 34 w 150"/>
                <a:gd name="T57" fmla="*/ 46 h 168"/>
                <a:gd name="T58" fmla="*/ 32 w 150"/>
                <a:gd name="T59" fmla="*/ 61 h 168"/>
                <a:gd name="T60" fmla="*/ 35 w 150"/>
                <a:gd name="T61" fmla="*/ 92 h 168"/>
                <a:gd name="T62" fmla="*/ 45 w 150"/>
                <a:gd name="T63" fmla="*/ 121 h 168"/>
                <a:gd name="T64" fmla="*/ 51 w 150"/>
                <a:gd name="T65" fmla="*/ 135 h 168"/>
                <a:gd name="T66" fmla="*/ 55 w 150"/>
                <a:gd name="T67" fmla="*/ 142 h 168"/>
                <a:gd name="T68" fmla="*/ 57 w 150"/>
                <a:gd name="T69" fmla="*/ 145 h 168"/>
                <a:gd name="T70" fmla="*/ 59 w 150"/>
                <a:gd name="T71" fmla="*/ 148 h 168"/>
                <a:gd name="T72" fmla="*/ 31 w 150"/>
                <a:gd name="T7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0" h="168">
                  <a:moveTo>
                    <a:pt x="31" y="168"/>
                  </a:moveTo>
                  <a:cubicBezTo>
                    <a:pt x="30" y="166"/>
                    <a:pt x="29" y="165"/>
                    <a:pt x="28" y="163"/>
                  </a:cubicBezTo>
                  <a:cubicBezTo>
                    <a:pt x="26" y="159"/>
                    <a:pt x="26" y="159"/>
                    <a:pt x="26" y="159"/>
                  </a:cubicBezTo>
                  <a:cubicBezTo>
                    <a:pt x="24" y="157"/>
                    <a:pt x="23" y="154"/>
                    <a:pt x="21" y="151"/>
                  </a:cubicBezTo>
                  <a:cubicBezTo>
                    <a:pt x="18" y="145"/>
                    <a:pt x="16" y="140"/>
                    <a:pt x="13" y="134"/>
                  </a:cubicBezTo>
                  <a:cubicBezTo>
                    <a:pt x="9" y="122"/>
                    <a:pt x="5" y="110"/>
                    <a:pt x="3" y="98"/>
                  </a:cubicBezTo>
                  <a:cubicBezTo>
                    <a:pt x="2" y="92"/>
                    <a:pt x="1" y="85"/>
                    <a:pt x="0" y="79"/>
                  </a:cubicBezTo>
                  <a:cubicBezTo>
                    <a:pt x="0" y="73"/>
                    <a:pt x="0" y="66"/>
                    <a:pt x="0" y="60"/>
                  </a:cubicBezTo>
                  <a:cubicBezTo>
                    <a:pt x="1" y="54"/>
                    <a:pt x="2" y="47"/>
                    <a:pt x="3" y="41"/>
                  </a:cubicBezTo>
                  <a:cubicBezTo>
                    <a:pt x="3" y="38"/>
                    <a:pt x="4" y="35"/>
                    <a:pt x="5" y="32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10" y="17"/>
                    <a:pt x="13" y="12"/>
                    <a:pt x="17" y="9"/>
                  </a:cubicBezTo>
                  <a:cubicBezTo>
                    <a:pt x="21" y="5"/>
                    <a:pt x="26" y="3"/>
                    <a:pt x="30" y="2"/>
                  </a:cubicBezTo>
                  <a:cubicBezTo>
                    <a:pt x="39" y="0"/>
                    <a:pt x="46" y="0"/>
                    <a:pt x="53" y="1"/>
                  </a:cubicBezTo>
                  <a:cubicBezTo>
                    <a:pt x="66" y="3"/>
                    <a:pt x="78" y="7"/>
                    <a:pt x="89" y="12"/>
                  </a:cubicBezTo>
                  <a:cubicBezTo>
                    <a:pt x="111" y="21"/>
                    <a:pt x="131" y="33"/>
                    <a:pt x="150" y="46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32" y="56"/>
                    <a:pt x="122" y="51"/>
                    <a:pt x="111" y="47"/>
                  </a:cubicBezTo>
                  <a:cubicBezTo>
                    <a:pt x="101" y="43"/>
                    <a:pt x="90" y="39"/>
                    <a:pt x="80" y="36"/>
                  </a:cubicBezTo>
                  <a:cubicBezTo>
                    <a:pt x="70" y="32"/>
                    <a:pt x="59" y="30"/>
                    <a:pt x="50" y="29"/>
                  </a:cubicBezTo>
                  <a:cubicBezTo>
                    <a:pt x="45" y="29"/>
                    <a:pt x="41" y="29"/>
                    <a:pt x="38" y="3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1"/>
                    <a:pt x="36" y="32"/>
                    <a:pt x="36" y="32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4" y="41"/>
                    <a:pt x="34" y="44"/>
                    <a:pt x="34" y="46"/>
                  </a:cubicBezTo>
                  <a:cubicBezTo>
                    <a:pt x="33" y="51"/>
                    <a:pt x="33" y="56"/>
                    <a:pt x="32" y="61"/>
                  </a:cubicBezTo>
                  <a:cubicBezTo>
                    <a:pt x="32" y="72"/>
                    <a:pt x="33" y="82"/>
                    <a:pt x="35" y="92"/>
                  </a:cubicBezTo>
                  <a:cubicBezTo>
                    <a:pt x="38" y="102"/>
                    <a:pt x="41" y="112"/>
                    <a:pt x="45" y="121"/>
                  </a:cubicBezTo>
                  <a:cubicBezTo>
                    <a:pt x="47" y="126"/>
                    <a:pt x="49" y="131"/>
                    <a:pt x="51" y="135"/>
                  </a:cubicBezTo>
                  <a:cubicBezTo>
                    <a:pt x="52" y="138"/>
                    <a:pt x="54" y="140"/>
                    <a:pt x="55" y="142"/>
                  </a:cubicBezTo>
                  <a:cubicBezTo>
                    <a:pt x="57" y="145"/>
                    <a:pt x="57" y="145"/>
                    <a:pt x="57" y="145"/>
                  </a:cubicBezTo>
                  <a:cubicBezTo>
                    <a:pt x="59" y="148"/>
                    <a:pt x="59" y="148"/>
                    <a:pt x="59" y="148"/>
                  </a:cubicBezTo>
                  <a:lnTo>
                    <a:pt x="31" y="168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iṩļiďe"/>
            <p:cNvSpPr/>
            <p:nvPr/>
          </p:nvSpPr>
          <p:spPr bwMode="auto">
            <a:xfrm>
              <a:off x="7294563" y="4119563"/>
              <a:ext cx="125413" cy="161925"/>
            </a:xfrm>
            <a:custGeom>
              <a:avLst/>
              <a:gdLst>
                <a:gd name="T0" fmla="*/ 0 w 38"/>
                <a:gd name="T1" fmla="*/ 24 h 49"/>
                <a:gd name="T2" fmla="*/ 31 w 38"/>
                <a:gd name="T3" fmla="*/ 49 h 49"/>
                <a:gd name="T4" fmla="*/ 38 w 38"/>
                <a:gd name="T5" fmla="*/ 8 h 49"/>
                <a:gd name="T6" fmla="*/ 1 w 38"/>
                <a:gd name="T7" fmla="*/ 8 h 49"/>
                <a:gd name="T8" fmla="*/ 0 w 38"/>
                <a:gd name="T9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9">
                  <a:moveTo>
                    <a:pt x="0" y="24"/>
                  </a:moveTo>
                  <a:cubicBezTo>
                    <a:pt x="31" y="49"/>
                    <a:pt x="31" y="49"/>
                    <a:pt x="31" y="49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16" y="0"/>
                    <a:pt x="1" y="8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îṧlïḋé"/>
            <p:cNvSpPr/>
            <p:nvPr/>
          </p:nvSpPr>
          <p:spPr bwMode="auto">
            <a:xfrm>
              <a:off x="7397751" y="4146550"/>
              <a:ext cx="114300" cy="134938"/>
            </a:xfrm>
            <a:custGeom>
              <a:avLst/>
              <a:gdLst>
                <a:gd name="T0" fmla="*/ 70 w 72"/>
                <a:gd name="T1" fmla="*/ 81 h 85"/>
                <a:gd name="T2" fmla="*/ 72 w 72"/>
                <a:gd name="T3" fmla="*/ 16 h 85"/>
                <a:gd name="T4" fmla="*/ 14 w 72"/>
                <a:gd name="T5" fmla="*/ 0 h 85"/>
                <a:gd name="T6" fmla="*/ 0 w 72"/>
                <a:gd name="T7" fmla="*/ 85 h 85"/>
                <a:gd name="T8" fmla="*/ 70 w 72"/>
                <a:gd name="T9" fmla="*/ 8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85">
                  <a:moveTo>
                    <a:pt x="70" y="81"/>
                  </a:moveTo>
                  <a:lnTo>
                    <a:pt x="72" y="16"/>
                  </a:lnTo>
                  <a:lnTo>
                    <a:pt x="14" y="0"/>
                  </a:lnTo>
                  <a:lnTo>
                    <a:pt x="0" y="85"/>
                  </a:lnTo>
                  <a:lnTo>
                    <a:pt x="70" y="8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î$lîḋe"/>
            <p:cNvSpPr/>
            <p:nvPr/>
          </p:nvSpPr>
          <p:spPr bwMode="auto">
            <a:xfrm>
              <a:off x="6961188" y="4037013"/>
              <a:ext cx="984250" cy="833438"/>
            </a:xfrm>
            <a:custGeom>
              <a:avLst/>
              <a:gdLst>
                <a:gd name="T0" fmla="*/ 179 w 298"/>
                <a:gd name="T1" fmla="*/ 17 h 253"/>
                <a:gd name="T2" fmla="*/ 97 w 298"/>
                <a:gd name="T3" fmla="*/ 76 h 253"/>
                <a:gd name="T4" fmla="*/ 24 w 298"/>
                <a:gd name="T5" fmla="*/ 167 h 253"/>
                <a:gd name="T6" fmla="*/ 174 w 298"/>
                <a:gd name="T7" fmla="*/ 236 h 253"/>
                <a:gd name="T8" fmla="*/ 253 w 298"/>
                <a:gd name="T9" fmla="*/ 79 h 253"/>
                <a:gd name="T10" fmla="*/ 179 w 298"/>
                <a:gd name="T11" fmla="*/ 17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" h="253">
                  <a:moveTo>
                    <a:pt x="179" y="17"/>
                  </a:moveTo>
                  <a:cubicBezTo>
                    <a:pt x="161" y="19"/>
                    <a:pt x="114" y="20"/>
                    <a:pt x="97" y="76"/>
                  </a:cubicBezTo>
                  <a:cubicBezTo>
                    <a:pt x="79" y="131"/>
                    <a:pt x="0" y="123"/>
                    <a:pt x="24" y="167"/>
                  </a:cubicBezTo>
                  <a:cubicBezTo>
                    <a:pt x="63" y="239"/>
                    <a:pt x="119" y="253"/>
                    <a:pt x="174" y="236"/>
                  </a:cubicBezTo>
                  <a:cubicBezTo>
                    <a:pt x="229" y="220"/>
                    <a:pt x="298" y="158"/>
                    <a:pt x="253" y="79"/>
                  </a:cubicBezTo>
                  <a:cubicBezTo>
                    <a:pt x="207" y="0"/>
                    <a:pt x="179" y="17"/>
                    <a:pt x="179" y="17"/>
                  </a:cubicBezTo>
                  <a:close/>
                </a:path>
              </a:pathLst>
            </a:custGeom>
            <a:solidFill>
              <a:srgbClr val="0F2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3" name="îS1ïḋé"/>
            <p:cNvSpPr/>
            <p:nvPr/>
          </p:nvSpPr>
          <p:spPr bwMode="auto">
            <a:xfrm>
              <a:off x="6780213" y="4370388"/>
              <a:ext cx="346075" cy="371475"/>
            </a:xfrm>
            <a:custGeom>
              <a:avLst/>
              <a:gdLst>
                <a:gd name="T0" fmla="*/ 93 w 105"/>
                <a:gd name="T1" fmla="*/ 89 h 113"/>
                <a:gd name="T2" fmla="*/ 72 w 105"/>
                <a:gd name="T3" fmla="*/ 0 h 113"/>
                <a:gd name="T4" fmla="*/ 0 w 105"/>
                <a:gd name="T5" fmla="*/ 35 h 113"/>
                <a:gd name="T6" fmla="*/ 43 w 105"/>
                <a:gd name="T7" fmla="*/ 95 h 113"/>
                <a:gd name="T8" fmla="*/ 93 w 105"/>
                <a:gd name="T9" fmla="*/ 8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13">
                  <a:moveTo>
                    <a:pt x="93" y="89"/>
                  </a:moveTo>
                  <a:cubicBezTo>
                    <a:pt x="105" y="43"/>
                    <a:pt x="72" y="0"/>
                    <a:pt x="72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24" y="85"/>
                    <a:pt x="43" y="95"/>
                  </a:cubicBezTo>
                  <a:cubicBezTo>
                    <a:pt x="63" y="106"/>
                    <a:pt x="87" y="113"/>
                    <a:pt x="93" y="89"/>
                  </a:cubicBezTo>
                  <a:close/>
                </a:path>
              </a:pathLst>
            </a:custGeom>
            <a:solidFill>
              <a:srgbClr val="9F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4" name="íSḷiḓê"/>
            <p:cNvSpPr/>
            <p:nvPr/>
          </p:nvSpPr>
          <p:spPr bwMode="auto">
            <a:xfrm>
              <a:off x="4592638" y="4429125"/>
              <a:ext cx="1703388" cy="847725"/>
            </a:xfrm>
            <a:custGeom>
              <a:avLst/>
              <a:gdLst>
                <a:gd name="T0" fmla="*/ 483 w 516"/>
                <a:gd name="T1" fmla="*/ 144 h 257"/>
                <a:gd name="T2" fmla="*/ 467 w 516"/>
                <a:gd name="T3" fmla="*/ 137 h 257"/>
                <a:gd name="T4" fmla="*/ 451 w 516"/>
                <a:gd name="T5" fmla="*/ 130 h 257"/>
                <a:gd name="T6" fmla="*/ 419 w 516"/>
                <a:gd name="T7" fmla="*/ 116 h 257"/>
                <a:gd name="T8" fmla="*/ 353 w 516"/>
                <a:gd name="T9" fmla="*/ 92 h 257"/>
                <a:gd name="T10" fmla="*/ 287 w 516"/>
                <a:gd name="T11" fmla="*/ 73 h 257"/>
                <a:gd name="T12" fmla="*/ 253 w 516"/>
                <a:gd name="T13" fmla="*/ 67 h 257"/>
                <a:gd name="T14" fmla="*/ 249 w 516"/>
                <a:gd name="T15" fmla="*/ 66 h 257"/>
                <a:gd name="T16" fmla="*/ 249 w 516"/>
                <a:gd name="T17" fmla="*/ 66 h 257"/>
                <a:gd name="T18" fmla="*/ 249 w 516"/>
                <a:gd name="T19" fmla="*/ 66 h 257"/>
                <a:gd name="T20" fmla="*/ 247 w 516"/>
                <a:gd name="T21" fmla="*/ 66 h 257"/>
                <a:gd name="T22" fmla="*/ 236 w 516"/>
                <a:gd name="T23" fmla="*/ 70 h 257"/>
                <a:gd name="T24" fmla="*/ 210 w 516"/>
                <a:gd name="T25" fmla="*/ 86 h 257"/>
                <a:gd name="T26" fmla="*/ 183 w 516"/>
                <a:gd name="T27" fmla="*/ 107 h 257"/>
                <a:gd name="T28" fmla="*/ 130 w 516"/>
                <a:gd name="T29" fmla="*/ 154 h 257"/>
                <a:gd name="T30" fmla="*/ 29 w 516"/>
                <a:gd name="T31" fmla="*/ 257 h 257"/>
                <a:gd name="T32" fmla="*/ 0 w 516"/>
                <a:gd name="T33" fmla="*/ 234 h 257"/>
                <a:gd name="T34" fmla="*/ 91 w 516"/>
                <a:gd name="T35" fmla="*/ 117 h 257"/>
                <a:gd name="T36" fmla="*/ 143 w 516"/>
                <a:gd name="T37" fmla="*/ 62 h 257"/>
                <a:gd name="T38" fmla="*/ 172 w 516"/>
                <a:gd name="T39" fmla="*/ 36 h 257"/>
                <a:gd name="T40" fmla="*/ 207 w 516"/>
                <a:gd name="T41" fmla="*/ 13 h 257"/>
                <a:gd name="T42" fmla="*/ 230 w 516"/>
                <a:gd name="T43" fmla="*/ 3 h 257"/>
                <a:gd name="T44" fmla="*/ 246 w 516"/>
                <a:gd name="T45" fmla="*/ 0 h 257"/>
                <a:gd name="T46" fmla="*/ 251 w 516"/>
                <a:gd name="T47" fmla="*/ 0 h 257"/>
                <a:gd name="T48" fmla="*/ 255 w 516"/>
                <a:gd name="T49" fmla="*/ 0 h 257"/>
                <a:gd name="T50" fmla="*/ 260 w 516"/>
                <a:gd name="T51" fmla="*/ 1 h 257"/>
                <a:gd name="T52" fmla="*/ 299 w 516"/>
                <a:gd name="T53" fmla="*/ 5 h 257"/>
                <a:gd name="T54" fmla="*/ 375 w 516"/>
                <a:gd name="T55" fmla="*/ 23 h 257"/>
                <a:gd name="T56" fmla="*/ 446 w 516"/>
                <a:gd name="T57" fmla="*/ 47 h 257"/>
                <a:gd name="T58" fmla="*/ 481 w 516"/>
                <a:gd name="T59" fmla="*/ 62 h 257"/>
                <a:gd name="T60" fmla="*/ 499 w 516"/>
                <a:gd name="T61" fmla="*/ 70 h 257"/>
                <a:gd name="T62" fmla="*/ 516 w 516"/>
                <a:gd name="T63" fmla="*/ 79 h 257"/>
                <a:gd name="T64" fmla="*/ 483 w 516"/>
                <a:gd name="T65" fmla="*/ 144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16" h="257">
                  <a:moveTo>
                    <a:pt x="483" y="144"/>
                  </a:moveTo>
                  <a:cubicBezTo>
                    <a:pt x="478" y="142"/>
                    <a:pt x="472" y="139"/>
                    <a:pt x="467" y="137"/>
                  </a:cubicBezTo>
                  <a:cubicBezTo>
                    <a:pt x="451" y="130"/>
                    <a:pt x="451" y="130"/>
                    <a:pt x="451" y="130"/>
                  </a:cubicBezTo>
                  <a:cubicBezTo>
                    <a:pt x="440" y="125"/>
                    <a:pt x="430" y="121"/>
                    <a:pt x="419" y="116"/>
                  </a:cubicBezTo>
                  <a:cubicBezTo>
                    <a:pt x="397" y="107"/>
                    <a:pt x="375" y="99"/>
                    <a:pt x="353" y="92"/>
                  </a:cubicBezTo>
                  <a:cubicBezTo>
                    <a:pt x="331" y="84"/>
                    <a:pt x="309" y="78"/>
                    <a:pt x="287" y="73"/>
                  </a:cubicBezTo>
                  <a:cubicBezTo>
                    <a:pt x="275" y="71"/>
                    <a:pt x="264" y="69"/>
                    <a:pt x="253" y="67"/>
                  </a:cubicBezTo>
                  <a:cubicBezTo>
                    <a:pt x="249" y="66"/>
                    <a:pt x="249" y="66"/>
                    <a:pt x="249" y="66"/>
                  </a:cubicBezTo>
                  <a:cubicBezTo>
                    <a:pt x="248" y="66"/>
                    <a:pt x="249" y="66"/>
                    <a:pt x="249" y="66"/>
                  </a:cubicBezTo>
                  <a:cubicBezTo>
                    <a:pt x="249" y="66"/>
                    <a:pt x="249" y="66"/>
                    <a:pt x="249" y="66"/>
                  </a:cubicBezTo>
                  <a:cubicBezTo>
                    <a:pt x="249" y="66"/>
                    <a:pt x="248" y="66"/>
                    <a:pt x="247" y="66"/>
                  </a:cubicBezTo>
                  <a:cubicBezTo>
                    <a:pt x="244" y="67"/>
                    <a:pt x="241" y="68"/>
                    <a:pt x="236" y="70"/>
                  </a:cubicBezTo>
                  <a:cubicBezTo>
                    <a:pt x="228" y="74"/>
                    <a:pt x="219" y="80"/>
                    <a:pt x="210" y="86"/>
                  </a:cubicBezTo>
                  <a:cubicBezTo>
                    <a:pt x="201" y="93"/>
                    <a:pt x="192" y="100"/>
                    <a:pt x="183" y="107"/>
                  </a:cubicBezTo>
                  <a:cubicBezTo>
                    <a:pt x="165" y="122"/>
                    <a:pt x="147" y="138"/>
                    <a:pt x="130" y="154"/>
                  </a:cubicBezTo>
                  <a:cubicBezTo>
                    <a:pt x="95" y="187"/>
                    <a:pt x="62" y="222"/>
                    <a:pt x="29" y="2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28" y="193"/>
                    <a:pt x="58" y="154"/>
                    <a:pt x="91" y="117"/>
                  </a:cubicBezTo>
                  <a:cubicBezTo>
                    <a:pt x="107" y="98"/>
                    <a:pt x="125" y="80"/>
                    <a:pt x="143" y="62"/>
                  </a:cubicBezTo>
                  <a:cubicBezTo>
                    <a:pt x="152" y="53"/>
                    <a:pt x="162" y="45"/>
                    <a:pt x="172" y="36"/>
                  </a:cubicBezTo>
                  <a:cubicBezTo>
                    <a:pt x="183" y="28"/>
                    <a:pt x="194" y="20"/>
                    <a:pt x="207" y="13"/>
                  </a:cubicBezTo>
                  <a:cubicBezTo>
                    <a:pt x="214" y="9"/>
                    <a:pt x="221" y="5"/>
                    <a:pt x="230" y="3"/>
                  </a:cubicBezTo>
                  <a:cubicBezTo>
                    <a:pt x="235" y="2"/>
                    <a:pt x="240" y="1"/>
                    <a:pt x="246" y="0"/>
                  </a:cubicBezTo>
                  <a:cubicBezTo>
                    <a:pt x="248" y="0"/>
                    <a:pt x="250" y="0"/>
                    <a:pt x="251" y="0"/>
                  </a:cubicBezTo>
                  <a:cubicBezTo>
                    <a:pt x="253" y="0"/>
                    <a:pt x="255" y="0"/>
                    <a:pt x="255" y="0"/>
                  </a:cubicBezTo>
                  <a:cubicBezTo>
                    <a:pt x="260" y="1"/>
                    <a:pt x="260" y="1"/>
                    <a:pt x="260" y="1"/>
                  </a:cubicBezTo>
                  <a:cubicBezTo>
                    <a:pt x="273" y="2"/>
                    <a:pt x="287" y="3"/>
                    <a:pt x="299" y="5"/>
                  </a:cubicBezTo>
                  <a:cubicBezTo>
                    <a:pt x="325" y="10"/>
                    <a:pt x="350" y="15"/>
                    <a:pt x="375" y="23"/>
                  </a:cubicBezTo>
                  <a:cubicBezTo>
                    <a:pt x="399" y="30"/>
                    <a:pt x="423" y="38"/>
                    <a:pt x="446" y="47"/>
                  </a:cubicBezTo>
                  <a:cubicBezTo>
                    <a:pt x="458" y="52"/>
                    <a:pt x="470" y="57"/>
                    <a:pt x="481" y="62"/>
                  </a:cubicBezTo>
                  <a:cubicBezTo>
                    <a:pt x="487" y="65"/>
                    <a:pt x="493" y="67"/>
                    <a:pt x="499" y="70"/>
                  </a:cubicBezTo>
                  <a:cubicBezTo>
                    <a:pt x="504" y="73"/>
                    <a:pt x="510" y="75"/>
                    <a:pt x="516" y="79"/>
                  </a:cubicBezTo>
                  <a:lnTo>
                    <a:pt x="483" y="144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5" name="îṣlíḓê"/>
            <p:cNvSpPr/>
            <p:nvPr/>
          </p:nvSpPr>
          <p:spPr bwMode="auto">
            <a:xfrm>
              <a:off x="4319588" y="5151438"/>
              <a:ext cx="425450" cy="230188"/>
            </a:xfrm>
            <a:custGeom>
              <a:avLst/>
              <a:gdLst>
                <a:gd name="T0" fmla="*/ 84 w 129"/>
                <a:gd name="T1" fmla="*/ 3 h 70"/>
                <a:gd name="T2" fmla="*/ 127 w 129"/>
                <a:gd name="T3" fmla="*/ 22 h 70"/>
                <a:gd name="T4" fmla="*/ 129 w 129"/>
                <a:gd name="T5" fmla="*/ 26 h 70"/>
                <a:gd name="T6" fmla="*/ 123 w 129"/>
                <a:gd name="T7" fmla="*/ 64 h 70"/>
                <a:gd name="T8" fmla="*/ 115 w 129"/>
                <a:gd name="T9" fmla="*/ 68 h 70"/>
                <a:gd name="T10" fmla="*/ 74 w 129"/>
                <a:gd name="T11" fmla="*/ 50 h 70"/>
                <a:gd name="T12" fmla="*/ 16 w 129"/>
                <a:gd name="T13" fmla="*/ 24 h 70"/>
                <a:gd name="T14" fmla="*/ 11 w 129"/>
                <a:gd name="T15" fmla="*/ 1 h 70"/>
                <a:gd name="T16" fmla="*/ 77 w 129"/>
                <a:gd name="T17" fmla="*/ 2 h 70"/>
                <a:gd name="T18" fmla="*/ 84 w 129"/>
                <a:gd name="T19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70">
                  <a:moveTo>
                    <a:pt x="84" y="3"/>
                  </a:moveTo>
                  <a:cubicBezTo>
                    <a:pt x="127" y="22"/>
                    <a:pt x="127" y="22"/>
                    <a:pt x="127" y="22"/>
                  </a:cubicBezTo>
                  <a:cubicBezTo>
                    <a:pt x="128" y="23"/>
                    <a:pt x="129" y="24"/>
                    <a:pt x="129" y="26"/>
                  </a:cubicBezTo>
                  <a:cubicBezTo>
                    <a:pt x="123" y="64"/>
                    <a:pt x="123" y="64"/>
                    <a:pt x="123" y="64"/>
                  </a:cubicBezTo>
                  <a:cubicBezTo>
                    <a:pt x="122" y="68"/>
                    <a:pt x="118" y="70"/>
                    <a:pt x="115" y="68"/>
                  </a:cubicBezTo>
                  <a:cubicBezTo>
                    <a:pt x="100" y="62"/>
                    <a:pt x="93" y="58"/>
                    <a:pt x="74" y="50"/>
                  </a:cubicBezTo>
                  <a:cubicBezTo>
                    <a:pt x="62" y="45"/>
                    <a:pt x="32" y="31"/>
                    <a:pt x="16" y="24"/>
                  </a:cubicBezTo>
                  <a:cubicBezTo>
                    <a:pt x="0" y="17"/>
                    <a:pt x="4" y="0"/>
                    <a:pt x="11" y="1"/>
                  </a:cubicBezTo>
                  <a:cubicBezTo>
                    <a:pt x="43" y="8"/>
                    <a:pt x="64" y="7"/>
                    <a:pt x="77" y="2"/>
                  </a:cubicBezTo>
                  <a:cubicBezTo>
                    <a:pt x="79" y="1"/>
                    <a:pt x="82" y="1"/>
                    <a:pt x="84" y="3"/>
                  </a:cubicBezTo>
                  <a:close/>
                </a:path>
              </a:pathLst>
            </a:custGeom>
            <a:solidFill>
              <a:srgbClr val="1436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6" name="ïṡḻide"/>
            <p:cNvSpPr/>
            <p:nvPr/>
          </p:nvSpPr>
          <p:spPr bwMode="auto">
            <a:xfrm>
              <a:off x="5959476" y="4524375"/>
              <a:ext cx="560388" cy="498475"/>
            </a:xfrm>
            <a:custGeom>
              <a:avLst/>
              <a:gdLst>
                <a:gd name="T0" fmla="*/ 170 w 170"/>
                <a:gd name="T1" fmla="*/ 151 h 151"/>
                <a:gd name="T2" fmla="*/ 0 w 170"/>
                <a:gd name="T3" fmla="*/ 80 h 151"/>
                <a:gd name="T4" fmla="*/ 2 w 170"/>
                <a:gd name="T5" fmla="*/ 0 h 151"/>
                <a:gd name="T6" fmla="*/ 127 w 170"/>
                <a:gd name="T7" fmla="*/ 42 h 151"/>
                <a:gd name="T8" fmla="*/ 170 w 170"/>
                <a:gd name="T9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51">
                  <a:moveTo>
                    <a:pt x="170" y="151"/>
                  </a:moveTo>
                  <a:cubicBezTo>
                    <a:pt x="167" y="150"/>
                    <a:pt x="92" y="106"/>
                    <a:pt x="0" y="80"/>
                  </a:cubicBezTo>
                  <a:cubicBezTo>
                    <a:pt x="3" y="48"/>
                    <a:pt x="7" y="20"/>
                    <a:pt x="2" y="0"/>
                  </a:cubicBezTo>
                  <a:cubicBezTo>
                    <a:pt x="76" y="12"/>
                    <a:pt x="127" y="42"/>
                    <a:pt x="127" y="42"/>
                  </a:cubicBezTo>
                  <a:lnTo>
                    <a:pt x="170" y="151"/>
                  </a:lnTo>
                  <a:close/>
                </a:path>
              </a:pathLst>
            </a:custGeom>
            <a:solidFill>
              <a:srgbClr val="0A1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7" name="iŝḻïḍè"/>
            <p:cNvSpPr/>
            <p:nvPr/>
          </p:nvSpPr>
          <p:spPr bwMode="auto">
            <a:xfrm>
              <a:off x="5929313" y="4498975"/>
              <a:ext cx="149225" cy="368300"/>
            </a:xfrm>
            <a:custGeom>
              <a:avLst/>
              <a:gdLst>
                <a:gd name="T0" fmla="*/ 4 w 45"/>
                <a:gd name="T1" fmla="*/ 0 h 112"/>
                <a:gd name="T2" fmla="*/ 0 w 45"/>
                <a:gd name="T3" fmla="*/ 103 h 112"/>
                <a:gd name="T4" fmla="*/ 25 w 45"/>
                <a:gd name="T5" fmla="*/ 112 h 112"/>
                <a:gd name="T6" fmla="*/ 33 w 45"/>
                <a:gd name="T7" fmla="*/ 8 h 112"/>
                <a:gd name="T8" fmla="*/ 4 w 45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12">
                  <a:moveTo>
                    <a:pt x="4" y="0"/>
                  </a:moveTo>
                  <a:cubicBezTo>
                    <a:pt x="4" y="0"/>
                    <a:pt x="10" y="41"/>
                    <a:pt x="0" y="103"/>
                  </a:cubicBezTo>
                  <a:cubicBezTo>
                    <a:pt x="9" y="108"/>
                    <a:pt x="25" y="112"/>
                    <a:pt x="25" y="112"/>
                  </a:cubicBezTo>
                  <a:cubicBezTo>
                    <a:pt x="26" y="112"/>
                    <a:pt x="45" y="68"/>
                    <a:pt x="33" y="8"/>
                  </a:cubicBezTo>
                  <a:cubicBezTo>
                    <a:pt x="22" y="3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77B3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8" name="iṩḷîḍê"/>
            <p:cNvSpPr/>
            <p:nvPr/>
          </p:nvSpPr>
          <p:spPr bwMode="auto">
            <a:xfrm>
              <a:off x="4506913" y="5121275"/>
              <a:ext cx="60325" cy="46038"/>
            </a:xfrm>
            <a:custGeom>
              <a:avLst/>
              <a:gdLst>
                <a:gd name="T0" fmla="*/ 17 w 18"/>
                <a:gd name="T1" fmla="*/ 14 h 14"/>
                <a:gd name="T2" fmla="*/ 17 w 18"/>
                <a:gd name="T3" fmla="*/ 14 h 14"/>
                <a:gd name="T4" fmla="*/ 16 w 18"/>
                <a:gd name="T5" fmla="*/ 13 h 14"/>
                <a:gd name="T6" fmla="*/ 1 w 18"/>
                <a:gd name="T7" fmla="*/ 7 h 14"/>
                <a:gd name="T8" fmla="*/ 2 w 18"/>
                <a:gd name="T9" fmla="*/ 2 h 14"/>
                <a:gd name="T10" fmla="*/ 4 w 18"/>
                <a:gd name="T11" fmla="*/ 0 h 14"/>
                <a:gd name="T12" fmla="*/ 4 w 18"/>
                <a:gd name="T13" fmla="*/ 0 h 14"/>
                <a:gd name="T14" fmla="*/ 18 w 18"/>
                <a:gd name="T15" fmla="*/ 12 h 14"/>
                <a:gd name="T16" fmla="*/ 18 w 18"/>
                <a:gd name="T17" fmla="*/ 13 h 14"/>
                <a:gd name="T18" fmla="*/ 17 w 18"/>
                <a:gd name="T19" fmla="*/ 14 h 14"/>
                <a:gd name="T20" fmla="*/ 4 w 18"/>
                <a:gd name="T21" fmla="*/ 2 h 14"/>
                <a:gd name="T22" fmla="*/ 3 w 18"/>
                <a:gd name="T23" fmla="*/ 3 h 14"/>
                <a:gd name="T24" fmla="*/ 2 w 18"/>
                <a:gd name="T25" fmla="*/ 6 h 14"/>
                <a:gd name="T26" fmla="*/ 16 w 18"/>
                <a:gd name="T27" fmla="*/ 12 h 14"/>
                <a:gd name="T28" fmla="*/ 4 w 18"/>
                <a:gd name="T2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14">
                  <a:moveTo>
                    <a:pt x="17" y="14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0" y="12"/>
                    <a:pt x="2" y="11"/>
                    <a:pt x="1" y="7"/>
                  </a:cubicBezTo>
                  <a:cubicBezTo>
                    <a:pt x="0" y="5"/>
                    <a:pt x="0" y="4"/>
                    <a:pt x="2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0"/>
                    <a:pt x="17" y="11"/>
                    <a:pt x="18" y="12"/>
                  </a:cubicBezTo>
                  <a:cubicBezTo>
                    <a:pt x="18" y="13"/>
                    <a:pt x="18" y="13"/>
                    <a:pt x="18" y="13"/>
                  </a:cubicBezTo>
                  <a:lnTo>
                    <a:pt x="17" y="14"/>
                  </a:lnTo>
                  <a:close/>
                  <a:moveTo>
                    <a:pt x="4" y="2"/>
                  </a:moveTo>
                  <a:cubicBezTo>
                    <a:pt x="4" y="2"/>
                    <a:pt x="3" y="2"/>
                    <a:pt x="3" y="3"/>
                  </a:cubicBezTo>
                  <a:cubicBezTo>
                    <a:pt x="2" y="4"/>
                    <a:pt x="2" y="5"/>
                    <a:pt x="2" y="6"/>
                  </a:cubicBezTo>
                  <a:cubicBezTo>
                    <a:pt x="3" y="9"/>
                    <a:pt x="10" y="11"/>
                    <a:pt x="16" y="12"/>
                  </a:cubicBezTo>
                  <a:cubicBezTo>
                    <a:pt x="13" y="8"/>
                    <a:pt x="8" y="2"/>
                    <a:pt x="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9" name="is1ïḓê"/>
            <p:cNvSpPr/>
            <p:nvPr/>
          </p:nvSpPr>
          <p:spPr bwMode="auto">
            <a:xfrm>
              <a:off x="4530726" y="5095875"/>
              <a:ext cx="49213" cy="71438"/>
            </a:xfrm>
            <a:custGeom>
              <a:avLst/>
              <a:gdLst>
                <a:gd name="T0" fmla="*/ 10 w 15"/>
                <a:gd name="T1" fmla="*/ 22 h 22"/>
                <a:gd name="T2" fmla="*/ 10 w 15"/>
                <a:gd name="T3" fmla="*/ 21 h 22"/>
                <a:gd name="T4" fmla="*/ 2 w 15"/>
                <a:gd name="T5" fmla="*/ 1 h 22"/>
                <a:gd name="T6" fmla="*/ 6 w 15"/>
                <a:gd name="T7" fmla="*/ 1 h 22"/>
                <a:gd name="T8" fmla="*/ 11 w 15"/>
                <a:gd name="T9" fmla="*/ 21 h 22"/>
                <a:gd name="T10" fmla="*/ 11 w 15"/>
                <a:gd name="T11" fmla="*/ 22 h 22"/>
                <a:gd name="T12" fmla="*/ 10 w 15"/>
                <a:gd name="T13" fmla="*/ 22 h 22"/>
                <a:gd name="T14" fmla="*/ 4 w 15"/>
                <a:gd name="T15" fmla="*/ 2 h 22"/>
                <a:gd name="T16" fmla="*/ 3 w 15"/>
                <a:gd name="T17" fmla="*/ 2 h 22"/>
                <a:gd name="T18" fmla="*/ 10 w 15"/>
                <a:gd name="T19" fmla="*/ 19 h 22"/>
                <a:gd name="T20" fmla="*/ 5 w 15"/>
                <a:gd name="T21" fmla="*/ 2 h 22"/>
                <a:gd name="T22" fmla="*/ 4 w 15"/>
                <a:gd name="T2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2">
                  <a:moveTo>
                    <a:pt x="10" y="22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6" y="17"/>
                    <a:pt x="0" y="5"/>
                    <a:pt x="2" y="1"/>
                  </a:cubicBezTo>
                  <a:cubicBezTo>
                    <a:pt x="3" y="1"/>
                    <a:pt x="4" y="0"/>
                    <a:pt x="6" y="1"/>
                  </a:cubicBezTo>
                  <a:cubicBezTo>
                    <a:pt x="15" y="3"/>
                    <a:pt x="11" y="20"/>
                    <a:pt x="11" y="21"/>
                  </a:cubicBezTo>
                  <a:cubicBezTo>
                    <a:pt x="11" y="22"/>
                    <a:pt x="11" y="22"/>
                    <a:pt x="11" y="22"/>
                  </a:cubicBezTo>
                  <a:lnTo>
                    <a:pt x="10" y="22"/>
                  </a:lnTo>
                  <a:close/>
                  <a:moveTo>
                    <a:pt x="4" y="2"/>
                  </a:moveTo>
                  <a:cubicBezTo>
                    <a:pt x="4" y="2"/>
                    <a:pt x="3" y="2"/>
                    <a:pt x="3" y="2"/>
                  </a:cubicBezTo>
                  <a:cubicBezTo>
                    <a:pt x="2" y="5"/>
                    <a:pt x="6" y="14"/>
                    <a:pt x="10" y="19"/>
                  </a:cubicBezTo>
                  <a:cubicBezTo>
                    <a:pt x="10" y="15"/>
                    <a:pt x="11" y="4"/>
                    <a:pt x="5" y="2"/>
                  </a:cubicBezTo>
                  <a:cubicBezTo>
                    <a:pt x="5" y="2"/>
                    <a:pt x="5" y="2"/>
                    <a:pt x="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0" name="iṡḻíḋé"/>
            <p:cNvSpPr/>
            <p:nvPr/>
          </p:nvSpPr>
          <p:spPr bwMode="auto">
            <a:xfrm>
              <a:off x="4754563" y="4633913"/>
              <a:ext cx="1649413" cy="942975"/>
            </a:xfrm>
            <a:custGeom>
              <a:avLst/>
              <a:gdLst>
                <a:gd name="T0" fmla="*/ 468 w 500"/>
                <a:gd name="T1" fmla="*/ 131 h 286"/>
                <a:gd name="T2" fmla="*/ 460 w 500"/>
                <a:gd name="T3" fmla="*/ 128 h 286"/>
                <a:gd name="T4" fmla="*/ 452 w 500"/>
                <a:gd name="T5" fmla="*/ 125 h 286"/>
                <a:gd name="T6" fmla="*/ 436 w 500"/>
                <a:gd name="T7" fmla="*/ 118 h 286"/>
                <a:gd name="T8" fmla="*/ 403 w 500"/>
                <a:gd name="T9" fmla="*/ 105 h 286"/>
                <a:gd name="T10" fmla="*/ 335 w 500"/>
                <a:gd name="T11" fmla="*/ 84 h 286"/>
                <a:gd name="T12" fmla="*/ 267 w 500"/>
                <a:gd name="T13" fmla="*/ 70 h 286"/>
                <a:gd name="T14" fmla="*/ 234 w 500"/>
                <a:gd name="T15" fmla="*/ 67 h 286"/>
                <a:gd name="T16" fmla="*/ 230 w 500"/>
                <a:gd name="T17" fmla="*/ 67 h 286"/>
                <a:gd name="T18" fmla="*/ 228 w 500"/>
                <a:gd name="T19" fmla="*/ 67 h 286"/>
                <a:gd name="T20" fmla="*/ 229 w 500"/>
                <a:gd name="T21" fmla="*/ 67 h 286"/>
                <a:gd name="T22" fmla="*/ 227 w 500"/>
                <a:gd name="T23" fmla="*/ 67 h 286"/>
                <a:gd name="T24" fmla="*/ 217 w 500"/>
                <a:gd name="T25" fmla="*/ 72 h 286"/>
                <a:gd name="T26" fmla="*/ 193 w 500"/>
                <a:gd name="T27" fmla="*/ 91 h 286"/>
                <a:gd name="T28" fmla="*/ 168 w 500"/>
                <a:gd name="T29" fmla="*/ 116 h 286"/>
                <a:gd name="T30" fmla="*/ 121 w 500"/>
                <a:gd name="T31" fmla="*/ 170 h 286"/>
                <a:gd name="T32" fmla="*/ 31 w 500"/>
                <a:gd name="T33" fmla="*/ 286 h 286"/>
                <a:gd name="T34" fmla="*/ 0 w 500"/>
                <a:gd name="T35" fmla="*/ 268 h 286"/>
                <a:gd name="T36" fmla="*/ 77 w 500"/>
                <a:gd name="T37" fmla="*/ 138 h 286"/>
                <a:gd name="T38" fmla="*/ 123 w 500"/>
                <a:gd name="T39" fmla="*/ 76 h 286"/>
                <a:gd name="T40" fmla="*/ 149 w 500"/>
                <a:gd name="T41" fmla="*/ 47 h 286"/>
                <a:gd name="T42" fmla="*/ 181 w 500"/>
                <a:gd name="T43" fmla="*/ 18 h 286"/>
                <a:gd name="T44" fmla="*/ 204 w 500"/>
                <a:gd name="T45" fmla="*/ 6 h 286"/>
                <a:gd name="T46" fmla="*/ 220 w 500"/>
                <a:gd name="T47" fmla="*/ 1 h 286"/>
                <a:gd name="T48" fmla="*/ 225 w 500"/>
                <a:gd name="T49" fmla="*/ 1 h 286"/>
                <a:gd name="T50" fmla="*/ 228 w 500"/>
                <a:gd name="T51" fmla="*/ 1 h 286"/>
                <a:gd name="T52" fmla="*/ 233 w 500"/>
                <a:gd name="T53" fmla="*/ 0 h 286"/>
                <a:gd name="T54" fmla="*/ 274 w 500"/>
                <a:gd name="T55" fmla="*/ 1 h 286"/>
                <a:gd name="T56" fmla="*/ 353 w 500"/>
                <a:gd name="T57" fmla="*/ 14 h 286"/>
                <a:gd name="T58" fmla="*/ 427 w 500"/>
                <a:gd name="T59" fmla="*/ 35 h 286"/>
                <a:gd name="T60" fmla="*/ 464 w 500"/>
                <a:gd name="T61" fmla="*/ 49 h 286"/>
                <a:gd name="T62" fmla="*/ 481 w 500"/>
                <a:gd name="T63" fmla="*/ 56 h 286"/>
                <a:gd name="T64" fmla="*/ 490 w 500"/>
                <a:gd name="T65" fmla="*/ 60 h 286"/>
                <a:gd name="T66" fmla="*/ 500 w 500"/>
                <a:gd name="T67" fmla="*/ 65 h 286"/>
                <a:gd name="T68" fmla="*/ 468 w 500"/>
                <a:gd name="T69" fmla="*/ 131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0" h="286">
                  <a:moveTo>
                    <a:pt x="468" y="131"/>
                  </a:moveTo>
                  <a:cubicBezTo>
                    <a:pt x="460" y="128"/>
                    <a:pt x="460" y="128"/>
                    <a:pt x="460" y="128"/>
                  </a:cubicBezTo>
                  <a:cubicBezTo>
                    <a:pt x="452" y="125"/>
                    <a:pt x="452" y="125"/>
                    <a:pt x="452" y="125"/>
                  </a:cubicBezTo>
                  <a:cubicBezTo>
                    <a:pt x="447" y="122"/>
                    <a:pt x="441" y="120"/>
                    <a:pt x="436" y="118"/>
                  </a:cubicBezTo>
                  <a:cubicBezTo>
                    <a:pt x="425" y="113"/>
                    <a:pt x="414" y="109"/>
                    <a:pt x="403" y="105"/>
                  </a:cubicBezTo>
                  <a:cubicBezTo>
                    <a:pt x="380" y="97"/>
                    <a:pt x="358" y="90"/>
                    <a:pt x="335" y="84"/>
                  </a:cubicBezTo>
                  <a:cubicBezTo>
                    <a:pt x="313" y="78"/>
                    <a:pt x="290" y="73"/>
                    <a:pt x="267" y="70"/>
                  </a:cubicBezTo>
                  <a:cubicBezTo>
                    <a:pt x="256" y="68"/>
                    <a:pt x="245" y="67"/>
                    <a:pt x="234" y="67"/>
                  </a:cubicBezTo>
                  <a:cubicBezTo>
                    <a:pt x="230" y="67"/>
                    <a:pt x="230" y="67"/>
                    <a:pt x="230" y="67"/>
                  </a:cubicBezTo>
                  <a:cubicBezTo>
                    <a:pt x="228" y="67"/>
                    <a:pt x="228" y="67"/>
                    <a:pt x="228" y="67"/>
                  </a:cubicBezTo>
                  <a:cubicBezTo>
                    <a:pt x="229" y="67"/>
                    <a:pt x="229" y="67"/>
                    <a:pt x="229" y="67"/>
                  </a:cubicBezTo>
                  <a:cubicBezTo>
                    <a:pt x="229" y="67"/>
                    <a:pt x="228" y="67"/>
                    <a:pt x="227" y="67"/>
                  </a:cubicBezTo>
                  <a:cubicBezTo>
                    <a:pt x="225" y="68"/>
                    <a:pt x="221" y="70"/>
                    <a:pt x="217" y="72"/>
                  </a:cubicBezTo>
                  <a:cubicBezTo>
                    <a:pt x="209" y="77"/>
                    <a:pt x="201" y="84"/>
                    <a:pt x="193" y="91"/>
                  </a:cubicBezTo>
                  <a:cubicBezTo>
                    <a:pt x="184" y="99"/>
                    <a:pt x="176" y="107"/>
                    <a:pt x="168" y="116"/>
                  </a:cubicBezTo>
                  <a:cubicBezTo>
                    <a:pt x="152" y="133"/>
                    <a:pt x="136" y="151"/>
                    <a:pt x="121" y="170"/>
                  </a:cubicBezTo>
                  <a:cubicBezTo>
                    <a:pt x="90" y="208"/>
                    <a:pt x="60" y="247"/>
                    <a:pt x="31" y="28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23" y="223"/>
                    <a:pt x="49" y="180"/>
                    <a:pt x="77" y="138"/>
                  </a:cubicBezTo>
                  <a:cubicBezTo>
                    <a:pt x="91" y="117"/>
                    <a:pt x="106" y="96"/>
                    <a:pt x="123" y="76"/>
                  </a:cubicBezTo>
                  <a:cubicBezTo>
                    <a:pt x="131" y="66"/>
                    <a:pt x="140" y="56"/>
                    <a:pt x="149" y="47"/>
                  </a:cubicBezTo>
                  <a:cubicBezTo>
                    <a:pt x="159" y="37"/>
                    <a:pt x="168" y="27"/>
                    <a:pt x="181" y="18"/>
                  </a:cubicBezTo>
                  <a:cubicBezTo>
                    <a:pt x="188" y="14"/>
                    <a:pt x="195" y="9"/>
                    <a:pt x="204" y="6"/>
                  </a:cubicBezTo>
                  <a:cubicBezTo>
                    <a:pt x="209" y="4"/>
                    <a:pt x="214" y="2"/>
                    <a:pt x="220" y="1"/>
                  </a:cubicBezTo>
                  <a:cubicBezTo>
                    <a:pt x="222" y="1"/>
                    <a:pt x="224" y="1"/>
                    <a:pt x="225" y="1"/>
                  </a:cubicBezTo>
                  <a:cubicBezTo>
                    <a:pt x="228" y="1"/>
                    <a:pt x="228" y="1"/>
                    <a:pt x="228" y="1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47" y="0"/>
                    <a:pt x="261" y="0"/>
                    <a:pt x="274" y="1"/>
                  </a:cubicBezTo>
                  <a:cubicBezTo>
                    <a:pt x="301" y="3"/>
                    <a:pt x="327" y="8"/>
                    <a:pt x="353" y="14"/>
                  </a:cubicBezTo>
                  <a:cubicBezTo>
                    <a:pt x="378" y="20"/>
                    <a:pt x="403" y="27"/>
                    <a:pt x="427" y="35"/>
                  </a:cubicBezTo>
                  <a:cubicBezTo>
                    <a:pt x="439" y="40"/>
                    <a:pt x="452" y="44"/>
                    <a:pt x="464" y="49"/>
                  </a:cubicBezTo>
                  <a:cubicBezTo>
                    <a:pt x="469" y="51"/>
                    <a:pt x="475" y="54"/>
                    <a:pt x="481" y="56"/>
                  </a:cubicBezTo>
                  <a:cubicBezTo>
                    <a:pt x="490" y="60"/>
                    <a:pt x="490" y="60"/>
                    <a:pt x="490" y="60"/>
                  </a:cubicBezTo>
                  <a:cubicBezTo>
                    <a:pt x="500" y="65"/>
                    <a:pt x="500" y="65"/>
                    <a:pt x="500" y="65"/>
                  </a:cubicBezTo>
                  <a:lnTo>
                    <a:pt x="468" y="13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1" name="íSľíḓê"/>
            <p:cNvSpPr/>
            <p:nvPr/>
          </p:nvSpPr>
          <p:spPr bwMode="auto">
            <a:xfrm>
              <a:off x="4478338" y="5464175"/>
              <a:ext cx="450850" cy="187325"/>
            </a:xfrm>
            <a:custGeom>
              <a:avLst/>
              <a:gdLst>
                <a:gd name="T0" fmla="*/ 91 w 137"/>
                <a:gd name="T1" fmla="*/ 0 h 57"/>
                <a:gd name="T2" fmla="*/ 134 w 137"/>
                <a:gd name="T3" fmla="*/ 12 h 57"/>
                <a:gd name="T4" fmla="*/ 137 w 137"/>
                <a:gd name="T5" fmla="*/ 16 h 57"/>
                <a:gd name="T6" fmla="*/ 132 w 137"/>
                <a:gd name="T7" fmla="*/ 51 h 57"/>
                <a:gd name="T8" fmla="*/ 124 w 137"/>
                <a:gd name="T9" fmla="*/ 56 h 57"/>
                <a:gd name="T10" fmla="*/ 83 w 137"/>
                <a:gd name="T11" fmla="*/ 43 h 57"/>
                <a:gd name="T12" fmla="*/ 15 w 137"/>
                <a:gd name="T13" fmla="*/ 26 h 57"/>
                <a:gd name="T14" fmla="*/ 10 w 137"/>
                <a:gd name="T15" fmla="*/ 6 h 57"/>
                <a:gd name="T16" fmla="*/ 84 w 137"/>
                <a:gd name="T17" fmla="*/ 1 h 57"/>
                <a:gd name="T18" fmla="*/ 91 w 137"/>
                <a:gd name="T1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57">
                  <a:moveTo>
                    <a:pt x="91" y="0"/>
                  </a:moveTo>
                  <a:cubicBezTo>
                    <a:pt x="134" y="12"/>
                    <a:pt x="134" y="12"/>
                    <a:pt x="134" y="12"/>
                  </a:cubicBezTo>
                  <a:cubicBezTo>
                    <a:pt x="136" y="13"/>
                    <a:pt x="137" y="14"/>
                    <a:pt x="137" y="16"/>
                  </a:cubicBezTo>
                  <a:cubicBezTo>
                    <a:pt x="132" y="51"/>
                    <a:pt x="132" y="51"/>
                    <a:pt x="132" y="51"/>
                  </a:cubicBezTo>
                  <a:cubicBezTo>
                    <a:pt x="132" y="55"/>
                    <a:pt x="128" y="57"/>
                    <a:pt x="124" y="56"/>
                  </a:cubicBezTo>
                  <a:cubicBezTo>
                    <a:pt x="109" y="52"/>
                    <a:pt x="102" y="49"/>
                    <a:pt x="83" y="43"/>
                  </a:cubicBezTo>
                  <a:cubicBezTo>
                    <a:pt x="72" y="40"/>
                    <a:pt x="31" y="31"/>
                    <a:pt x="15" y="26"/>
                  </a:cubicBezTo>
                  <a:cubicBezTo>
                    <a:pt x="0" y="22"/>
                    <a:pt x="3" y="6"/>
                    <a:pt x="10" y="6"/>
                  </a:cubicBezTo>
                  <a:cubicBezTo>
                    <a:pt x="42" y="8"/>
                    <a:pt x="72" y="7"/>
                    <a:pt x="84" y="1"/>
                  </a:cubicBezTo>
                  <a:cubicBezTo>
                    <a:pt x="87" y="0"/>
                    <a:pt x="89" y="0"/>
                    <a:pt x="91" y="0"/>
                  </a:cubicBezTo>
                  <a:close/>
                </a:path>
              </a:pathLst>
            </a:custGeom>
            <a:solidFill>
              <a:srgbClr val="1436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2" name="iṡḻïďé"/>
            <p:cNvSpPr/>
            <p:nvPr/>
          </p:nvSpPr>
          <p:spPr bwMode="auto">
            <a:xfrm>
              <a:off x="6378576" y="4475163"/>
              <a:ext cx="1147763" cy="682625"/>
            </a:xfrm>
            <a:custGeom>
              <a:avLst/>
              <a:gdLst>
                <a:gd name="T0" fmla="*/ 348 w 348"/>
                <a:gd name="T1" fmla="*/ 136 h 207"/>
                <a:gd name="T2" fmla="*/ 114 w 348"/>
                <a:gd name="T3" fmla="*/ 195 h 207"/>
                <a:gd name="T4" fmla="*/ 59 w 348"/>
                <a:gd name="T5" fmla="*/ 207 h 207"/>
                <a:gd name="T6" fmla="*/ 0 w 348"/>
                <a:gd name="T7" fmla="*/ 57 h 207"/>
                <a:gd name="T8" fmla="*/ 62 w 348"/>
                <a:gd name="T9" fmla="*/ 57 h 207"/>
                <a:gd name="T10" fmla="*/ 189 w 348"/>
                <a:gd name="T11" fmla="*/ 0 h 207"/>
                <a:gd name="T12" fmla="*/ 247 w 348"/>
                <a:gd name="T13" fmla="*/ 37 h 207"/>
                <a:gd name="T14" fmla="*/ 303 w 348"/>
                <a:gd name="T15" fmla="*/ 85 h 207"/>
                <a:gd name="T16" fmla="*/ 348 w 348"/>
                <a:gd name="T17" fmla="*/ 13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" h="207">
                  <a:moveTo>
                    <a:pt x="348" y="136"/>
                  </a:moveTo>
                  <a:cubicBezTo>
                    <a:pt x="298" y="190"/>
                    <a:pt x="206" y="182"/>
                    <a:pt x="114" y="195"/>
                  </a:cubicBezTo>
                  <a:cubicBezTo>
                    <a:pt x="96" y="198"/>
                    <a:pt x="77" y="201"/>
                    <a:pt x="59" y="207"/>
                  </a:cubicBezTo>
                  <a:cubicBezTo>
                    <a:pt x="47" y="178"/>
                    <a:pt x="23" y="116"/>
                    <a:pt x="0" y="57"/>
                  </a:cubicBezTo>
                  <a:cubicBezTo>
                    <a:pt x="17" y="63"/>
                    <a:pt x="39" y="62"/>
                    <a:pt x="62" y="57"/>
                  </a:cubicBezTo>
                  <a:cubicBezTo>
                    <a:pt x="123" y="44"/>
                    <a:pt x="189" y="0"/>
                    <a:pt x="189" y="0"/>
                  </a:cubicBezTo>
                  <a:cubicBezTo>
                    <a:pt x="189" y="0"/>
                    <a:pt x="222" y="18"/>
                    <a:pt x="247" y="37"/>
                  </a:cubicBezTo>
                  <a:cubicBezTo>
                    <a:pt x="267" y="51"/>
                    <a:pt x="283" y="66"/>
                    <a:pt x="303" y="85"/>
                  </a:cubicBezTo>
                  <a:cubicBezTo>
                    <a:pt x="328" y="109"/>
                    <a:pt x="348" y="136"/>
                    <a:pt x="348" y="136"/>
                  </a:cubicBezTo>
                  <a:close/>
                </a:path>
              </a:pathLst>
            </a:custGeom>
            <a:solidFill>
              <a:srgbClr val="9F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3" name="îṡļíďè"/>
            <p:cNvSpPr/>
            <p:nvPr/>
          </p:nvSpPr>
          <p:spPr bwMode="auto">
            <a:xfrm>
              <a:off x="6378576" y="4664075"/>
              <a:ext cx="419100" cy="493713"/>
            </a:xfrm>
            <a:custGeom>
              <a:avLst/>
              <a:gdLst>
                <a:gd name="T0" fmla="*/ 114 w 127"/>
                <a:gd name="T1" fmla="*/ 138 h 150"/>
                <a:gd name="T2" fmla="*/ 59 w 127"/>
                <a:gd name="T3" fmla="*/ 150 h 150"/>
                <a:gd name="T4" fmla="*/ 0 w 127"/>
                <a:gd name="T5" fmla="*/ 0 h 150"/>
                <a:gd name="T6" fmla="*/ 62 w 127"/>
                <a:gd name="T7" fmla="*/ 0 h 150"/>
                <a:gd name="T8" fmla="*/ 114 w 127"/>
                <a:gd name="T9" fmla="*/ 13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50">
                  <a:moveTo>
                    <a:pt x="114" y="138"/>
                  </a:moveTo>
                  <a:cubicBezTo>
                    <a:pt x="96" y="141"/>
                    <a:pt x="77" y="144"/>
                    <a:pt x="59" y="150"/>
                  </a:cubicBezTo>
                  <a:cubicBezTo>
                    <a:pt x="47" y="121"/>
                    <a:pt x="23" y="59"/>
                    <a:pt x="0" y="0"/>
                  </a:cubicBezTo>
                  <a:cubicBezTo>
                    <a:pt x="17" y="6"/>
                    <a:pt x="39" y="5"/>
                    <a:pt x="62" y="0"/>
                  </a:cubicBezTo>
                  <a:cubicBezTo>
                    <a:pt x="93" y="35"/>
                    <a:pt x="127" y="111"/>
                    <a:pt x="114" y="138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4" name="işlíḋé"/>
            <p:cNvSpPr/>
            <p:nvPr/>
          </p:nvSpPr>
          <p:spPr bwMode="auto">
            <a:xfrm>
              <a:off x="7054851" y="4532313"/>
              <a:ext cx="481013" cy="230188"/>
            </a:xfrm>
            <a:custGeom>
              <a:avLst/>
              <a:gdLst>
                <a:gd name="T0" fmla="*/ 146 w 146"/>
                <a:gd name="T1" fmla="*/ 1 h 70"/>
                <a:gd name="T2" fmla="*/ 98 w 146"/>
                <a:gd name="T3" fmla="*/ 68 h 70"/>
                <a:gd name="T4" fmla="*/ 7 w 146"/>
                <a:gd name="T5" fmla="*/ 57 h 70"/>
                <a:gd name="T6" fmla="*/ 42 w 146"/>
                <a:gd name="T7" fmla="*/ 20 h 70"/>
                <a:gd name="T8" fmla="*/ 87 w 146"/>
                <a:gd name="T9" fmla="*/ 0 h 70"/>
                <a:gd name="T10" fmla="*/ 146 w 146"/>
                <a:gd name="T11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" h="70">
                  <a:moveTo>
                    <a:pt x="146" y="1"/>
                  </a:moveTo>
                  <a:cubicBezTo>
                    <a:pt x="127" y="15"/>
                    <a:pt x="96" y="45"/>
                    <a:pt x="98" y="68"/>
                  </a:cubicBezTo>
                  <a:cubicBezTo>
                    <a:pt x="98" y="68"/>
                    <a:pt x="49" y="70"/>
                    <a:pt x="7" y="57"/>
                  </a:cubicBezTo>
                  <a:cubicBezTo>
                    <a:pt x="0" y="16"/>
                    <a:pt x="42" y="20"/>
                    <a:pt x="42" y="20"/>
                  </a:cubicBezTo>
                  <a:cubicBezTo>
                    <a:pt x="66" y="32"/>
                    <a:pt x="79" y="17"/>
                    <a:pt x="87" y="0"/>
                  </a:cubicBezTo>
                  <a:lnTo>
                    <a:pt x="146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5" name="îşļiďê"/>
            <p:cNvSpPr/>
            <p:nvPr/>
          </p:nvSpPr>
          <p:spPr bwMode="auto">
            <a:xfrm>
              <a:off x="7318376" y="4532313"/>
              <a:ext cx="138113" cy="65088"/>
            </a:xfrm>
            <a:custGeom>
              <a:avLst/>
              <a:gdLst>
                <a:gd name="T0" fmla="*/ 42 w 42"/>
                <a:gd name="T1" fmla="*/ 1 h 20"/>
                <a:gd name="T2" fmla="*/ 7 w 42"/>
                <a:gd name="T3" fmla="*/ 0 h 20"/>
                <a:gd name="T4" fmla="*/ 0 w 42"/>
                <a:gd name="T5" fmla="*/ 12 h 20"/>
                <a:gd name="T6" fmla="*/ 34 w 42"/>
                <a:gd name="T7" fmla="*/ 13 h 20"/>
                <a:gd name="T8" fmla="*/ 42 w 42"/>
                <a:gd name="T9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0">
                  <a:moveTo>
                    <a:pt x="42" y="1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5" y="4"/>
                    <a:pt x="3" y="8"/>
                    <a:pt x="0" y="12"/>
                  </a:cubicBezTo>
                  <a:cubicBezTo>
                    <a:pt x="9" y="17"/>
                    <a:pt x="26" y="20"/>
                    <a:pt x="34" y="13"/>
                  </a:cubicBezTo>
                  <a:cubicBezTo>
                    <a:pt x="38" y="9"/>
                    <a:pt x="41" y="3"/>
                    <a:pt x="42" y="1"/>
                  </a:cubicBezTo>
                  <a:close/>
                </a:path>
              </a:pathLst>
            </a:custGeom>
            <a:solidFill>
              <a:srgbClr val="EA70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6" name="išļiḓè"/>
            <p:cNvSpPr/>
            <p:nvPr/>
          </p:nvSpPr>
          <p:spPr bwMode="auto">
            <a:xfrm>
              <a:off x="7215188" y="4095750"/>
              <a:ext cx="531813" cy="501650"/>
            </a:xfrm>
            <a:custGeom>
              <a:avLst/>
              <a:gdLst>
                <a:gd name="T0" fmla="*/ 137 w 161"/>
                <a:gd name="T1" fmla="*/ 96 h 152"/>
                <a:gd name="T2" fmla="*/ 74 w 161"/>
                <a:gd name="T3" fmla="*/ 145 h 152"/>
                <a:gd name="T4" fmla="*/ 15 w 161"/>
                <a:gd name="T5" fmla="*/ 78 h 152"/>
                <a:gd name="T6" fmla="*/ 107 w 161"/>
                <a:gd name="T7" fmla="*/ 9 h 152"/>
                <a:gd name="T8" fmla="*/ 137 w 161"/>
                <a:gd name="T9" fmla="*/ 9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52">
                  <a:moveTo>
                    <a:pt x="137" y="96"/>
                  </a:moveTo>
                  <a:cubicBezTo>
                    <a:pt x="112" y="126"/>
                    <a:pt x="102" y="140"/>
                    <a:pt x="74" y="145"/>
                  </a:cubicBezTo>
                  <a:cubicBezTo>
                    <a:pt x="32" y="152"/>
                    <a:pt x="0" y="115"/>
                    <a:pt x="15" y="78"/>
                  </a:cubicBezTo>
                  <a:cubicBezTo>
                    <a:pt x="29" y="44"/>
                    <a:pt x="67" y="0"/>
                    <a:pt x="107" y="9"/>
                  </a:cubicBezTo>
                  <a:cubicBezTo>
                    <a:pt x="147" y="19"/>
                    <a:pt x="161" y="65"/>
                    <a:pt x="137" y="96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7" name="ïṧḷïḍe"/>
            <p:cNvSpPr/>
            <p:nvPr/>
          </p:nvSpPr>
          <p:spPr bwMode="auto">
            <a:xfrm>
              <a:off x="7512051" y="4360863"/>
              <a:ext cx="115888" cy="114300"/>
            </a:xfrm>
            <a:custGeom>
              <a:avLst/>
              <a:gdLst>
                <a:gd name="T0" fmla="*/ 34 w 35"/>
                <a:gd name="T1" fmla="*/ 35 h 35"/>
                <a:gd name="T2" fmla="*/ 32 w 35"/>
                <a:gd name="T3" fmla="*/ 35 h 35"/>
                <a:gd name="T4" fmla="*/ 0 w 35"/>
                <a:gd name="T5" fmla="*/ 3 h 35"/>
                <a:gd name="T6" fmla="*/ 0 w 35"/>
                <a:gd name="T7" fmla="*/ 1 h 35"/>
                <a:gd name="T8" fmla="*/ 2 w 35"/>
                <a:gd name="T9" fmla="*/ 1 h 35"/>
                <a:gd name="T10" fmla="*/ 35 w 35"/>
                <a:gd name="T11" fmla="*/ 32 h 35"/>
                <a:gd name="T12" fmla="*/ 35 w 35"/>
                <a:gd name="T13" fmla="*/ 35 h 35"/>
                <a:gd name="T14" fmla="*/ 34 w 35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34" y="35"/>
                  </a:moveTo>
                  <a:cubicBezTo>
                    <a:pt x="33" y="35"/>
                    <a:pt x="33" y="35"/>
                    <a:pt x="32" y="3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3"/>
                    <a:pt x="35" y="34"/>
                    <a:pt x="35" y="35"/>
                  </a:cubicBezTo>
                  <a:cubicBezTo>
                    <a:pt x="34" y="35"/>
                    <a:pt x="34" y="35"/>
                    <a:pt x="34" y="35"/>
                  </a:cubicBezTo>
                  <a:close/>
                </a:path>
              </a:pathLst>
            </a:custGeom>
            <a:solidFill>
              <a:srgbClr val="0F2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8" name="iṡlîḍè"/>
            <p:cNvSpPr/>
            <p:nvPr/>
          </p:nvSpPr>
          <p:spPr bwMode="auto">
            <a:xfrm>
              <a:off x="7483476" y="4037013"/>
              <a:ext cx="382588" cy="523875"/>
            </a:xfrm>
            <a:custGeom>
              <a:avLst/>
              <a:gdLst>
                <a:gd name="T0" fmla="*/ 9 w 116"/>
                <a:gd name="T1" fmla="*/ 31 h 159"/>
                <a:gd name="T2" fmla="*/ 48 w 116"/>
                <a:gd name="T3" fmla="*/ 85 h 159"/>
                <a:gd name="T4" fmla="*/ 33 w 116"/>
                <a:gd name="T5" fmla="*/ 140 h 159"/>
                <a:gd name="T6" fmla="*/ 92 w 116"/>
                <a:gd name="T7" fmla="*/ 92 h 159"/>
                <a:gd name="T8" fmla="*/ 71 w 116"/>
                <a:gd name="T9" fmla="*/ 22 h 159"/>
                <a:gd name="T10" fmla="*/ 9 w 116"/>
                <a:gd name="T11" fmla="*/ 3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159">
                  <a:moveTo>
                    <a:pt x="9" y="31"/>
                  </a:moveTo>
                  <a:cubicBezTo>
                    <a:pt x="11" y="40"/>
                    <a:pt x="29" y="76"/>
                    <a:pt x="48" y="85"/>
                  </a:cubicBezTo>
                  <a:cubicBezTo>
                    <a:pt x="41" y="92"/>
                    <a:pt x="0" y="121"/>
                    <a:pt x="33" y="140"/>
                  </a:cubicBezTo>
                  <a:cubicBezTo>
                    <a:pt x="65" y="159"/>
                    <a:pt x="104" y="120"/>
                    <a:pt x="92" y="92"/>
                  </a:cubicBezTo>
                  <a:cubicBezTo>
                    <a:pt x="116" y="63"/>
                    <a:pt x="93" y="36"/>
                    <a:pt x="71" y="22"/>
                  </a:cubicBezTo>
                  <a:cubicBezTo>
                    <a:pt x="49" y="8"/>
                    <a:pt x="4" y="0"/>
                    <a:pt x="9" y="31"/>
                  </a:cubicBezTo>
                  <a:close/>
                </a:path>
              </a:pathLst>
            </a:custGeom>
            <a:solidFill>
              <a:srgbClr val="0F2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9" name="íŝľîḋe"/>
            <p:cNvSpPr/>
            <p:nvPr/>
          </p:nvSpPr>
          <p:spPr bwMode="auto">
            <a:xfrm>
              <a:off x="7407276" y="4106863"/>
              <a:ext cx="155575" cy="68263"/>
            </a:xfrm>
            <a:custGeom>
              <a:avLst/>
              <a:gdLst>
                <a:gd name="T0" fmla="*/ 0 w 47"/>
                <a:gd name="T1" fmla="*/ 16 h 21"/>
                <a:gd name="T2" fmla="*/ 45 w 47"/>
                <a:gd name="T3" fmla="*/ 21 h 21"/>
                <a:gd name="T4" fmla="*/ 34 w 47"/>
                <a:gd name="T5" fmla="*/ 1 h 21"/>
                <a:gd name="T6" fmla="*/ 0 w 47"/>
                <a:gd name="T7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21">
                  <a:moveTo>
                    <a:pt x="0" y="16"/>
                  </a:moveTo>
                  <a:cubicBezTo>
                    <a:pt x="0" y="16"/>
                    <a:pt x="35" y="11"/>
                    <a:pt x="45" y="21"/>
                  </a:cubicBezTo>
                  <a:cubicBezTo>
                    <a:pt x="47" y="13"/>
                    <a:pt x="45" y="0"/>
                    <a:pt x="34" y="1"/>
                  </a:cubicBezTo>
                  <a:cubicBezTo>
                    <a:pt x="22" y="2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0F2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0" name="îSḷîḓê"/>
            <p:cNvSpPr/>
            <p:nvPr/>
          </p:nvSpPr>
          <p:spPr bwMode="auto">
            <a:xfrm>
              <a:off x="7697788" y="4106863"/>
              <a:ext cx="147638" cy="223838"/>
            </a:xfrm>
            <a:custGeom>
              <a:avLst/>
              <a:gdLst>
                <a:gd name="T0" fmla="*/ 32 w 45"/>
                <a:gd name="T1" fmla="*/ 68 h 68"/>
                <a:gd name="T2" fmla="*/ 31 w 45"/>
                <a:gd name="T3" fmla="*/ 68 h 68"/>
                <a:gd name="T4" fmla="*/ 31 w 45"/>
                <a:gd name="T5" fmla="*/ 65 h 68"/>
                <a:gd name="T6" fmla="*/ 37 w 45"/>
                <a:gd name="T7" fmla="*/ 30 h 68"/>
                <a:gd name="T8" fmla="*/ 1 w 45"/>
                <a:gd name="T9" fmla="*/ 4 h 68"/>
                <a:gd name="T10" fmla="*/ 0 w 45"/>
                <a:gd name="T11" fmla="*/ 2 h 68"/>
                <a:gd name="T12" fmla="*/ 2 w 45"/>
                <a:gd name="T13" fmla="*/ 0 h 68"/>
                <a:gd name="T14" fmla="*/ 40 w 45"/>
                <a:gd name="T15" fmla="*/ 29 h 68"/>
                <a:gd name="T16" fmla="*/ 33 w 45"/>
                <a:gd name="T17" fmla="*/ 67 h 68"/>
                <a:gd name="T18" fmla="*/ 32 w 45"/>
                <a:gd name="T1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68">
                  <a:moveTo>
                    <a:pt x="32" y="68"/>
                  </a:moveTo>
                  <a:cubicBezTo>
                    <a:pt x="31" y="68"/>
                    <a:pt x="31" y="68"/>
                    <a:pt x="31" y="68"/>
                  </a:cubicBezTo>
                  <a:cubicBezTo>
                    <a:pt x="30" y="67"/>
                    <a:pt x="30" y="66"/>
                    <a:pt x="31" y="65"/>
                  </a:cubicBezTo>
                  <a:cubicBezTo>
                    <a:pt x="39" y="53"/>
                    <a:pt x="41" y="41"/>
                    <a:pt x="37" y="30"/>
                  </a:cubicBezTo>
                  <a:cubicBezTo>
                    <a:pt x="32" y="17"/>
                    <a:pt x="18" y="7"/>
                    <a:pt x="1" y="4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0" y="4"/>
                    <a:pt x="35" y="15"/>
                    <a:pt x="40" y="29"/>
                  </a:cubicBezTo>
                  <a:cubicBezTo>
                    <a:pt x="43" y="37"/>
                    <a:pt x="45" y="51"/>
                    <a:pt x="33" y="67"/>
                  </a:cubicBezTo>
                  <a:cubicBezTo>
                    <a:pt x="33" y="68"/>
                    <a:pt x="32" y="68"/>
                    <a:pt x="32" y="68"/>
                  </a:cubicBezTo>
                  <a:close/>
                </a:path>
              </a:pathLst>
            </a:custGeom>
            <a:solidFill>
              <a:srgbClr val="0F2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1" name="iSľiḑê"/>
            <p:cNvSpPr/>
            <p:nvPr/>
          </p:nvSpPr>
          <p:spPr bwMode="auto">
            <a:xfrm>
              <a:off x="7519988" y="4429125"/>
              <a:ext cx="128588" cy="112713"/>
            </a:xfrm>
            <a:custGeom>
              <a:avLst/>
              <a:gdLst>
                <a:gd name="T0" fmla="*/ 33 w 39"/>
                <a:gd name="T1" fmla="*/ 26 h 34"/>
                <a:gd name="T2" fmla="*/ 12 w 39"/>
                <a:gd name="T3" fmla="*/ 34 h 34"/>
                <a:gd name="T4" fmla="*/ 5 w 39"/>
                <a:gd name="T5" fmla="*/ 16 h 34"/>
                <a:gd name="T6" fmla="*/ 30 w 39"/>
                <a:gd name="T7" fmla="*/ 4 h 34"/>
                <a:gd name="T8" fmla="*/ 33 w 39"/>
                <a:gd name="T9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4">
                  <a:moveTo>
                    <a:pt x="33" y="26"/>
                  </a:moveTo>
                  <a:cubicBezTo>
                    <a:pt x="27" y="31"/>
                    <a:pt x="19" y="34"/>
                    <a:pt x="12" y="34"/>
                  </a:cubicBezTo>
                  <a:cubicBezTo>
                    <a:pt x="2" y="33"/>
                    <a:pt x="0" y="24"/>
                    <a:pt x="5" y="16"/>
                  </a:cubicBezTo>
                  <a:cubicBezTo>
                    <a:pt x="10" y="8"/>
                    <a:pt x="21" y="0"/>
                    <a:pt x="30" y="4"/>
                  </a:cubicBezTo>
                  <a:cubicBezTo>
                    <a:pt x="39" y="8"/>
                    <a:pt x="39" y="19"/>
                    <a:pt x="33" y="26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2" name="iṩḷiḑe"/>
            <p:cNvSpPr/>
            <p:nvPr/>
          </p:nvSpPr>
          <p:spPr bwMode="auto">
            <a:xfrm>
              <a:off x="6018213" y="4667250"/>
              <a:ext cx="554038" cy="585788"/>
            </a:xfrm>
            <a:custGeom>
              <a:avLst/>
              <a:gdLst>
                <a:gd name="T0" fmla="*/ 121 w 168"/>
                <a:gd name="T1" fmla="*/ 32 h 178"/>
                <a:gd name="T2" fmla="*/ 7 w 168"/>
                <a:gd name="T3" fmla="*/ 0 h 178"/>
                <a:gd name="T4" fmla="*/ 0 w 168"/>
                <a:gd name="T5" fmla="*/ 100 h 178"/>
                <a:gd name="T6" fmla="*/ 168 w 168"/>
                <a:gd name="T7" fmla="*/ 149 h 178"/>
                <a:gd name="T8" fmla="*/ 121 w 168"/>
                <a:gd name="T9" fmla="*/ 3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78">
                  <a:moveTo>
                    <a:pt x="121" y="32"/>
                  </a:moveTo>
                  <a:cubicBezTo>
                    <a:pt x="121" y="32"/>
                    <a:pt x="74" y="16"/>
                    <a:pt x="7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64" y="133"/>
                    <a:pt x="121" y="178"/>
                    <a:pt x="168" y="149"/>
                  </a:cubicBezTo>
                  <a:lnTo>
                    <a:pt x="121" y="32"/>
                  </a:lnTo>
                  <a:close/>
                </a:path>
              </a:pathLst>
            </a:custGeom>
            <a:solidFill>
              <a:srgbClr val="0F2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3" name="îSļiḋê"/>
            <p:cNvSpPr/>
            <p:nvPr/>
          </p:nvSpPr>
          <p:spPr bwMode="auto">
            <a:xfrm>
              <a:off x="5988051" y="4643438"/>
              <a:ext cx="133350" cy="398463"/>
            </a:xfrm>
            <a:custGeom>
              <a:avLst/>
              <a:gdLst>
                <a:gd name="T0" fmla="*/ 7 w 40"/>
                <a:gd name="T1" fmla="*/ 0 h 121"/>
                <a:gd name="T2" fmla="*/ 0 w 40"/>
                <a:gd name="T3" fmla="*/ 111 h 121"/>
                <a:gd name="T4" fmla="*/ 24 w 40"/>
                <a:gd name="T5" fmla="*/ 121 h 121"/>
                <a:gd name="T6" fmla="*/ 36 w 40"/>
                <a:gd name="T7" fmla="*/ 6 h 121"/>
                <a:gd name="T8" fmla="*/ 7 w 40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121">
                  <a:moveTo>
                    <a:pt x="7" y="0"/>
                  </a:moveTo>
                  <a:cubicBezTo>
                    <a:pt x="7" y="0"/>
                    <a:pt x="13" y="50"/>
                    <a:pt x="0" y="111"/>
                  </a:cubicBezTo>
                  <a:cubicBezTo>
                    <a:pt x="9" y="116"/>
                    <a:pt x="24" y="121"/>
                    <a:pt x="24" y="121"/>
                  </a:cubicBezTo>
                  <a:cubicBezTo>
                    <a:pt x="24" y="121"/>
                    <a:pt x="40" y="65"/>
                    <a:pt x="36" y="6"/>
                  </a:cubicBezTo>
                  <a:cubicBezTo>
                    <a:pt x="25" y="2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9F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4" name="íSļíďe"/>
            <p:cNvSpPr/>
            <p:nvPr/>
          </p:nvSpPr>
          <p:spPr bwMode="auto">
            <a:xfrm>
              <a:off x="6345238" y="4640263"/>
              <a:ext cx="260350" cy="541338"/>
            </a:xfrm>
            <a:custGeom>
              <a:avLst/>
              <a:gdLst>
                <a:gd name="T0" fmla="*/ 78 w 79"/>
                <a:gd name="T1" fmla="*/ 155 h 164"/>
                <a:gd name="T2" fmla="*/ 66 w 79"/>
                <a:gd name="T3" fmla="*/ 164 h 164"/>
                <a:gd name="T4" fmla="*/ 63 w 79"/>
                <a:gd name="T5" fmla="*/ 162 h 164"/>
                <a:gd name="T6" fmla="*/ 0 w 79"/>
                <a:gd name="T7" fmla="*/ 3 h 164"/>
                <a:gd name="T8" fmla="*/ 2 w 79"/>
                <a:gd name="T9" fmla="*/ 0 h 164"/>
                <a:gd name="T10" fmla="*/ 18 w 79"/>
                <a:gd name="T11" fmla="*/ 3 h 164"/>
                <a:gd name="T12" fmla="*/ 21 w 79"/>
                <a:gd name="T13" fmla="*/ 6 h 164"/>
                <a:gd name="T14" fmla="*/ 79 w 79"/>
                <a:gd name="T15" fmla="*/ 152 h 164"/>
                <a:gd name="T16" fmla="*/ 78 w 79"/>
                <a:gd name="T17" fmla="*/ 15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164">
                  <a:moveTo>
                    <a:pt x="78" y="155"/>
                  </a:moveTo>
                  <a:cubicBezTo>
                    <a:pt x="66" y="164"/>
                    <a:pt x="66" y="164"/>
                    <a:pt x="66" y="164"/>
                  </a:cubicBezTo>
                  <a:cubicBezTo>
                    <a:pt x="65" y="164"/>
                    <a:pt x="64" y="164"/>
                    <a:pt x="63" y="16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0"/>
                    <a:pt x="2" y="0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20" y="4"/>
                    <a:pt x="20" y="5"/>
                    <a:pt x="21" y="6"/>
                  </a:cubicBezTo>
                  <a:cubicBezTo>
                    <a:pt x="79" y="152"/>
                    <a:pt x="79" y="152"/>
                    <a:pt x="79" y="152"/>
                  </a:cubicBezTo>
                  <a:cubicBezTo>
                    <a:pt x="79" y="154"/>
                    <a:pt x="79" y="155"/>
                    <a:pt x="78" y="155"/>
                  </a:cubicBezTo>
                  <a:close/>
                </a:path>
              </a:pathLst>
            </a:custGeom>
            <a:solidFill>
              <a:srgbClr val="005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5" name="íṣļíḑé"/>
            <p:cNvSpPr/>
            <p:nvPr/>
          </p:nvSpPr>
          <p:spPr bwMode="auto">
            <a:xfrm>
              <a:off x="6519863" y="5072063"/>
              <a:ext cx="69850" cy="52388"/>
            </a:xfrm>
            <a:custGeom>
              <a:avLst/>
              <a:gdLst>
                <a:gd name="T0" fmla="*/ 0 w 21"/>
                <a:gd name="T1" fmla="*/ 11 h 16"/>
                <a:gd name="T2" fmla="*/ 2 w 21"/>
                <a:gd name="T3" fmla="*/ 15 h 16"/>
                <a:gd name="T4" fmla="*/ 3 w 21"/>
                <a:gd name="T5" fmla="*/ 16 h 16"/>
                <a:gd name="T6" fmla="*/ 20 w 21"/>
                <a:gd name="T7" fmla="*/ 7 h 16"/>
                <a:gd name="T8" fmla="*/ 20 w 21"/>
                <a:gd name="T9" fmla="*/ 5 h 16"/>
                <a:gd name="T10" fmla="*/ 19 w 21"/>
                <a:gd name="T11" fmla="*/ 1 h 16"/>
                <a:gd name="T12" fmla="*/ 17 w 21"/>
                <a:gd name="T13" fmla="*/ 0 h 16"/>
                <a:gd name="T14" fmla="*/ 1 w 21"/>
                <a:gd name="T15" fmla="*/ 9 h 16"/>
                <a:gd name="T16" fmla="*/ 0 w 21"/>
                <a:gd name="T17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6">
                  <a:moveTo>
                    <a:pt x="0" y="11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2" y="16"/>
                    <a:pt x="3" y="16"/>
                    <a:pt x="3" y="16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1" y="7"/>
                    <a:pt x="21" y="6"/>
                    <a:pt x="20" y="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10"/>
                    <a:pt x="0" y="11"/>
                  </a:cubicBezTo>
                  <a:close/>
                </a:path>
              </a:pathLst>
            </a:custGeom>
            <a:solidFill>
              <a:srgbClr val="0F2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6" name="îśḻïḓè"/>
            <p:cNvSpPr/>
            <p:nvPr/>
          </p:nvSpPr>
          <p:spPr bwMode="auto">
            <a:xfrm>
              <a:off x="6357938" y="4683125"/>
              <a:ext cx="76200" cy="33338"/>
            </a:xfrm>
            <a:custGeom>
              <a:avLst/>
              <a:gdLst>
                <a:gd name="T0" fmla="*/ 0 w 23"/>
                <a:gd name="T1" fmla="*/ 5 h 10"/>
                <a:gd name="T2" fmla="*/ 2 w 23"/>
                <a:gd name="T3" fmla="*/ 9 h 10"/>
                <a:gd name="T4" fmla="*/ 3 w 23"/>
                <a:gd name="T5" fmla="*/ 10 h 10"/>
                <a:gd name="T6" fmla="*/ 23 w 23"/>
                <a:gd name="T7" fmla="*/ 6 h 10"/>
                <a:gd name="T8" fmla="*/ 23 w 23"/>
                <a:gd name="T9" fmla="*/ 5 h 10"/>
                <a:gd name="T10" fmla="*/ 22 w 23"/>
                <a:gd name="T11" fmla="*/ 1 h 10"/>
                <a:gd name="T12" fmla="*/ 20 w 23"/>
                <a:gd name="T13" fmla="*/ 0 h 10"/>
                <a:gd name="T14" fmla="*/ 1 w 23"/>
                <a:gd name="T15" fmla="*/ 4 h 10"/>
                <a:gd name="T16" fmla="*/ 0 w 23"/>
                <a:gd name="T17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0">
                  <a:moveTo>
                    <a:pt x="0" y="5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3" y="10"/>
                    <a:pt x="3" y="10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5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21" y="0"/>
                    <a:pt x="20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lose/>
                </a:path>
              </a:pathLst>
            </a:custGeom>
            <a:solidFill>
              <a:srgbClr val="0F2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7" name="îSḷíḑê"/>
            <p:cNvSpPr/>
            <p:nvPr/>
          </p:nvSpPr>
          <p:spPr bwMode="auto">
            <a:xfrm>
              <a:off x="6440488" y="4878388"/>
              <a:ext cx="69850" cy="42863"/>
            </a:xfrm>
            <a:custGeom>
              <a:avLst/>
              <a:gdLst>
                <a:gd name="T0" fmla="*/ 0 w 21"/>
                <a:gd name="T1" fmla="*/ 8 h 13"/>
                <a:gd name="T2" fmla="*/ 1 w 21"/>
                <a:gd name="T3" fmla="*/ 12 h 13"/>
                <a:gd name="T4" fmla="*/ 3 w 21"/>
                <a:gd name="T5" fmla="*/ 13 h 13"/>
                <a:gd name="T6" fmla="*/ 21 w 21"/>
                <a:gd name="T7" fmla="*/ 7 h 13"/>
                <a:gd name="T8" fmla="*/ 21 w 21"/>
                <a:gd name="T9" fmla="*/ 5 h 13"/>
                <a:gd name="T10" fmla="*/ 20 w 21"/>
                <a:gd name="T11" fmla="*/ 1 h 13"/>
                <a:gd name="T12" fmla="*/ 18 w 21"/>
                <a:gd name="T13" fmla="*/ 0 h 13"/>
                <a:gd name="T14" fmla="*/ 0 w 21"/>
                <a:gd name="T15" fmla="*/ 6 h 13"/>
                <a:gd name="T16" fmla="*/ 0 w 21"/>
                <a:gd name="T17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3">
                  <a:moveTo>
                    <a:pt x="0" y="8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6"/>
                    <a:pt x="21" y="5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7"/>
                    <a:pt x="0" y="8"/>
                  </a:cubicBezTo>
                  <a:close/>
                </a:path>
              </a:pathLst>
            </a:custGeom>
            <a:solidFill>
              <a:srgbClr val="0F2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8" name="îslíďe"/>
            <p:cNvSpPr/>
            <p:nvPr/>
          </p:nvSpPr>
          <p:spPr bwMode="auto">
            <a:xfrm>
              <a:off x="7407276" y="4287838"/>
              <a:ext cx="122238" cy="107950"/>
            </a:xfrm>
            <a:custGeom>
              <a:avLst/>
              <a:gdLst>
                <a:gd name="T0" fmla="*/ 37 w 37"/>
                <a:gd name="T1" fmla="*/ 23 h 33"/>
                <a:gd name="T2" fmla="*/ 16 w 37"/>
                <a:gd name="T3" fmla="*/ 31 h 33"/>
                <a:gd name="T4" fmla="*/ 9 w 37"/>
                <a:gd name="T5" fmla="*/ 28 h 33"/>
                <a:gd name="T6" fmla="*/ 8 w 37"/>
                <a:gd name="T7" fmla="*/ 0 h 33"/>
                <a:gd name="T8" fmla="*/ 37 w 37"/>
                <a:gd name="T9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3">
                  <a:moveTo>
                    <a:pt x="37" y="23"/>
                  </a:moveTo>
                  <a:cubicBezTo>
                    <a:pt x="32" y="30"/>
                    <a:pt x="23" y="33"/>
                    <a:pt x="16" y="31"/>
                  </a:cubicBezTo>
                  <a:cubicBezTo>
                    <a:pt x="13" y="30"/>
                    <a:pt x="11" y="29"/>
                    <a:pt x="9" y="28"/>
                  </a:cubicBezTo>
                  <a:cubicBezTo>
                    <a:pt x="1" y="21"/>
                    <a:pt x="0" y="9"/>
                    <a:pt x="8" y="0"/>
                  </a:cubicBezTo>
                  <a:lnTo>
                    <a:pt x="37" y="23"/>
                  </a:lnTo>
                  <a:close/>
                </a:path>
              </a:pathLst>
            </a:custGeom>
            <a:solidFill>
              <a:srgbClr val="0F2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9" name="îṡḻïdê"/>
            <p:cNvSpPr/>
            <p:nvPr/>
          </p:nvSpPr>
          <p:spPr bwMode="auto">
            <a:xfrm>
              <a:off x="7410451" y="4278313"/>
              <a:ext cx="26988" cy="22225"/>
            </a:xfrm>
            <a:custGeom>
              <a:avLst/>
              <a:gdLst>
                <a:gd name="T0" fmla="*/ 6 w 8"/>
                <a:gd name="T1" fmla="*/ 7 h 7"/>
                <a:gd name="T2" fmla="*/ 5 w 8"/>
                <a:gd name="T3" fmla="*/ 7 h 7"/>
                <a:gd name="T4" fmla="*/ 0 w 8"/>
                <a:gd name="T5" fmla="*/ 3 h 7"/>
                <a:gd name="T6" fmla="*/ 0 w 8"/>
                <a:gd name="T7" fmla="*/ 1 h 7"/>
                <a:gd name="T8" fmla="*/ 2 w 8"/>
                <a:gd name="T9" fmla="*/ 1 h 7"/>
                <a:gd name="T10" fmla="*/ 7 w 8"/>
                <a:gd name="T11" fmla="*/ 5 h 7"/>
                <a:gd name="T12" fmla="*/ 7 w 8"/>
                <a:gd name="T13" fmla="*/ 7 h 7"/>
                <a:gd name="T14" fmla="*/ 6 w 8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">
                  <a:moveTo>
                    <a:pt x="6" y="7"/>
                  </a:moveTo>
                  <a:cubicBezTo>
                    <a:pt x="5" y="7"/>
                    <a:pt x="5" y="7"/>
                    <a:pt x="5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7" y="7"/>
                    <a:pt x="7" y="7"/>
                    <a:pt x="6" y="7"/>
                  </a:cubicBezTo>
                  <a:close/>
                </a:path>
              </a:pathLst>
            </a:custGeom>
            <a:solidFill>
              <a:srgbClr val="0F2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" name="iš1iḓê"/>
            <p:cNvSpPr/>
            <p:nvPr/>
          </p:nvSpPr>
          <p:spPr bwMode="auto">
            <a:xfrm>
              <a:off x="7459663" y="4300538"/>
              <a:ext cx="33338" cy="39688"/>
            </a:xfrm>
            <a:custGeom>
              <a:avLst/>
              <a:gdLst>
                <a:gd name="T0" fmla="*/ 8 w 10"/>
                <a:gd name="T1" fmla="*/ 8 h 12"/>
                <a:gd name="T2" fmla="*/ 1 w 10"/>
                <a:gd name="T3" fmla="*/ 11 h 12"/>
                <a:gd name="T4" fmla="*/ 2 w 10"/>
                <a:gd name="T5" fmla="*/ 4 h 12"/>
                <a:gd name="T6" fmla="*/ 8 w 10"/>
                <a:gd name="T7" fmla="*/ 1 h 12"/>
                <a:gd name="T8" fmla="*/ 8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8"/>
                  </a:moveTo>
                  <a:cubicBezTo>
                    <a:pt x="6" y="11"/>
                    <a:pt x="3" y="12"/>
                    <a:pt x="1" y="11"/>
                  </a:cubicBezTo>
                  <a:cubicBezTo>
                    <a:pt x="0" y="9"/>
                    <a:pt x="0" y="6"/>
                    <a:pt x="2" y="4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10" y="2"/>
                    <a:pt x="10" y="6"/>
                    <a:pt x="8" y="8"/>
                  </a:cubicBezTo>
                  <a:close/>
                </a:path>
              </a:pathLst>
            </a:custGeom>
            <a:solidFill>
              <a:srgbClr val="0F2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1" name="íŝḷiḍe"/>
            <p:cNvSpPr/>
            <p:nvPr/>
          </p:nvSpPr>
          <p:spPr bwMode="auto">
            <a:xfrm>
              <a:off x="7305676" y="4205288"/>
              <a:ext cx="117475" cy="107950"/>
            </a:xfrm>
            <a:custGeom>
              <a:avLst/>
              <a:gdLst>
                <a:gd name="T0" fmla="*/ 36 w 36"/>
                <a:gd name="T1" fmla="*/ 23 h 33"/>
                <a:gd name="T2" fmla="*/ 15 w 36"/>
                <a:gd name="T3" fmla="*/ 31 h 33"/>
                <a:gd name="T4" fmla="*/ 9 w 36"/>
                <a:gd name="T5" fmla="*/ 28 h 33"/>
                <a:gd name="T6" fmla="*/ 7 w 36"/>
                <a:gd name="T7" fmla="*/ 0 h 33"/>
                <a:gd name="T8" fmla="*/ 36 w 36"/>
                <a:gd name="T9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3">
                  <a:moveTo>
                    <a:pt x="36" y="23"/>
                  </a:moveTo>
                  <a:cubicBezTo>
                    <a:pt x="31" y="30"/>
                    <a:pt x="23" y="33"/>
                    <a:pt x="15" y="31"/>
                  </a:cubicBezTo>
                  <a:cubicBezTo>
                    <a:pt x="13" y="31"/>
                    <a:pt x="11" y="29"/>
                    <a:pt x="9" y="28"/>
                  </a:cubicBezTo>
                  <a:cubicBezTo>
                    <a:pt x="1" y="22"/>
                    <a:pt x="0" y="9"/>
                    <a:pt x="7" y="0"/>
                  </a:cubicBezTo>
                  <a:lnTo>
                    <a:pt x="36" y="23"/>
                  </a:lnTo>
                  <a:close/>
                </a:path>
              </a:pathLst>
            </a:custGeom>
            <a:solidFill>
              <a:srgbClr val="0F2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2" name="iṧliḑe"/>
            <p:cNvSpPr/>
            <p:nvPr/>
          </p:nvSpPr>
          <p:spPr bwMode="auto">
            <a:xfrm>
              <a:off x="7361238" y="4232275"/>
              <a:ext cx="33338" cy="38100"/>
            </a:xfrm>
            <a:custGeom>
              <a:avLst/>
              <a:gdLst>
                <a:gd name="T0" fmla="*/ 8 w 10"/>
                <a:gd name="T1" fmla="*/ 8 h 12"/>
                <a:gd name="T2" fmla="*/ 2 w 10"/>
                <a:gd name="T3" fmla="*/ 11 h 12"/>
                <a:gd name="T4" fmla="*/ 2 w 10"/>
                <a:gd name="T5" fmla="*/ 4 h 12"/>
                <a:gd name="T6" fmla="*/ 9 w 10"/>
                <a:gd name="T7" fmla="*/ 1 h 12"/>
                <a:gd name="T8" fmla="*/ 8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8"/>
                  </a:moveTo>
                  <a:cubicBezTo>
                    <a:pt x="6" y="11"/>
                    <a:pt x="4" y="12"/>
                    <a:pt x="2" y="11"/>
                  </a:cubicBezTo>
                  <a:cubicBezTo>
                    <a:pt x="0" y="10"/>
                    <a:pt x="0" y="6"/>
                    <a:pt x="2" y="4"/>
                  </a:cubicBezTo>
                  <a:cubicBezTo>
                    <a:pt x="4" y="1"/>
                    <a:pt x="7" y="0"/>
                    <a:pt x="9" y="1"/>
                  </a:cubicBezTo>
                  <a:cubicBezTo>
                    <a:pt x="10" y="3"/>
                    <a:pt x="10" y="6"/>
                    <a:pt x="8" y="8"/>
                  </a:cubicBezTo>
                  <a:close/>
                </a:path>
              </a:pathLst>
            </a:custGeom>
            <a:solidFill>
              <a:srgbClr val="0F2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3" name="i$ľîḑé"/>
            <p:cNvSpPr/>
            <p:nvPr/>
          </p:nvSpPr>
          <p:spPr bwMode="auto">
            <a:xfrm>
              <a:off x="7373938" y="4217988"/>
              <a:ext cx="17463" cy="23813"/>
            </a:xfrm>
            <a:custGeom>
              <a:avLst/>
              <a:gdLst>
                <a:gd name="T0" fmla="*/ 5 w 5"/>
                <a:gd name="T1" fmla="*/ 6 h 7"/>
                <a:gd name="T2" fmla="*/ 0 w 5"/>
                <a:gd name="T3" fmla="*/ 0 h 7"/>
                <a:gd name="T4" fmla="*/ 5 w 5"/>
                <a:gd name="T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7">
                  <a:moveTo>
                    <a:pt x="5" y="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7"/>
                    <a:pt x="5" y="6"/>
                  </a:cubicBezTo>
                  <a:close/>
                </a:path>
              </a:pathLst>
            </a:custGeom>
            <a:solidFill>
              <a:srgbClr val="0F2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4" name="işļíḓè"/>
            <p:cNvSpPr/>
            <p:nvPr/>
          </p:nvSpPr>
          <p:spPr bwMode="auto">
            <a:xfrm>
              <a:off x="7337426" y="4291013"/>
              <a:ext cx="76200" cy="55563"/>
            </a:xfrm>
            <a:custGeom>
              <a:avLst/>
              <a:gdLst>
                <a:gd name="T0" fmla="*/ 23 w 23"/>
                <a:gd name="T1" fmla="*/ 0 h 17"/>
                <a:gd name="T2" fmla="*/ 0 w 23"/>
                <a:gd name="T3" fmla="*/ 7 h 17"/>
                <a:gd name="T4" fmla="*/ 6 w 23"/>
                <a:gd name="T5" fmla="*/ 17 h 17"/>
                <a:gd name="T6" fmla="*/ 23 w 23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7">
                  <a:moveTo>
                    <a:pt x="23" y="0"/>
                  </a:moveTo>
                  <a:cubicBezTo>
                    <a:pt x="23" y="0"/>
                    <a:pt x="11" y="6"/>
                    <a:pt x="0" y="7"/>
                  </a:cubicBezTo>
                  <a:cubicBezTo>
                    <a:pt x="0" y="12"/>
                    <a:pt x="6" y="17"/>
                    <a:pt x="6" y="17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5" name="ïş1iḑê"/>
            <p:cNvSpPr/>
            <p:nvPr/>
          </p:nvSpPr>
          <p:spPr bwMode="auto">
            <a:xfrm>
              <a:off x="7367588" y="4403725"/>
              <a:ext cx="82550" cy="25400"/>
            </a:xfrm>
            <a:custGeom>
              <a:avLst/>
              <a:gdLst>
                <a:gd name="T0" fmla="*/ 16 w 25"/>
                <a:gd name="T1" fmla="*/ 7 h 8"/>
                <a:gd name="T2" fmla="*/ 0 w 25"/>
                <a:gd name="T3" fmla="*/ 1 h 8"/>
                <a:gd name="T4" fmla="*/ 0 w 25"/>
                <a:gd name="T5" fmla="*/ 0 h 8"/>
                <a:gd name="T6" fmla="*/ 1 w 25"/>
                <a:gd name="T7" fmla="*/ 0 h 8"/>
                <a:gd name="T8" fmla="*/ 23 w 25"/>
                <a:gd name="T9" fmla="*/ 4 h 8"/>
                <a:gd name="T10" fmla="*/ 24 w 25"/>
                <a:gd name="T11" fmla="*/ 4 h 8"/>
                <a:gd name="T12" fmla="*/ 24 w 25"/>
                <a:gd name="T13" fmla="*/ 5 h 8"/>
                <a:gd name="T14" fmla="*/ 16 w 25"/>
                <a:gd name="T1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8">
                  <a:moveTo>
                    <a:pt x="16" y="7"/>
                  </a:moveTo>
                  <a:cubicBezTo>
                    <a:pt x="12" y="7"/>
                    <a:pt x="6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2" y="8"/>
                    <a:pt x="23" y="4"/>
                    <a:pt x="23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5"/>
                    <a:pt x="24" y="5"/>
                    <a:pt x="24" y="5"/>
                  </a:cubicBezTo>
                  <a:cubicBezTo>
                    <a:pt x="24" y="5"/>
                    <a:pt x="21" y="7"/>
                    <a:pt x="16" y="7"/>
                  </a:cubicBezTo>
                  <a:close/>
                </a:path>
              </a:pathLst>
            </a:custGeom>
            <a:solidFill>
              <a:srgbClr val="0F2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6" name="iślïďê"/>
            <p:cNvSpPr/>
            <p:nvPr/>
          </p:nvSpPr>
          <p:spPr bwMode="auto">
            <a:xfrm>
              <a:off x="7532688" y="4238625"/>
              <a:ext cx="39688" cy="55563"/>
            </a:xfrm>
            <a:custGeom>
              <a:avLst/>
              <a:gdLst>
                <a:gd name="T0" fmla="*/ 10 w 12"/>
                <a:gd name="T1" fmla="*/ 17 h 17"/>
                <a:gd name="T2" fmla="*/ 9 w 12"/>
                <a:gd name="T3" fmla="*/ 15 h 17"/>
                <a:gd name="T4" fmla="*/ 1 w 12"/>
                <a:gd name="T5" fmla="*/ 4 h 17"/>
                <a:gd name="T6" fmla="*/ 1 w 12"/>
                <a:gd name="T7" fmla="*/ 1 h 17"/>
                <a:gd name="T8" fmla="*/ 3 w 12"/>
                <a:gd name="T9" fmla="*/ 1 h 17"/>
                <a:gd name="T10" fmla="*/ 12 w 12"/>
                <a:gd name="T11" fmla="*/ 15 h 17"/>
                <a:gd name="T12" fmla="*/ 10 w 12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7">
                  <a:moveTo>
                    <a:pt x="10" y="17"/>
                  </a:moveTo>
                  <a:cubicBezTo>
                    <a:pt x="9" y="17"/>
                    <a:pt x="9" y="16"/>
                    <a:pt x="9" y="15"/>
                  </a:cubicBezTo>
                  <a:cubicBezTo>
                    <a:pt x="8" y="7"/>
                    <a:pt x="1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3" y="1"/>
                    <a:pt x="11" y="5"/>
                    <a:pt x="12" y="15"/>
                  </a:cubicBezTo>
                  <a:cubicBezTo>
                    <a:pt x="12" y="16"/>
                    <a:pt x="11" y="17"/>
                    <a:pt x="10" y="17"/>
                  </a:cubicBezTo>
                  <a:close/>
                </a:path>
              </a:pathLst>
            </a:custGeom>
            <a:solidFill>
              <a:srgbClr val="0F2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7" name="iṣḷïḋe"/>
            <p:cNvSpPr/>
            <p:nvPr/>
          </p:nvSpPr>
          <p:spPr bwMode="auto">
            <a:xfrm>
              <a:off x="7367588" y="4171950"/>
              <a:ext cx="58738" cy="30163"/>
            </a:xfrm>
            <a:custGeom>
              <a:avLst/>
              <a:gdLst>
                <a:gd name="T0" fmla="*/ 16 w 18"/>
                <a:gd name="T1" fmla="*/ 9 h 9"/>
                <a:gd name="T2" fmla="*/ 15 w 18"/>
                <a:gd name="T3" fmla="*/ 9 h 9"/>
                <a:gd name="T4" fmla="*/ 2 w 18"/>
                <a:gd name="T5" fmla="*/ 4 h 9"/>
                <a:gd name="T6" fmla="*/ 0 w 18"/>
                <a:gd name="T7" fmla="*/ 3 h 9"/>
                <a:gd name="T8" fmla="*/ 2 w 18"/>
                <a:gd name="T9" fmla="*/ 1 h 9"/>
                <a:gd name="T10" fmla="*/ 18 w 18"/>
                <a:gd name="T11" fmla="*/ 7 h 9"/>
                <a:gd name="T12" fmla="*/ 17 w 18"/>
                <a:gd name="T13" fmla="*/ 9 h 9"/>
                <a:gd name="T14" fmla="*/ 16 w 18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9">
                  <a:moveTo>
                    <a:pt x="16" y="9"/>
                  </a:moveTo>
                  <a:cubicBezTo>
                    <a:pt x="16" y="9"/>
                    <a:pt x="15" y="9"/>
                    <a:pt x="15" y="9"/>
                  </a:cubicBezTo>
                  <a:cubicBezTo>
                    <a:pt x="15" y="9"/>
                    <a:pt x="11" y="3"/>
                    <a:pt x="2" y="4"/>
                  </a:cubicBezTo>
                  <a:cubicBezTo>
                    <a:pt x="1" y="4"/>
                    <a:pt x="1" y="3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12" y="0"/>
                    <a:pt x="17" y="7"/>
                    <a:pt x="18" y="7"/>
                  </a:cubicBezTo>
                  <a:cubicBezTo>
                    <a:pt x="18" y="8"/>
                    <a:pt x="18" y="9"/>
                    <a:pt x="17" y="9"/>
                  </a:cubicBezTo>
                  <a:lnTo>
                    <a:pt x="16" y="9"/>
                  </a:lnTo>
                  <a:close/>
                </a:path>
              </a:pathLst>
            </a:custGeom>
            <a:solidFill>
              <a:srgbClr val="0F2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8" name="ïṡḷîḑê"/>
            <p:cNvSpPr/>
            <p:nvPr/>
          </p:nvSpPr>
          <p:spPr bwMode="auto">
            <a:xfrm>
              <a:off x="7180263" y="4756150"/>
              <a:ext cx="425450" cy="334963"/>
            </a:xfrm>
            <a:custGeom>
              <a:avLst/>
              <a:gdLst>
                <a:gd name="T0" fmla="*/ 44 w 129"/>
                <a:gd name="T1" fmla="*/ 12 h 102"/>
                <a:gd name="T2" fmla="*/ 129 w 129"/>
                <a:gd name="T3" fmla="*/ 20 h 102"/>
                <a:gd name="T4" fmla="*/ 118 w 129"/>
                <a:gd name="T5" fmla="*/ 102 h 102"/>
                <a:gd name="T6" fmla="*/ 21 w 129"/>
                <a:gd name="T7" fmla="*/ 88 h 102"/>
                <a:gd name="T8" fmla="*/ 44 w 129"/>
                <a:gd name="T9" fmla="*/ 1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02">
                  <a:moveTo>
                    <a:pt x="44" y="12"/>
                  </a:moveTo>
                  <a:cubicBezTo>
                    <a:pt x="61" y="0"/>
                    <a:pt x="129" y="20"/>
                    <a:pt x="129" y="20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02"/>
                    <a:pt x="47" y="86"/>
                    <a:pt x="21" y="88"/>
                  </a:cubicBezTo>
                  <a:cubicBezTo>
                    <a:pt x="0" y="89"/>
                    <a:pt x="23" y="26"/>
                    <a:pt x="44" y="12"/>
                  </a:cubicBezTo>
                  <a:close/>
                </a:path>
              </a:pathLst>
            </a:custGeom>
            <a:solidFill>
              <a:srgbClr val="9F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9" name="íṣlíḋê"/>
            <p:cNvSpPr/>
            <p:nvPr/>
          </p:nvSpPr>
          <p:spPr bwMode="auto">
            <a:xfrm>
              <a:off x="4705351" y="5438775"/>
              <a:ext cx="63500" cy="41275"/>
            </a:xfrm>
            <a:custGeom>
              <a:avLst/>
              <a:gdLst>
                <a:gd name="T0" fmla="*/ 18 w 19"/>
                <a:gd name="T1" fmla="*/ 13 h 13"/>
                <a:gd name="T2" fmla="*/ 18 w 19"/>
                <a:gd name="T3" fmla="*/ 13 h 13"/>
                <a:gd name="T4" fmla="*/ 1 w 19"/>
                <a:gd name="T5" fmla="*/ 7 h 13"/>
                <a:gd name="T6" fmla="*/ 1 w 19"/>
                <a:gd name="T7" fmla="*/ 2 h 13"/>
                <a:gd name="T8" fmla="*/ 3 w 19"/>
                <a:gd name="T9" fmla="*/ 0 h 13"/>
                <a:gd name="T10" fmla="*/ 19 w 19"/>
                <a:gd name="T11" fmla="*/ 11 h 13"/>
                <a:gd name="T12" fmla="*/ 19 w 19"/>
                <a:gd name="T13" fmla="*/ 12 h 13"/>
                <a:gd name="T14" fmla="*/ 18 w 19"/>
                <a:gd name="T15" fmla="*/ 13 h 13"/>
                <a:gd name="T16" fmla="*/ 4 w 19"/>
                <a:gd name="T17" fmla="*/ 2 h 13"/>
                <a:gd name="T18" fmla="*/ 3 w 19"/>
                <a:gd name="T19" fmla="*/ 2 h 13"/>
                <a:gd name="T20" fmla="*/ 2 w 19"/>
                <a:gd name="T21" fmla="*/ 3 h 13"/>
                <a:gd name="T22" fmla="*/ 2 w 19"/>
                <a:gd name="T23" fmla="*/ 6 h 13"/>
                <a:gd name="T24" fmla="*/ 16 w 19"/>
                <a:gd name="T25" fmla="*/ 11 h 13"/>
                <a:gd name="T26" fmla="*/ 4 w 19"/>
                <a:gd name="T27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3">
                  <a:moveTo>
                    <a:pt x="18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3" y="12"/>
                    <a:pt x="4" y="11"/>
                    <a:pt x="1" y="7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8" y="0"/>
                    <a:pt x="18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lnTo>
                    <a:pt x="18" y="13"/>
                  </a:lnTo>
                  <a:close/>
                  <a:moveTo>
                    <a:pt x="4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2" y="3"/>
                  </a:cubicBezTo>
                  <a:cubicBezTo>
                    <a:pt x="2" y="4"/>
                    <a:pt x="2" y="5"/>
                    <a:pt x="2" y="6"/>
                  </a:cubicBezTo>
                  <a:cubicBezTo>
                    <a:pt x="4" y="9"/>
                    <a:pt x="9" y="10"/>
                    <a:pt x="16" y="11"/>
                  </a:cubicBezTo>
                  <a:cubicBezTo>
                    <a:pt x="13" y="7"/>
                    <a:pt x="7" y="2"/>
                    <a:pt x="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0" name="íš1íḋè"/>
            <p:cNvSpPr/>
            <p:nvPr/>
          </p:nvSpPr>
          <p:spPr bwMode="auto">
            <a:xfrm>
              <a:off x="4738688" y="5414963"/>
              <a:ext cx="39688" cy="65088"/>
            </a:xfrm>
            <a:custGeom>
              <a:avLst/>
              <a:gdLst>
                <a:gd name="T0" fmla="*/ 8 w 12"/>
                <a:gd name="T1" fmla="*/ 20 h 20"/>
                <a:gd name="T2" fmla="*/ 7 w 12"/>
                <a:gd name="T3" fmla="*/ 19 h 20"/>
                <a:gd name="T4" fmla="*/ 2 w 12"/>
                <a:gd name="T5" fmla="*/ 2 h 20"/>
                <a:gd name="T6" fmla="*/ 5 w 12"/>
                <a:gd name="T7" fmla="*/ 1 h 20"/>
                <a:gd name="T8" fmla="*/ 9 w 12"/>
                <a:gd name="T9" fmla="*/ 3 h 20"/>
                <a:gd name="T10" fmla="*/ 9 w 12"/>
                <a:gd name="T11" fmla="*/ 19 h 20"/>
                <a:gd name="T12" fmla="*/ 8 w 12"/>
                <a:gd name="T13" fmla="*/ 20 h 20"/>
                <a:gd name="T14" fmla="*/ 5 w 12"/>
                <a:gd name="T15" fmla="*/ 2 h 20"/>
                <a:gd name="T16" fmla="*/ 3 w 12"/>
                <a:gd name="T17" fmla="*/ 3 h 20"/>
                <a:gd name="T18" fmla="*/ 8 w 12"/>
                <a:gd name="T19" fmla="*/ 17 h 20"/>
                <a:gd name="T20" fmla="*/ 7 w 12"/>
                <a:gd name="T21" fmla="*/ 4 h 20"/>
                <a:gd name="T22" fmla="*/ 5 w 12"/>
                <a:gd name="T23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20">
                  <a:moveTo>
                    <a:pt x="8" y="20"/>
                  </a:moveTo>
                  <a:cubicBezTo>
                    <a:pt x="7" y="19"/>
                    <a:pt x="7" y="19"/>
                    <a:pt x="7" y="19"/>
                  </a:cubicBezTo>
                  <a:cubicBezTo>
                    <a:pt x="4" y="16"/>
                    <a:pt x="0" y="6"/>
                    <a:pt x="2" y="2"/>
                  </a:cubicBezTo>
                  <a:cubicBezTo>
                    <a:pt x="2" y="2"/>
                    <a:pt x="3" y="0"/>
                    <a:pt x="5" y="1"/>
                  </a:cubicBezTo>
                  <a:cubicBezTo>
                    <a:pt x="7" y="1"/>
                    <a:pt x="8" y="2"/>
                    <a:pt x="9" y="3"/>
                  </a:cubicBezTo>
                  <a:cubicBezTo>
                    <a:pt x="12" y="8"/>
                    <a:pt x="9" y="19"/>
                    <a:pt x="9" y="19"/>
                  </a:cubicBezTo>
                  <a:cubicBezTo>
                    <a:pt x="8" y="20"/>
                    <a:pt x="8" y="20"/>
                    <a:pt x="8" y="20"/>
                  </a:cubicBezTo>
                  <a:close/>
                  <a:moveTo>
                    <a:pt x="5" y="2"/>
                  </a:moveTo>
                  <a:cubicBezTo>
                    <a:pt x="4" y="2"/>
                    <a:pt x="3" y="3"/>
                    <a:pt x="3" y="3"/>
                  </a:cubicBezTo>
                  <a:cubicBezTo>
                    <a:pt x="2" y="6"/>
                    <a:pt x="5" y="13"/>
                    <a:pt x="8" y="17"/>
                  </a:cubicBezTo>
                  <a:cubicBezTo>
                    <a:pt x="8" y="14"/>
                    <a:pt x="10" y="7"/>
                    <a:pt x="7" y="4"/>
                  </a:cubicBezTo>
                  <a:cubicBezTo>
                    <a:pt x="7" y="3"/>
                    <a:pt x="6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1" name="išlíďè"/>
            <p:cNvSpPr/>
            <p:nvPr/>
          </p:nvSpPr>
          <p:spPr bwMode="auto">
            <a:xfrm>
              <a:off x="7469188" y="4287838"/>
              <a:ext cx="20638" cy="22225"/>
            </a:xfrm>
            <a:custGeom>
              <a:avLst/>
              <a:gdLst>
                <a:gd name="T0" fmla="*/ 6 w 6"/>
                <a:gd name="T1" fmla="*/ 6 h 7"/>
                <a:gd name="T2" fmla="*/ 1 w 6"/>
                <a:gd name="T3" fmla="*/ 0 h 7"/>
                <a:gd name="T4" fmla="*/ 6 w 6"/>
                <a:gd name="T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7">
                  <a:moveTo>
                    <a:pt x="6" y="6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7"/>
                    <a:pt x="6" y="6"/>
                  </a:cubicBezTo>
                  <a:close/>
                </a:path>
              </a:pathLst>
            </a:custGeom>
            <a:solidFill>
              <a:srgbClr val="0F2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2" name="ïślîḍê"/>
            <p:cNvSpPr/>
            <p:nvPr/>
          </p:nvSpPr>
          <p:spPr bwMode="auto">
            <a:xfrm>
              <a:off x="7939088" y="5513388"/>
              <a:ext cx="217488" cy="109538"/>
            </a:xfrm>
            <a:custGeom>
              <a:avLst/>
              <a:gdLst>
                <a:gd name="T0" fmla="*/ 0 w 137"/>
                <a:gd name="T1" fmla="*/ 0 h 69"/>
                <a:gd name="T2" fmla="*/ 137 w 137"/>
                <a:gd name="T3" fmla="*/ 0 h 69"/>
                <a:gd name="T4" fmla="*/ 68 w 137"/>
                <a:gd name="T5" fmla="*/ 69 h 69"/>
                <a:gd name="T6" fmla="*/ 0 w 137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69">
                  <a:moveTo>
                    <a:pt x="0" y="0"/>
                  </a:moveTo>
                  <a:lnTo>
                    <a:pt x="137" y="0"/>
                  </a:lnTo>
                  <a:lnTo>
                    <a:pt x="68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3" name="ïSḷíḑè"/>
            <p:cNvSpPr/>
            <p:nvPr/>
          </p:nvSpPr>
          <p:spPr bwMode="auto">
            <a:xfrm>
              <a:off x="7939088" y="5513388"/>
              <a:ext cx="217488" cy="109538"/>
            </a:xfrm>
            <a:custGeom>
              <a:avLst/>
              <a:gdLst>
                <a:gd name="T0" fmla="*/ 0 w 137"/>
                <a:gd name="T1" fmla="*/ 0 h 69"/>
                <a:gd name="T2" fmla="*/ 137 w 137"/>
                <a:gd name="T3" fmla="*/ 0 h 69"/>
                <a:gd name="T4" fmla="*/ 68 w 137"/>
                <a:gd name="T5" fmla="*/ 69 h 69"/>
                <a:gd name="T6" fmla="*/ 0 w 137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69">
                  <a:moveTo>
                    <a:pt x="0" y="0"/>
                  </a:moveTo>
                  <a:lnTo>
                    <a:pt x="137" y="0"/>
                  </a:lnTo>
                  <a:lnTo>
                    <a:pt x="68" y="6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4" name="îsľiďe"/>
            <p:cNvSpPr/>
            <p:nvPr/>
          </p:nvSpPr>
          <p:spPr bwMode="auto">
            <a:xfrm>
              <a:off x="7981951" y="5730875"/>
              <a:ext cx="131763" cy="14288"/>
            </a:xfrm>
            <a:custGeom>
              <a:avLst/>
              <a:gdLst>
                <a:gd name="T0" fmla="*/ 0 w 83"/>
                <a:gd name="T1" fmla="*/ 9 h 9"/>
                <a:gd name="T2" fmla="*/ 83 w 83"/>
                <a:gd name="T3" fmla="*/ 9 h 9"/>
                <a:gd name="T4" fmla="*/ 41 w 83"/>
                <a:gd name="T5" fmla="*/ 0 h 9"/>
                <a:gd name="T6" fmla="*/ 0 w 83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9">
                  <a:moveTo>
                    <a:pt x="0" y="9"/>
                  </a:moveTo>
                  <a:lnTo>
                    <a:pt x="83" y="9"/>
                  </a:lnTo>
                  <a:lnTo>
                    <a:pt x="4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F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5" name="îš1íḑe"/>
            <p:cNvSpPr/>
            <p:nvPr/>
          </p:nvSpPr>
          <p:spPr bwMode="auto">
            <a:xfrm>
              <a:off x="8040688" y="5605463"/>
              <a:ext cx="12700" cy="131763"/>
            </a:xfrm>
            <a:prstGeom prst="rect">
              <a:avLst/>
            </a:prstGeom>
            <a:solidFill>
              <a:srgbClr val="9F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6" name="ïŝľíďè"/>
            <p:cNvSpPr/>
            <p:nvPr/>
          </p:nvSpPr>
          <p:spPr bwMode="auto">
            <a:xfrm>
              <a:off x="8004176" y="5559425"/>
              <a:ext cx="85725" cy="42863"/>
            </a:xfrm>
            <a:custGeom>
              <a:avLst/>
              <a:gdLst>
                <a:gd name="T0" fmla="*/ 26 w 26"/>
                <a:gd name="T1" fmla="*/ 0 h 13"/>
                <a:gd name="T2" fmla="*/ 22 w 26"/>
                <a:gd name="T3" fmla="*/ 0 h 13"/>
                <a:gd name="T4" fmla="*/ 20 w 26"/>
                <a:gd name="T5" fmla="*/ 4 h 13"/>
                <a:gd name="T6" fmla="*/ 19 w 26"/>
                <a:gd name="T7" fmla="*/ 5 h 13"/>
                <a:gd name="T8" fmla="*/ 18 w 26"/>
                <a:gd name="T9" fmla="*/ 5 h 13"/>
                <a:gd name="T10" fmla="*/ 18 w 26"/>
                <a:gd name="T11" fmla="*/ 3 h 13"/>
                <a:gd name="T12" fmla="*/ 20 w 26"/>
                <a:gd name="T13" fmla="*/ 0 h 13"/>
                <a:gd name="T14" fmla="*/ 0 w 26"/>
                <a:gd name="T15" fmla="*/ 0 h 13"/>
                <a:gd name="T16" fmla="*/ 13 w 26"/>
                <a:gd name="T17" fmla="*/ 13 h 13"/>
                <a:gd name="T18" fmla="*/ 26 w 26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3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4"/>
                    <a:pt x="18" y="4"/>
                    <a:pt x="18" y="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639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7" name="ïṥľíḑè"/>
            <p:cNvSpPr/>
            <p:nvPr/>
          </p:nvSpPr>
          <p:spPr bwMode="auto">
            <a:xfrm>
              <a:off x="8093076" y="5487988"/>
              <a:ext cx="23813" cy="25400"/>
            </a:xfrm>
            <a:custGeom>
              <a:avLst/>
              <a:gdLst>
                <a:gd name="T0" fmla="*/ 5 w 7"/>
                <a:gd name="T1" fmla="*/ 0 h 8"/>
                <a:gd name="T2" fmla="*/ 4 w 7"/>
                <a:gd name="T3" fmla="*/ 1 h 8"/>
                <a:gd name="T4" fmla="*/ 0 w 7"/>
                <a:gd name="T5" fmla="*/ 8 h 8"/>
                <a:gd name="T6" fmla="*/ 3 w 7"/>
                <a:gd name="T7" fmla="*/ 8 h 8"/>
                <a:gd name="T8" fmla="*/ 6 w 7"/>
                <a:gd name="T9" fmla="*/ 2 h 8"/>
                <a:gd name="T10" fmla="*/ 6 w 7"/>
                <a:gd name="T11" fmla="*/ 0 h 8"/>
                <a:gd name="T12" fmla="*/ 5 w 7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cubicBezTo>
                    <a:pt x="5" y="0"/>
                    <a:pt x="5" y="0"/>
                    <a:pt x="4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</a:path>
              </a:pathLst>
            </a:custGeom>
            <a:solidFill>
              <a:srgbClr val="9F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8" name="îṣ1íḍe"/>
            <p:cNvSpPr/>
            <p:nvPr/>
          </p:nvSpPr>
          <p:spPr bwMode="auto">
            <a:xfrm>
              <a:off x="8070851" y="5513388"/>
              <a:ext cx="31750" cy="46038"/>
            </a:xfrm>
            <a:custGeom>
              <a:avLst/>
              <a:gdLst>
                <a:gd name="T0" fmla="*/ 20 w 20"/>
                <a:gd name="T1" fmla="*/ 0 h 29"/>
                <a:gd name="T2" fmla="*/ 14 w 20"/>
                <a:gd name="T3" fmla="*/ 0 h 29"/>
                <a:gd name="T4" fmla="*/ 0 w 20"/>
                <a:gd name="T5" fmla="*/ 29 h 29"/>
                <a:gd name="T6" fmla="*/ 4 w 20"/>
                <a:gd name="T7" fmla="*/ 29 h 29"/>
                <a:gd name="T8" fmla="*/ 20 w 20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9">
                  <a:moveTo>
                    <a:pt x="20" y="0"/>
                  </a:moveTo>
                  <a:lnTo>
                    <a:pt x="14" y="0"/>
                  </a:lnTo>
                  <a:lnTo>
                    <a:pt x="0" y="29"/>
                  </a:lnTo>
                  <a:lnTo>
                    <a:pt x="4" y="2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639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9" name="iṧlîďe"/>
            <p:cNvSpPr/>
            <p:nvPr/>
          </p:nvSpPr>
          <p:spPr bwMode="auto">
            <a:xfrm>
              <a:off x="8070851" y="5513388"/>
              <a:ext cx="31750" cy="46038"/>
            </a:xfrm>
            <a:custGeom>
              <a:avLst/>
              <a:gdLst>
                <a:gd name="T0" fmla="*/ 20 w 20"/>
                <a:gd name="T1" fmla="*/ 0 h 29"/>
                <a:gd name="T2" fmla="*/ 14 w 20"/>
                <a:gd name="T3" fmla="*/ 0 h 29"/>
                <a:gd name="T4" fmla="*/ 0 w 20"/>
                <a:gd name="T5" fmla="*/ 29 h 29"/>
                <a:gd name="T6" fmla="*/ 4 w 20"/>
                <a:gd name="T7" fmla="*/ 29 h 29"/>
                <a:gd name="T8" fmla="*/ 20 w 20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9">
                  <a:moveTo>
                    <a:pt x="20" y="0"/>
                  </a:moveTo>
                  <a:lnTo>
                    <a:pt x="14" y="0"/>
                  </a:lnTo>
                  <a:lnTo>
                    <a:pt x="0" y="29"/>
                  </a:lnTo>
                  <a:lnTo>
                    <a:pt x="4" y="29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0" name="išḻiḑe"/>
            <p:cNvSpPr/>
            <p:nvPr/>
          </p:nvSpPr>
          <p:spPr bwMode="auto">
            <a:xfrm>
              <a:off x="8062913" y="5559425"/>
              <a:ext cx="14288" cy="17463"/>
            </a:xfrm>
            <a:custGeom>
              <a:avLst/>
              <a:gdLst>
                <a:gd name="T0" fmla="*/ 4 w 4"/>
                <a:gd name="T1" fmla="*/ 0 h 5"/>
                <a:gd name="T2" fmla="*/ 2 w 4"/>
                <a:gd name="T3" fmla="*/ 0 h 5"/>
                <a:gd name="T4" fmla="*/ 0 w 4"/>
                <a:gd name="T5" fmla="*/ 3 h 5"/>
                <a:gd name="T6" fmla="*/ 0 w 4"/>
                <a:gd name="T7" fmla="*/ 5 h 5"/>
                <a:gd name="T8" fmla="*/ 1 w 4"/>
                <a:gd name="T9" fmla="*/ 5 h 5"/>
                <a:gd name="T10" fmla="*/ 2 w 4"/>
                <a:gd name="T11" fmla="*/ 4 h 5"/>
                <a:gd name="T12" fmla="*/ 4 w 4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3E7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132" name="文本框 131"/>
          <p:cNvSpPr txBox="1"/>
          <p:nvPr/>
        </p:nvSpPr>
        <p:spPr>
          <a:xfrm>
            <a:off x="6855662" y="4619191"/>
            <a:ext cx="316576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800" dirty="0">
                <a:solidFill>
                  <a:schemeClr val="accent1"/>
                </a:solidFill>
              </a:rPr>
              <a:t>张冬宇</a:t>
            </a:r>
            <a:endParaRPr lang="zh-CN" sz="2800" dirty="0">
              <a:solidFill>
                <a:schemeClr val="accent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 rot="905827">
            <a:off x="-412440" y="6349005"/>
            <a:ext cx="4714316" cy="1165405"/>
          </a:xfrm>
          <a:custGeom>
            <a:avLst/>
            <a:gdLst>
              <a:gd name="connsiteX0" fmla="*/ 0 w 4714316"/>
              <a:gd name="connsiteY0" fmla="*/ 0 h 980783"/>
              <a:gd name="connsiteX1" fmla="*/ 4714316 w 4714316"/>
              <a:gd name="connsiteY1" fmla="*/ 0 h 980783"/>
              <a:gd name="connsiteX2" fmla="*/ 4714316 w 4714316"/>
              <a:gd name="connsiteY2" fmla="*/ 980783 h 980783"/>
              <a:gd name="connsiteX3" fmla="*/ 0 w 4714316"/>
              <a:gd name="connsiteY3" fmla="*/ 980783 h 980783"/>
              <a:gd name="connsiteX4" fmla="*/ 0 w 4714316"/>
              <a:gd name="connsiteY4" fmla="*/ 0 h 980783"/>
              <a:gd name="connsiteX0-1" fmla="*/ 0 w 4714316"/>
              <a:gd name="connsiteY0-2" fmla="*/ 14 h 980797"/>
              <a:gd name="connsiteX1-3" fmla="*/ 2466723 w 4714316"/>
              <a:gd name="connsiteY1-4" fmla="*/ 184412 h 980797"/>
              <a:gd name="connsiteX2-5" fmla="*/ 4714316 w 4714316"/>
              <a:gd name="connsiteY2-6" fmla="*/ 14 h 980797"/>
              <a:gd name="connsiteX3-7" fmla="*/ 4714316 w 4714316"/>
              <a:gd name="connsiteY3-8" fmla="*/ 980797 h 980797"/>
              <a:gd name="connsiteX4-9" fmla="*/ 0 w 4714316"/>
              <a:gd name="connsiteY4-10" fmla="*/ 980797 h 980797"/>
              <a:gd name="connsiteX5" fmla="*/ 0 w 4714316"/>
              <a:gd name="connsiteY5" fmla="*/ 14 h 980797"/>
              <a:gd name="connsiteX0-11" fmla="*/ 0 w 4714316"/>
              <a:gd name="connsiteY0-12" fmla="*/ 14 h 980797"/>
              <a:gd name="connsiteX1-13" fmla="*/ 2466723 w 4714316"/>
              <a:gd name="connsiteY1-14" fmla="*/ 184412 h 980797"/>
              <a:gd name="connsiteX2-15" fmla="*/ 4714316 w 4714316"/>
              <a:gd name="connsiteY2-16" fmla="*/ 14 h 980797"/>
              <a:gd name="connsiteX3-17" fmla="*/ 4714316 w 4714316"/>
              <a:gd name="connsiteY3-18" fmla="*/ 980797 h 980797"/>
              <a:gd name="connsiteX4-19" fmla="*/ 0 w 4714316"/>
              <a:gd name="connsiteY4-20" fmla="*/ 980797 h 980797"/>
              <a:gd name="connsiteX5-21" fmla="*/ 0 w 4714316"/>
              <a:gd name="connsiteY5-22" fmla="*/ 14 h 9807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4714316" h="980797">
                <a:moveTo>
                  <a:pt x="0" y="14"/>
                </a:moveTo>
                <a:cubicBezTo>
                  <a:pt x="821252" y="-1918"/>
                  <a:pt x="1645471" y="186344"/>
                  <a:pt x="2466723" y="184412"/>
                </a:cubicBezTo>
                <a:cubicBezTo>
                  <a:pt x="3249968" y="186753"/>
                  <a:pt x="3965118" y="61480"/>
                  <a:pt x="4714316" y="14"/>
                </a:cubicBezTo>
                <a:lnTo>
                  <a:pt x="4714316" y="980797"/>
                </a:lnTo>
                <a:lnTo>
                  <a:pt x="0" y="980797"/>
                </a:lnTo>
                <a:lnTo>
                  <a:pt x="0" y="14"/>
                </a:lnTo>
                <a:close/>
              </a:path>
            </a:pathLst>
          </a:custGeom>
          <a:solidFill>
            <a:srgbClr val="0070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2"/>
          <p:cNvSpPr/>
          <p:nvPr/>
        </p:nvSpPr>
        <p:spPr>
          <a:xfrm rot="1325948">
            <a:off x="-1059013" y="6379774"/>
            <a:ext cx="4714316" cy="1165405"/>
          </a:xfrm>
          <a:custGeom>
            <a:avLst/>
            <a:gdLst>
              <a:gd name="connsiteX0" fmla="*/ 0 w 4714316"/>
              <a:gd name="connsiteY0" fmla="*/ 0 h 980783"/>
              <a:gd name="connsiteX1" fmla="*/ 4714316 w 4714316"/>
              <a:gd name="connsiteY1" fmla="*/ 0 h 980783"/>
              <a:gd name="connsiteX2" fmla="*/ 4714316 w 4714316"/>
              <a:gd name="connsiteY2" fmla="*/ 980783 h 980783"/>
              <a:gd name="connsiteX3" fmla="*/ 0 w 4714316"/>
              <a:gd name="connsiteY3" fmla="*/ 980783 h 980783"/>
              <a:gd name="connsiteX4" fmla="*/ 0 w 4714316"/>
              <a:gd name="connsiteY4" fmla="*/ 0 h 980783"/>
              <a:gd name="connsiteX0-1" fmla="*/ 0 w 4714316"/>
              <a:gd name="connsiteY0-2" fmla="*/ 14 h 980797"/>
              <a:gd name="connsiteX1-3" fmla="*/ 2466723 w 4714316"/>
              <a:gd name="connsiteY1-4" fmla="*/ 184412 h 980797"/>
              <a:gd name="connsiteX2-5" fmla="*/ 4714316 w 4714316"/>
              <a:gd name="connsiteY2-6" fmla="*/ 14 h 980797"/>
              <a:gd name="connsiteX3-7" fmla="*/ 4714316 w 4714316"/>
              <a:gd name="connsiteY3-8" fmla="*/ 980797 h 980797"/>
              <a:gd name="connsiteX4-9" fmla="*/ 0 w 4714316"/>
              <a:gd name="connsiteY4-10" fmla="*/ 980797 h 980797"/>
              <a:gd name="connsiteX5" fmla="*/ 0 w 4714316"/>
              <a:gd name="connsiteY5" fmla="*/ 14 h 980797"/>
              <a:gd name="connsiteX0-11" fmla="*/ 0 w 4714316"/>
              <a:gd name="connsiteY0-12" fmla="*/ 14 h 980797"/>
              <a:gd name="connsiteX1-13" fmla="*/ 2466723 w 4714316"/>
              <a:gd name="connsiteY1-14" fmla="*/ 184412 h 980797"/>
              <a:gd name="connsiteX2-15" fmla="*/ 4714316 w 4714316"/>
              <a:gd name="connsiteY2-16" fmla="*/ 14 h 980797"/>
              <a:gd name="connsiteX3-17" fmla="*/ 4714316 w 4714316"/>
              <a:gd name="connsiteY3-18" fmla="*/ 980797 h 980797"/>
              <a:gd name="connsiteX4-19" fmla="*/ 0 w 4714316"/>
              <a:gd name="connsiteY4-20" fmla="*/ 980797 h 980797"/>
              <a:gd name="connsiteX5-21" fmla="*/ 0 w 4714316"/>
              <a:gd name="connsiteY5-22" fmla="*/ 14 h 9807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4714316" h="980797">
                <a:moveTo>
                  <a:pt x="0" y="14"/>
                </a:moveTo>
                <a:cubicBezTo>
                  <a:pt x="821252" y="-1918"/>
                  <a:pt x="1645471" y="186344"/>
                  <a:pt x="2466723" y="184412"/>
                </a:cubicBezTo>
                <a:cubicBezTo>
                  <a:pt x="3249968" y="186753"/>
                  <a:pt x="3965118" y="61480"/>
                  <a:pt x="4714316" y="14"/>
                </a:cubicBezTo>
                <a:lnTo>
                  <a:pt x="4714316" y="980797"/>
                </a:lnTo>
                <a:lnTo>
                  <a:pt x="0" y="980797"/>
                </a:lnTo>
                <a:lnTo>
                  <a:pt x="0" y="14"/>
                </a:lnTo>
                <a:close/>
              </a:path>
            </a:pathLst>
          </a:cu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85628" y="165947"/>
            <a:ext cx="2277772" cy="1145854"/>
            <a:chOff x="2786063" y="1763907"/>
            <a:chExt cx="6619875" cy="3330186"/>
          </a:xfrm>
        </p:grpSpPr>
        <p:sp>
          <p:nvSpPr>
            <p:cNvPr id="5" name="íśľíde"/>
            <p:cNvSpPr/>
            <p:nvPr/>
          </p:nvSpPr>
          <p:spPr bwMode="auto"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iŝḻïḋe"/>
            <p:cNvSpPr/>
            <p:nvPr/>
          </p:nvSpPr>
          <p:spPr bwMode="auto">
            <a:xfrm>
              <a:off x="6722350" y="3232590"/>
              <a:ext cx="619601" cy="703295"/>
            </a:xfrm>
            <a:custGeom>
              <a:avLst/>
              <a:gdLst>
                <a:gd name="T0" fmla="*/ 178 w 221"/>
                <a:gd name="T1" fmla="*/ 207 h 251"/>
                <a:gd name="T2" fmla="*/ 72 w 221"/>
                <a:gd name="T3" fmla="*/ 249 h 251"/>
                <a:gd name="T4" fmla="*/ 6 w 221"/>
                <a:gd name="T5" fmla="*/ 61 h 251"/>
                <a:gd name="T6" fmla="*/ 10 w 221"/>
                <a:gd name="T7" fmla="*/ 18 h 251"/>
                <a:gd name="T8" fmla="*/ 29 w 221"/>
                <a:gd name="T9" fmla="*/ 0 h 251"/>
                <a:gd name="T10" fmla="*/ 39 w 221"/>
                <a:gd name="T11" fmla="*/ 0 h 251"/>
                <a:gd name="T12" fmla="*/ 50 w 221"/>
                <a:gd name="T13" fmla="*/ 11 h 251"/>
                <a:gd name="T14" fmla="*/ 83 w 221"/>
                <a:gd name="T15" fmla="*/ 124 h 251"/>
                <a:gd name="T16" fmla="*/ 140 w 221"/>
                <a:gd name="T17" fmla="*/ 22 h 251"/>
                <a:gd name="T18" fmla="*/ 206 w 221"/>
                <a:gd name="T19" fmla="*/ 63 h 251"/>
                <a:gd name="T20" fmla="*/ 178 w 221"/>
                <a:gd name="T21" fmla="*/ 20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íṥḷiḋê"/>
            <p:cNvSpPr/>
            <p:nvPr/>
          </p:nvSpPr>
          <p:spPr bwMode="auto">
            <a:xfrm>
              <a:off x="6734500" y="3404026"/>
              <a:ext cx="456264" cy="526458"/>
            </a:xfrm>
            <a:custGeom>
              <a:avLst/>
              <a:gdLst>
                <a:gd name="T0" fmla="*/ 2 w 163"/>
                <a:gd name="T1" fmla="*/ 0 h 188"/>
                <a:gd name="T2" fmla="*/ 2 w 163"/>
                <a:gd name="T3" fmla="*/ 0 h 188"/>
                <a:gd name="T4" fmla="*/ 0 w 163"/>
                <a:gd name="T5" fmla="*/ 45 h 188"/>
                <a:gd name="T6" fmla="*/ 68 w 163"/>
                <a:gd name="T7" fmla="*/ 188 h 188"/>
                <a:gd name="T8" fmla="*/ 77 w 163"/>
                <a:gd name="T9" fmla="*/ 188 h 188"/>
                <a:gd name="T10" fmla="*/ 163 w 163"/>
                <a:gd name="T11" fmla="*/ 158 h 188"/>
                <a:gd name="T12" fmla="*/ 150 w 163"/>
                <a:gd name="T13" fmla="*/ 36 h 188"/>
                <a:gd name="T14" fmla="*/ 150 w 163"/>
                <a:gd name="T15" fmla="*/ 23 h 188"/>
                <a:gd name="T16" fmla="*/ 73 w 163"/>
                <a:gd name="T17" fmla="*/ 121 h 188"/>
                <a:gd name="T18" fmla="*/ 71 w 163"/>
                <a:gd name="T19" fmla="*/ 121 h 188"/>
                <a:gd name="T20" fmla="*/ 2 w 163"/>
                <a:gd name="T2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iṧ1iḓé"/>
            <p:cNvSpPr/>
            <p:nvPr/>
          </p:nvSpPr>
          <p:spPr bwMode="auto"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šľîḍê"/>
            <p:cNvSpPr/>
            <p:nvPr/>
          </p:nvSpPr>
          <p:spPr bwMode="auto"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ṥlïḑé"/>
            <p:cNvSpPr/>
            <p:nvPr/>
          </p:nvSpPr>
          <p:spPr bwMode="auto"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îšḻîḑé"/>
            <p:cNvSpPr/>
            <p:nvPr/>
          </p:nvSpPr>
          <p:spPr bwMode="auto">
            <a:xfrm>
              <a:off x="7578182" y="3240690"/>
              <a:ext cx="588553" cy="681696"/>
            </a:xfrm>
            <a:custGeom>
              <a:avLst/>
              <a:gdLst>
                <a:gd name="T0" fmla="*/ 135 w 210"/>
                <a:gd name="T1" fmla="*/ 243 h 243"/>
                <a:gd name="T2" fmla="*/ 85 w 210"/>
                <a:gd name="T3" fmla="*/ 227 h 243"/>
                <a:gd name="T4" fmla="*/ 32 w 210"/>
                <a:gd name="T5" fmla="*/ 157 h 243"/>
                <a:gd name="T6" fmla="*/ 28 w 210"/>
                <a:gd name="T7" fmla="*/ 149 h 243"/>
                <a:gd name="T8" fmla="*/ 0 w 210"/>
                <a:gd name="T9" fmla="*/ 57 h 243"/>
                <a:gd name="T10" fmla="*/ 19 w 210"/>
                <a:gd name="T11" fmla="*/ 46 h 243"/>
                <a:gd name="T12" fmla="*/ 77 w 210"/>
                <a:gd name="T13" fmla="*/ 9 h 243"/>
                <a:gd name="T14" fmla="*/ 114 w 210"/>
                <a:gd name="T15" fmla="*/ 84 h 243"/>
                <a:gd name="T16" fmla="*/ 137 w 210"/>
                <a:gd name="T17" fmla="*/ 103 h 243"/>
                <a:gd name="T18" fmla="*/ 157 w 210"/>
                <a:gd name="T19" fmla="*/ 16 h 243"/>
                <a:gd name="T20" fmla="*/ 173 w 210"/>
                <a:gd name="T21" fmla="*/ 0 h 243"/>
                <a:gd name="T22" fmla="*/ 192 w 210"/>
                <a:gd name="T23" fmla="*/ 3 h 243"/>
                <a:gd name="T24" fmla="*/ 202 w 210"/>
                <a:gd name="T25" fmla="*/ 14 h 243"/>
                <a:gd name="T26" fmla="*/ 206 w 210"/>
                <a:gd name="T27" fmla="*/ 52 h 243"/>
                <a:gd name="T28" fmla="*/ 206 w 210"/>
                <a:gd name="T29" fmla="*/ 52 h 243"/>
                <a:gd name="T30" fmla="*/ 135 w 210"/>
                <a:gd name="T31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ïŝḷîḋê"/>
            <p:cNvSpPr/>
            <p:nvPr/>
          </p:nvSpPr>
          <p:spPr bwMode="auto">
            <a:xfrm>
              <a:off x="6725050" y="3227191"/>
              <a:ext cx="171437" cy="159287"/>
            </a:xfrm>
            <a:custGeom>
              <a:avLst/>
              <a:gdLst>
                <a:gd name="T0" fmla="*/ 23 w 61"/>
                <a:gd name="T1" fmla="*/ 57 h 57"/>
                <a:gd name="T2" fmla="*/ 2 w 61"/>
                <a:gd name="T3" fmla="*/ 35 h 57"/>
                <a:gd name="T4" fmla="*/ 29 w 61"/>
                <a:gd name="T5" fmla="*/ 1 h 57"/>
                <a:gd name="T6" fmla="*/ 56 w 61"/>
                <a:gd name="T7" fmla="*/ 28 h 57"/>
                <a:gd name="T8" fmla="*/ 25 w 61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íṩ1íḑe"/>
            <p:cNvSpPr/>
            <p:nvPr/>
          </p:nvSpPr>
          <p:spPr bwMode="auto"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ïśļïḑè"/>
            <p:cNvSpPr/>
            <p:nvPr/>
          </p:nvSpPr>
          <p:spPr bwMode="auto"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îṣliḑé"/>
            <p:cNvSpPr/>
            <p:nvPr/>
          </p:nvSpPr>
          <p:spPr bwMode="auto"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ïṡ1iḍè"/>
            <p:cNvSpPr/>
            <p:nvPr/>
          </p:nvSpPr>
          <p:spPr bwMode="auto">
            <a:xfrm>
              <a:off x="6266087" y="3313584"/>
              <a:ext cx="2887421" cy="0"/>
            </a:xfrm>
            <a:custGeom>
              <a:avLst/>
              <a:gdLst>
                <a:gd name="T0" fmla="*/ 0 w 2139"/>
                <a:gd name="T1" fmla="*/ 2139 w 2139"/>
                <a:gd name="T2" fmla="*/ 0 w 21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9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iṡlîḍe"/>
            <p:cNvSpPr/>
            <p:nvPr/>
          </p:nvSpPr>
          <p:spPr bwMode="auto">
            <a:xfrm>
              <a:off x="6266087" y="3313584"/>
              <a:ext cx="288742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ïsḷîde"/>
            <p:cNvSpPr/>
            <p:nvPr/>
          </p:nvSpPr>
          <p:spPr bwMode="auto"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îşḻidè"/>
            <p:cNvSpPr/>
            <p:nvPr/>
          </p:nvSpPr>
          <p:spPr bwMode="auto">
            <a:xfrm>
              <a:off x="6953182" y="3159696"/>
              <a:ext cx="437365" cy="656048"/>
            </a:xfrm>
            <a:custGeom>
              <a:avLst/>
              <a:gdLst>
                <a:gd name="T0" fmla="*/ 156 w 156"/>
                <a:gd name="T1" fmla="*/ 234 h 234"/>
                <a:gd name="T2" fmla="*/ 0 w 156"/>
                <a:gd name="T3" fmla="*/ 107 h 234"/>
                <a:gd name="T4" fmla="*/ 33 w 156"/>
                <a:gd name="T5" fmla="*/ 47 h 234"/>
                <a:gd name="T6" fmla="*/ 121 w 156"/>
                <a:gd name="T7" fmla="*/ 12 h 234"/>
                <a:gd name="T8" fmla="*/ 121 w 156"/>
                <a:gd name="T9" fmla="*/ 13 h 234"/>
                <a:gd name="T10" fmla="*/ 138 w 156"/>
                <a:gd name="T11" fmla="*/ 20 h 234"/>
                <a:gd name="T12" fmla="*/ 131 w 156"/>
                <a:gd name="T13" fmla="*/ 172 h 234"/>
                <a:gd name="T14" fmla="*/ 156 w 156"/>
                <a:gd name="T1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iŝlîdê"/>
            <p:cNvSpPr/>
            <p:nvPr/>
          </p:nvSpPr>
          <p:spPr bwMode="auto">
            <a:xfrm>
              <a:off x="7424295" y="3148897"/>
              <a:ext cx="500811" cy="656048"/>
            </a:xfrm>
            <a:custGeom>
              <a:avLst/>
              <a:gdLst>
                <a:gd name="T0" fmla="*/ 24 w 179"/>
                <a:gd name="T1" fmla="*/ 234 h 234"/>
                <a:gd name="T2" fmla="*/ 179 w 179"/>
                <a:gd name="T3" fmla="*/ 107 h 234"/>
                <a:gd name="T4" fmla="*/ 147 w 179"/>
                <a:gd name="T5" fmla="*/ 47 h 234"/>
                <a:gd name="T6" fmla="*/ 58 w 179"/>
                <a:gd name="T7" fmla="*/ 8 h 234"/>
                <a:gd name="T8" fmla="*/ 0 w 179"/>
                <a:gd name="T9" fmla="*/ 17 h 234"/>
                <a:gd name="T10" fmla="*/ 49 w 179"/>
                <a:gd name="T11" fmla="*/ 172 h 234"/>
                <a:gd name="T12" fmla="*/ 24 w 179"/>
                <a:gd name="T13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íṣ1iďê"/>
            <p:cNvSpPr/>
            <p:nvPr/>
          </p:nvSpPr>
          <p:spPr bwMode="auto">
            <a:xfrm>
              <a:off x="6719651" y="4825464"/>
              <a:ext cx="317225" cy="117441"/>
            </a:xfrm>
            <a:custGeom>
              <a:avLst/>
              <a:gdLst>
                <a:gd name="T0" fmla="*/ 92 w 113"/>
                <a:gd name="T1" fmla="*/ 3 h 42"/>
                <a:gd name="T2" fmla="*/ 105 w 113"/>
                <a:gd name="T3" fmla="*/ 39 h 42"/>
                <a:gd name="T4" fmla="*/ 0 w 113"/>
                <a:gd name="T5" fmla="*/ 39 h 42"/>
                <a:gd name="T6" fmla="*/ 12 w 113"/>
                <a:gd name="T7" fmla="*/ 27 h 42"/>
                <a:gd name="T8" fmla="*/ 56 w 113"/>
                <a:gd name="T9" fmla="*/ 12 h 42"/>
                <a:gd name="T10" fmla="*/ 92 w 113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ïṡḻïḋe"/>
            <p:cNvSpPr/>
            <p:nvPr/>
          </p:nvSpPr>
          <p:spPr bwMode="auto">
            <a:xfrm>
              <a:off x="7224510" y="4825464"/>
              <a:ext cx="319925" cy="117441"/>
            </a:xfrm>
            <a:custGeom>
              <a:avLst/>
              <a:gdLst>
                <a:gd name="T0" fmla="*/ 93 w 114"/>
                <a:gd name="T1" fmla="*/ 3 h 42"/>
                <a:gd name="T2" fmla="*/ 105 w 114"/>
                <a:gd name="T3" fmla="*/ 39 h 42"/>
                <a:gd name="T4" fmla="*/ 0 w 114"/>
                <a:gd name="T5" fmla="*/ 39 h 42"/>
                <a:gd name="T6" fmla="*/ 13 w 114"/>
                <a:gd name="T7" fmla="*/ 27 h 42"/>
                <a:gd name="T8" fmla="*/ 56 w 114"/>
                <a:gd name="T9" fmla="*/ 12 h 42"/>
                <a:gd name="T10" fmla="*/ 93 w 114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ïśḻîdè"/>
            <p:cNvSpPr/>
            <p:nvPr/>
          </p:nvSpPr>
          <p:spPr bwMode="auto">
            <a:xfrm>
              <a:off x="7117869" y="2789826"/>
              <a:ext cx="278078" cy="382020"/>
            </a:xfrm>
            <a:custGeom>
              <a:avLst/>
              <a:gdLst>
                <a:gd name="T0" fmla="*/ 16 w 99"/>
                <a:gd name="T1" fmla="*/ 26 h 136"/>
                <a:gd name="T2" fmla="*/ 5 w 99"/>
                <a:gd name="T3" fmla="*/ 45 h 136"/>
                <a:gd name="T4" fmla="*/ 12 w 99"/>
                <a:gd name="T5" fmla="*/ 73 h 136"/>
                <a:gd name="T6" fmla="*/ 28 w 99"/>
                <a:gd name="T7" fmla="*/ 123 h 136"/>
                <a:gd name="T8" fmla="*/ 80 w 99"/>
                <a:gd name="T9" fmla="*/ 40 h 136"/>
                <a:gd name="T10" fmla="*/ 16 w 99"/>
                <a:gd name="T11" fmla="*/ 2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îsļiḑé"/>
            <p:cNvSpPr/>
            <p:nvPr/>
          </p:nvSpPr>
          <p:spPr bwMode="auto">
            <a:xfrm>
              <a:off x="7016627" y="2756078"/>
              <a:ext cx="298327" cy="182236"/>
            </a:xfrm>
            <a:custGeom>
              <a:avLst/>
              <a:gdLst>
                <a:gd name="T0" fmla="*/ 106 w 106"/>
                <a:gd name="T1" fmla="*/ 30 h 65"/>
                <a:gd name="T2" fmla="*/ 30 w 106"/>
                <a:gd name="T3" fmla="*/ 58 h 65"/>
                <a:gd name="T4" fmla="*/ 21 w 106"/>
                <a:gd name="T5" fmla="*/ 17 h 65"/>
                <a:gd name="T6" fmla="*/ 62 w 106"/>
                <a:gd name="T7" fmla="*/ 10 h 65"/>
                <a:gd name="T8" fmla="*/ 106 w 106"/>
                <a:gd name="T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îṣlîďê"/>
            <p:cNvSpPr/>
            <p:nvPr/>
          </p:nvSpPr>
          <p:spPr bwMode="auto">
            <a:xfrm>
              <a:off x="7266358" y="2789826"/>
              <a:ext cx="126890" cy="218683"/>
            </a:xfrm>
            <a:custGeom>
              <a:avLst/>
              <a:gdLst>
                <a:gd name="T0" fmla="*/ 0 w 45"/>
                <a:gd name="T1" fmla="*/ 15 h 78"/>
                <a:gd name="T2" fmla="*/ 27 w 45"/>
                <a:gd name="T3" fmla="*/ 11 h 78"/>
                <a:gd name="T4" fmla="*/ 30 w 45"/>
                <a:gd name="T5" fmla="*/ 78 h 78"/>
                <a:gd name="T6" fmla="*/ 0 w 45"/>
                <a:gd name="T7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iṥľíḋé"/>
            <p:cNvSpPr/>
            <p:nvPr/>
          </p:nvSpPr>
          <p:spPr bwMode="auto">
            <a:xfrm>
              <a:off x="7244759" y="2823572"/>
              <a:ext cx="112042" cy="168737"/>
            </a:xfrm>
            <a:custGeom>
              <a:avLst/>
              <a:gdLst>
                <a:gd name="T0" fmla="*/ 0 w 40"/>
                <a:gd name="T1" fmla="*/ 14 h 60"/>
                <a:gd name="T2" fmla="*/ 22 w 40"/>
                <a:gd name="T3" fmla="*/ 36 h 60"/>
                <a:gd name="T4" fmla="*/ 36 w 40"/>
                <a:gd name="T5" fmla="*/ 60 h 60"/>
                <a:gd name="T6" fmla="*/ 36 w 40"/>
                <a:gd name="T7" fmla="*/ 45 h 60"/>
                <a:gd name="T8" fmla="*/ 37 w 40"/>
                <a:gd name="T9" fmla="*/ 39 h 60"/>
                <a:gd name="T10" fmla="*/ 14 w 40"/>
                <a:gd name="T11" fmla="*/ 2 h 60"/>
                <a:gd name="T12" fmla="*/ 0 w 40"/>
                <a:gd name="T13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ïṣlïḑé"/>
            <p:cNvSpPr/>
            <p:nvPr/>
          </p:nvSpPr>
          <p:spPr bwMode="auto">
            <a:xfrm>
              <a:off x="7344651" y="2930214"/>
              <a:ext cx="53996" cy="80994"/>
            </a:xfrm>
            <a:custGeom>
              <a:avLst/>
              <a:gdLst>
                <a:gd name="T0" fmla="*/ 0 w 19"/>
                <a:gd name="T1" fmla="*/ 29 h 29"/>
                <a:gd name="T2" fmla="*/ 13 w 19"/>
                <a:gd name="T3" fmla="*/ 22 h 29"/>
                <a:gd name="T4" fmla="*/ 0 w 19"/>
                <a:gd name="T5" fmla="*/ 7 h 29"/>
                <a:gd name="T6" fmla="*/ 0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iṧḷîḋê"/>
            <p:cNvSpPr/>
            <p:nvPr/>
          </p:nvSpPr>
          <p:spPr bwMode="auto">
            <a:xfrm>
              <a:off x="7247459" y="2992309"/>
              <a:ext cx="193035" cy="242981"/>
            </a:xfrm>
            <a:custGeom>
              <a:avLst/>
              <a:gdLst>
                <a:gd name="T0" fmla="*/ 72 w 143"/>
                <a:gd name="T1" fmla="*/ 0 h 180"/>
                <a:gd name="T2" fmla="*/ 143 w 143"/>
                <a:gd name="T3" fmla="*/ 180 h 180"/>
                <a:gd name="T4" fmla="*/ 39 w 143"/>
                <a:gd name="T5" fmla="*/ 162 h 180"/>
                <a:gd name="T6" fmla="*/ 0 w 143"/>
                <a:gd name="T7" fmla="*/ 79 h 180"/>
                <a:gd name="T8" fmla="*/ 72 w 143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íṣḷïďê"/>
            <p:cNvSpPr/>
            <p:nvPr/>
          </p:nvSpPr>
          <p:spPr bwMode="auto">
            <a:xfrm>
              <a:off x="7242059" y="2955862"/>
              <a:ext cx="10799" cy="24298"/>
            </a:xfrm>
            <a:custGeom>
              <a:avLst/>
              <a:gdLst>
                <a:gd name="T0" fmla="*/ 0 w 4"/>
                <a:gd name="T1" fmla="*/ 5 h 9"/>
                <a:gd name="T2" fmla="*/ 2 w 4"/>
                <a:gd name="T3" fmla="*/ 9 h 9"/>
                <a:gd name="T4" fmla="*/ 3 w 4"/>
                <a:gd name="T5" fmla="*/ 4 h 9"/>
                <a:gd name="T6" fmla="*/ 1 w 4"/>
                <a:gd name="T7" fmla="*/ 0 h 9"/>
                <a:gd name="T8" fmla="*/ 0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ís1íḍe"/>
            <p:cNvSpPr/>
            <p:nvPr/>
          </p:nvSpPr>
          <p:spPr bwMode="auto">
            <a:xfrm>
              <a:off x="7165115" y="2963961"/>
              <a:ext cx="12149" cy="25648"/>
            </a:xfrm>
            <a:custGeom>
              <a:avLst/>
              <a:gdLst>
                <a:gd name="T0" fmla="*/ 1 w 4"/>
                <a:gd name="T1" fmla="*/ 5 h 9"/>
                <a:gd name="T2" fmla="*/ 3 w 4"/>
                <a:gd name="T3" fmla="*/ 9 h 9"/>
                <a:gd name="T4" fmla="*/ 4 w 4"/>
                <a:gd name="T5" fmla="*/ 5 h 9"/>
                <a:gd name="T6" fmla="*/ 2 w 4"/>
                <a:gd name="T7" fmla="*/ 0 h 9"/>
                <a:gd name="T8" fmla="*/ 1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î$ľiḓé"/>
            <p:cNvSpPr/>
            <p:nvPr/>
          </p:nvSpPr>
          <p:spPr bwMode="auto">
            <a:xfrm>
              <a:off x="7258258" y="3008508"/>
              <a:ext cx="114741" cy="163337"/>
            </a:xfrm>
            <a:custGeom>
              <a:avLst/>
              <a:gdLst>
                <a:gd name="T0" fmla="*/ 33 w 41"/>
                <a:gd name="T1" fmla="*/ 0 h 58"/>
                <a:gd name="T2" fmla="*/ 28 w 41"/>
                <a:gd name="T3" fmla="*/ 0 h 58"/>
                <a:gd name="T4" fmla="*/ 26 w 41"/>
                <a:gd name="T5" fmla="*/ 20 h 58"/>
                <a:gd name="T6" fmla="*/ 0 w 41"/>
                <a:gd name="T7" fmla="*/ 44 h 58"/>
                <a:gd name="T8" fmla="*/ 8 w 41"/>
                <a:gd name="T9" fmla="*/ 58 h 58"/>
                <a:gd name="T10" fmla="*/ 33 w 4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ïṩḻiḑè"/>
            <p:cNvSpPr/>
            <p:nvPr/>
          </p:nvSpPr>
          <p:spPr bwMode="auto">
            <a:xfrm>
              <a:off x="7117869" y="3179944"/>
              <a:ext cx="712743" cy="966523"/>
            </a:xfrm>
            <a:custGeom>
              <a:avLst/>
              <a:gdLst>
                <a:gd name="T0" fmla="*/ 254 w 254"/>
                <a:gd name="T1" fmla="*/ 243 h 345"/>
                <a:gd name="T2" fmla="*/ 249 w 254"/>
                <a:gd name="T3" fmla="*/ 249 h 345"/>
                <a:gd name="T4" fmla="*/ 243 w 254"/>
                <a:gd name="T5" fmla="*/ 256 h 345"/>
                <a:gd name="T6" fmla="*/ 12 w 254"/>
                <a:gd name="T7" fmla="*/ 304 h 345"/>
                <a:gd name="T8" fmla="*/ 27 w 254"/>
                <a:gd name="T9" fmla="*/ 243 h 345"/>
                <a:gd name="T10" fmla="*/ 20 w 254"/>
                <a:gd name="T11" fmla="*/ 11 h 345"/>
                <a:gd name="T12" fmla="*/ 109 w 254"/>
                <a:gd name="T13" fmla="*/ 6 h 345"/>
                <a:gd name="T14" fmla="*/ 188 w 254"/>
                <a:gd name="T15" fmla="*/ 0 h 345"/>
                <a:gd name="T16" fmla="*/ 183 w 254"/>
                <a:gd name="T17" fmla="*/ 68 h 345"/>
                <a:gd name="T18" fmla="*/ 185 w 254"/>
                <a:gd name="T19" fmla="*/ 86 h 345"/>
                <a:gd name="T20" fmla="*/ 186 w 254"/>
                <a:gd name="T21" fmla="*/ 92 h 345"/>
                <a:gd name="T22" fmla="*/ 210 w 254"/>
                <a:gd name="T23" fmla="*/ 93 h 345"/>
                <a:gd name="T24" fmla="*/ 224 w 254"/>
                <a:gd name="T25" fmla="*/ 92 h 345"/>
                <a:gd name="T26" fmla="*/ 208 w 254"/>
                <a:gd name="T27" fmla="*/ 151 h 345"/>
                <a:gd name="T28" fmla="*/ 210 w 254"/>
                <a:gd name="T29" fmla="*/ 168 h 345"/>
                <a:gd name="T30" fmla="*/ 254 w 254"/>
                <a:gd name="T31" fmla="*/ 24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iṧļïdé"/>
            <p:cNvSpPr/>
            <p:nvPr/>
          </p:nvSpPr>
          <p:spPr bwMode="auto">
            <a:xfrm>
              <a:off x="6549564" y="3807645"/>
              <a:ext cx="1002971" cy="1056966"/>
            </a:xfrm>
            <a:custGeom>
              <a:avLst/>
              <a:gdLst>
                <a:gd name="T0" fmla="*/ 358 w 358"/>
                <a:gd name="T1" fmla="*/ 83 h 377"/>
                <a:gd name="T2" fmla="*/ 228 w 358"/>
                <a:gd name="T3" fmla="*/ 186 h 377"/>
                <a:gd name="T4" fmla="*/ 166 w 358"/>
                <a:gd name="T5" fmla="*/ 351 h 377"/>
                <a:gd name="T6" fmla="*/ 148 w 358"/>
                <a:gd name="T7" fmla="*/ 376 h 377"/>
                <a:gd name="T8" fmla="*/ 129 w 358"/>
                <a:gd name="T9" fmla="*/ 376 h 377"/>
                <a:gd name="T10" fmla="*/ 112 w 358"/>
                <a:gd name="T11" fmla="*/ 377 h 377"/>
                <a:gd name="T12" fmla="*/ 93 w 358"/>
                <a:gd name="T13" fmla="*/ 366 h 377"/>
                <a:gd name="T14" fmla="*/ 89 w 358"/>
                <a:gd name="T15" fmla="*/ 40 h 377"/>
                <a:gd name="T16" fmla="*/ 236 w 358"/>
                <a:gd name="T17" fmla="*/ 12 h 377"/>
                <a:gd name="T18" fmla="*/ 358 w 358"/>
                <a:gd name="T19" fmla="*/ 8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Sľíḋè"/>
            <p:cNvSpPr/>
            <p:nvPr/>
          </p:nvSpPr>
          <p:spPr bwMode="auto">
            <a:xfrm>
              <a:off x="6795245" y="3219091"/>
              <a:ext cx="129590" cy="170086"/>
            </a:xfrm>
            <a:custGeom>
              <a:avLst/>
              <a:gdLst>
                <a:gd name="T0" fmla="*/ 12 w 46"/>
                <a:gd name="T1" fmla="*/ 57 h 61"/>
                <a:gd name="T2" fmla="*/ 14 w 46"/>
                <a:gd name="T3" fmla="*/ 29 h 61"/>
                <a:gd name="T4" fmla="*/ 28 w 46"/>
                <a:gd name="T5" fmla="*/ 14 h 61"/>
                <a:gd name="T6" fmla="*/ 39 w 46"/>
                <a:gd name="T7" fmla="*/ 16 h 61"/>
                <a:gd name="T8" fmla="*/ 29 w 46"/>
                <a:gd name="T9" fmla="*/ 57 h 61"/>
                <a:gd name="T10" fmla="*/ 12 w 46"/>
                <a:gd name="T11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iśḷíďe"/>
            <p:cNvSpPr/>
            <p:nvPr/>
          </p:nvSpPr>
          <p:spPr bwMode="auto">
            <a:xfrm>
              <a:off x="7939954" y="3279836"/>
              <a:ext cx="122841" cy="145788"/>
            </a:xfrm>
            <a:custGeom>
              <a:avLst/>
              <a:gdLst>
                <a:gd name="T0" fmla="*/ 17 w 44"/>
                <a:gd name="T1" fmla="*/ 3 h 52"/>
                <a:gd name="T2" fmla="*/ 14 w 44"/>
                <a:gd name="T3" fmla="*/ 36 h 52"/>
                <a:gd name="T4" fmla="*/ 43 w 44"/>
                <a:gd name="T5" fmla="*/ 27 h 52"/>
                <a:gd name="T6" fmla="*/ 26 w 44"/>
                <a:gd name="T7" fmla="*/ 14 h 52"/>
                <a:gd name="T8" fmla="*/ 17 w 44"/>
                <a:gd name="T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îṩliḋè"/>
            <p:cNvSpPr/>
            <p:nvPr/>
          </p:nvSpPr>
          <p:spPr bwMode="auto">
            <a:xfrm>
              <a:off x="8716142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íṧ1iḓê"/>
            <p:cNvSpPr/>
            <p:nvPr/>
          </p:nvSpPr>
          <p:spPr bwMode="auto"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ï$ḻíḑe"/>
            <p:cNvSpPr/>
            <p:nvPr/>
          </p:nvSpPr>
          <p:spPr bwMode="auto"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íṣ1íḑè"/>
            <p:cNvSpPr/>
            <p:nvPr/>
          </p:nvSpPr>
          <p:spPr bwMode="auto"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ïsḻïdè"/>
            <p:cNvSpPr/>
            <p:nvPr/>
          </p:nvSpPr>
          <p:spPr bwMode="auto">
            <a:xfrm>
              <a:off x="8960473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ïṩľïḑe"/>
            <p:cNvSpPr/>
            <p:nvPr/>
          </p:nvSpPr>
          <p:spPr bwMode="auto"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i$ľiḍè"/>
            <p:cNvSpPr/>
            <p:nvPr/>
          </p:nvSpPr>
          <p:spPr bwMode="auto"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îšlîḑe"/>
            <p:cNvSpPr/>
            <p:nvPr/>
          </p:nvSpPr>
          <p:spPr bwMode="auto"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íŝḷîdè"/>
            <p:cNvSpPr/>
            <p:nvPr/>
          </p:nvSpPr>
          <p:spPr bwMode="auto"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isḻïde"/>
            <p:cNvSpPr/>
            <p:nvPr/>
          </p:nvSpPr>
          <p:spPr bwMode="auto">
            <a:xfrm>
              <a:off x="6812794" y="3841392"/>
              <a:ext cx="739741" cy="1020519"/>
            </a:xfrm>
            <a:custGeom>
              <a:avLst/>
              <a:gdLst>
                <a:gd name="T0" fmla="*/ 264 w 264"/>
                <a:gd name="T1" fmla="*/ 71 h 364"/>
                <a:gd name="T2" fmla="*/ 134 w 264"/>
                <a:gd name="T3" fmla="*/ 174 h 364"/>
                <a:gd name="T4" fmla="*/ 72 w 264"/>
                <a:gd name="T5" fmla="*/ 339 h 364"/>
                <a:gd name="T6" fmla="*/ 54 w 264"/>
                <a:gd name="T7" fmla="*/ 364 h 364"/>
                <a:gd name="T8" fmla="*/ 35 w 264"/>
                <a:gd name="T9" fmla="*/ 364 h 364"/>
                <a:gd name="T10" fmla="*/ 11 w 264"/>
                <a:gd name="T11" fmla="*/ 207 h 364"/>
                <a:gd name="T12" fmla="*/ 142 w 264"/>
                <a:gd name="T13" fmla="*/ 0 h 364"/>
                <a:gd name="T14" fmla="*/ 264 w 264"/>
                <a:gd name="T15" fmla="*/ 71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íṡḷîdè"/>
            <p:cNvSpPr/>
            <p:nvPr/>
          </p:nvSpPr>
          <p:spPr bwMode="auto">
            <a:xfrm>
              <a:off x="7292005" y="3196143"/>
              <a:ext cx="132289" cy="56695"/>
            </a:xfrm>
            <a:custGeom>
              <a:avLst/>
              <a:gdLst>
                <a:gd name="T0" fmla="*/ 0 w 47"/>
                <a:gd name="T1" fmla="*/ 0 h 20"/>
                <a:gd name="T2" fmla="*/ 4 w 47"/>
                <a:gd name="T3" fmla="*/ 6 h 20"/>
                <a:gd name="T4" fmla="*/ 35 w 47"/>
                <a:gd name="T5" fmla="*/ 11 h 20"/>
                <a:gd name="T6" fmla="*/ 47 w 47"/>
                <a:gd name="T7" fmla="*/ 0 h 20"/>
                <a:gd name="T8" fmla="*/ 0 w 4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íşļîḋè"/>
            <p:cNvSpPr/>
            <p:nvPr/>
          </p:nvSpPr>
          <p:spPr bwMode="auto">
            <a:xfrm>
              <a:off x="7190764" y="3016608"/>
              <a:ext cx="87743" cy="45896"/>
            </a:xfrm>
            <a:custGeom>
              <a:avLst/>
              <a:gdLst>
                <a:gd name="T0" fmla="*/ 0 w 65"/>
                <a:gd name="T1" fmla="*/ 34 h 34"/>
                <a:gd name="T2" fmla="*/ 58 w 65"/>
                <a:gd name="T3" fmla="*/ 0 h 34"/>
                <a:gd name="T4" fmla="*/ 65 w 65"/>
                <a:gd name="T5" fmla="*/ 21 h 34"/>
                <a:gd name="T6" fmla="*/ 0 w 65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î$lîďé"/>
            <p:cNvSpPr/>
            <p:nvPr/>
          </p:nvSpPr>
          <p:spPr bwMode="auto">
            <a:xfrm>
              <a:off x="7706423" y="3386478"/>
              <a:ext cx="454914" cy="535908"/>
            </a:xfrm>
            <a:custGeom>
              <a:avLst/>
              <a:gdLst>
                <a:gd name="T0" fmla="*/ 160 w 162"/>
                <a:gd name="T1" fmla="*/ 0 h 191"/>
                <a:gd name="T2" fmla="*/ 98 w 162"/>
                <a:gd name="T3" fmla="*/ 153 h 191"/>
                <a:gd name="T4" fmla="*/ 86 w 162"/>
                <a:gd name="T5" fmla="*/ 155 h 191"/>
                <a:gd name="T6" fmla="*/ 5 w 162"/>
                <a:gd name="T7" fmla="*/ 89 h 191"/>
                <a:gd name="T8" fmla="*/ 0 w 162"/>
                <a:gd name="T9" fmla="*/ 94 h 191"/>
                <a:gd name="T10" fmla="*/ 44 w 162"/>
                <a:gd name="T11" fmla="*/ 169 h 191"/>
                <a:gd name="T12" fmla="*/ 39 w 162"/>
                <a:gd name="T13" fmla="*/ 175 h 191"/>
                <a:gd name="T14" fmla="*/ 88 w 162"/>
                <a:gd name="T15" fmla="*/ 191 h 191"/>
                <a:gd name="T16" fmla="*/ 89 w 162"/>
                <a:gd name="T17" fmla="*/ 191 h 191"/>
                <a:gd name="T18" fmla="*/ 161 w 162"/>
                <a:gd name="T19" fmla="*/ 39 h 191"/>
                <a:gd name="T20" fmla="*/ 160 w 162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iṡļïḑè"/>
            <p:cNvSpPr/>
            <p:nvPr/>
          </p:nvSpPr>
          <p:spPr bwMode="auto">
            <a:xfrm>
              <a:off x="7701023" y="3602461"/>
              <a:ext cx="20249" cy="48596"/>
            </a:xfrm>
            <a:custGeom>
              <a:avLst/>
              <a:gdLst>
                <a:gd name="T0" fmla="*/ 0 w 7"/>
                <a:gd name="T1" fmla="*/ 0 h 17"/>
                <a:gd name="T2" fmla="*/ 0 w 7"/>
                <a:gd name="T3" fmla="*/ 0 h 17"/>
                <a:gd name="T4" fmla="*/ 2 w 7"/>
                <a:gd name="T5" fmla="*/ 17 h 17"/>
                <a:gd name="T6" fmla="*/ 2 w 7"/>
                <a:gd name="T7" fmla="*/ 17 h 17"/>
                <a:gd name="T8" fmla="*/ 7 w 7"/>
                <a:gd name="T9" fmla="*/ 12 h 17"/>
                <a:gd name="T10" fmla="*/ 7 w 7"/>
                <a:gd name="T11" fmla="*/ 12 h 17"/>
                <a:gd name="T12" fmla="*/ 0 w 7"/>
                <a:gd name="T13" fmla="*/ 0 h 17"/>
                <a:gd name="T14" fmla="*/ 0 w 7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îṡľiḓé"/>
            <p:cNvSpPr/>
            <p:nvPr/>
          </p:nvSpPr>
          <p:spPr bwMode="auto">
            <a:xfrm>
              <a:off x="7633528" y="3471521"/>
              <a:ext cx="197084" cy="425217"/>
            </a:xfrm>
            <a:custGeom>
              <a:avLst/>
              <a:gdLst>
                <a:gd name="T0" fmla="*/ 0 w 70"/>
                <a:gd name="T1" fmla="*/ 0 h 152"/>
                <a:gd name="T2" fmla="*/ 8 w 70"/>
                <a:gd name="T3" fmla="*/ 67 h 152"/>
                <a:gd name="T4" fmla="*/ 10 w 70"/>
                <a:gd name="T5" fmla="*/ 76 h 152"/>
                <a:gd name="T6" fmla="*/ 27 w 70"/>
                <a:gd name="T7" fmla="*/ 129 h 152"/>
                <a:gd name="T8" fmla="*/ 59 w 70"/>
                <a:gd name="T9" fmla="*/ 152 h 152"/>
                <a:gd name="T10" fmla="*/ 65 w 70"/>
                <a:gd name="T11" fmla="*/ 145 h 152"/>
                <a:gd name="T12" fmla="*/ 65 w 70"/>
                <a:gd name="T13" fmla="*/ 145 h 152"/>
                <a:gd name="T14" fmla="*/ 70 w 70"/>
                <a:gd name="T15" fmla="*/ 139 h 152"/>
                <a:gd name="T16" fmla="*/ 26 w 70"/>
                <a:gd name="T17" fmla="*/ 64 h 152"/>
                <a:gd name="T18" fmla="*/ 26 w 70"/>
                <a:gd name="T19" fmla="*/ 64 h 152"/>
                <a:gd name="T20" fmla="*/ 24 w 70"/>
                <a:gd name="T21" fmla="*/ 47 h 152"/>
                <a:gd name="T22" fmla="*/ 24 w 70"/>
                <a:gd name="T23" fmla="*/ 47 h 152"/>
                <a:gd name="T24" fmla="*/ 0 w 70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$1iḓe"/>
            <p:cNvSpPr/>
            <p:nvPr/>
          </p:nvSpPr>
          <p:spPr bwMode="auto">
            <a:xfrm>
              <a:off x="6914035" y="3815744"/>
              <a:ext cx="1123111" cy="1051567"/>
            </a:xfrm>
            <a:custGeom>
              <a:avLst/>
              <a:gdLst>
                <a:gd name="T0" fmla="*/ 357 w 401"/>
                <a:gd name="T1" fmla="*/ 161 h 375"/>
                <a:gd name="T2" fmla="*/ 212 w 401"/>
                <a:gd name="T3" fmla="*/ 225 h 375"/>
                <a:gd name="T4" fmla="*/ 227 w 401"/>
                <a:gd name="T5" fmla="*/ 359 h 375"/>
                <a:gd name="T6" fmla="*/ 215 w 401"/>
                <a:gd name="T7" fmla="*/ 375 h 375"/>
                <a:gd name="T8" fmla="*/ 154 w 401"/>
                <a:gd name="T9" fmla="*/ 375 h 375"/>
                <a:gd name="T10" fmla="*/ 145 w 401"/>
                <a:gd name="T11" fmla="*/ 371 h 375"/>
                <a:gd name="T12" fmla="*/ 113 w 401"/>
                <a:gd name="T13" fmla="*/ 57 h 375"/>
                <a:gd name="T14" fmla="*/ 284 w 401"/>
                <a:gd name="T15" fmla="*/ 6 h 375"/>
                <a:gd name="T16" fmla="*/ 327 w 401"/>
                <a:gd name="T17" fmla="*/ 16 h 375"/>
                <a:gd name="T18" fmla="*/ 357 w 401"/>
                <a:gd name="T19" fmla="*/ 16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îṧḷiḋé"/>
            <p:cNvSpPr/>
            <p:nvPr/>
          </p:nvSpPr>
          <p:spPr bwMode="auto">
            <a:xfrm>
              <a:off x="7292005" y="3833292"/>
              <a:ext cx="745141" cy="1034018"/>
            </a:xfrm>
            <a:custGeom>
              <a:avLst/>
              <a:gdLst>
                <a:gd name="T0" fmla="*/ 222 w 266"/>
                <a:gd name="T1" fmla="*/ 155 h 369"/>
                <a:gd name="T2" fmla="*/ 77 w 266"/>
                <a:gd name="T3" fmla="*/ 219 h 369"/>
                <a:gd name="T4" fmla="*/ 92 w 266"/>
                <a:gd name="T5" fmla="*/ 353 h 369"/>
                <a:gd name="T6" fmla="*/ 80 w 266"/>
                <a:gd name="T7" fmla="*/ 369 h 369"/>
                <a:gd name="T8" fmla="*/ 60 w 266"/>
                <a:gd name="T9" fmla="*/ 369 h 369"/>
                <a:gd name="T10" fmla="*/ 30 w 266"/>
                <a:gd name="T11" fmla="*/ 255 h 369"/>
                <a:gd name="T12" fmla="*/ 162 w 266"/>
                <a:gd name="T13" fmla="*/ 111 h 369"/>
                <a:gd name="T14" fmla="*/ 149 w 266"/>
                <a:gd name="T15" fmla="*/ 0 h 369"/>
                <a:gd name="T16" fmla="*/ 192 w 266"/>
                <a:gd name="T17" fmla="*/ 10 h 369"/>
                <a:gd name="T18" fmla="*/ 222 w 266"/>
                <a:gd name="T19" fmla="*/ 1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íŝľídê"/>
            <p:cNvSpPr/>
            <p:nvPr/>
          </p:nvSpPr>
          <p:spPr bwMode="auto">
            <a:xfrm>
              <a:off x="4516626" y="1774706"/>
              <a:ext cx="276728" cy="382020"/>
            </a:xfrm>
            <a:custGeom>
              <a:avLst/>
              <a:gdLst>
                <a:gd name="T0" fmla="*/ 83 w 99"/>
                <a:gd name="T1" fmla="*/ 25 h 136"/>
                <a:gd name="T2" fmla="*/ 94 w 99"/>
                <a:gd name="T3" fmla="*/ 44 h 136"/>
                <a:gd name="T4" fmla="*/ 88 w 99"/>
                <a:gd name="T5" fmla="*/ 72 h 136"/>
                <a:gd name="T6" fmla="*/ 72 w 99"/>
                <a:gd name="T7" fmla="*/ 122 h 136"/>
                <a:gd name="T8" fmla="*/ 19 w 99"/>
                <a:gd name="T9" fmla="*/ 40 h 136"/>
                <a:gd name="T10" fmla="*/ 83 w 99"/>
                <a:gd name="T11" fmla="*/ 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iṡlíďê"/>
            <p:cNvSpPr/>
            <p:nvPr/>
          </p:nvSpPr>
          <p:spPr bwMode="auto">
            <a:xfrm>
              <a:off x="4608418" y="1763907"/>
              <a:ext cx="306426" cy="171437"/>
            </a:xfrm>
            <a:custGeom>
              <a:avLst/>
              <a:gdLst>
                <a:gd name="T0" fmla="*/ 0 w 109"/>
                <a:gd name="T1" fmla="*/ 22 h 61"/>
                <a:gd name="T2" fmla="*/ 82 w 109"/>
                <a:gd name="T3" fmla="*/ 46 h 61"/>
                <a:gd name="T4" fmla="*/ 78 w 109"/>
                <a:gd name="T5" fmla="*/ 13 h 61"/>
                <a:gd name="T6" fmla="*/ 58 w 109"/>
                <a:gd name="T7" fmla="*/ 22 h 61"/>
                <a:gd name="T8" fmla="*/ 0 w 109"/>
                <a:gd name="T9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îṣḻidé"/>
            <p:cNvSpPr/>
            <p:nvPr/>
          </p:nvSpPr>
          <p:spPr bwMode="auto">
            <a:xfrm>
              <a:off x="4519325" y="1774706"/>
              <a:ext cx="125540" cy="218683"/>
            </a:xfrm>
            <a:custGeom>
              <a:avLst/>
              <a:gdLst>
                <a:gd name="T0" fmla="*/ 45 w 45"/>
                <a:gd name="T1" fmla="*/ 14 h 78"/>
                <a:gd name="T2" fmla="*/ 17 w 45"/>
                <a:gd name="T3" fmla="*/ 11 h 78"/>
                <a:gd name="T4" fmla="*/ 15 w 45"/>
                <a:gd name="T5" fmla="*/ 78 h 78"/>
                <a:gd name="T6" fmla="*/ 45 w 45"/>
                <a:gd name="T7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ïś1iḍe"/>
            <p:cNvSpPr/>
            <p:nvPr/>
          </p:nvSpPr>
          <p:spPr bwMode="auto">
            <a:xfrm>
              <a:off x="4555773" y="1808453"/>
              <a:ext cx="112042" cy="168737"/>
            </a:xfrm>
            <a:custGeom>
              <a:avLst/>
              <a:gdLst>
                <a:gd name="T0" fmla="*/ 40 w 40"/>
                <a:gd name="T1" fmla="*/ 13 h 60"/>
                <a:gd name="T2" fmla="*/ 17 w 40"/>
                <a:gd name="T3" fmla="*/ 36 h 60"/>
                <a:gd name="T4" fmla="*/ 4 w 40"/>
                <a:gd name="T5" fmla="*/ 60 h 60"/>
                <a:gd name="T6" fmla="*/ 4 w 40"/>
                <a:gd name="T7" fmla="*/ 45 h 60"/>
                <a:gd name="T8" fmla="*/ 2 w 40"/>
                <a:gd name="T9" fmla="*/ 39 h 60"/>
                <a:gd name="T10" fmla="*/ 26 w 40"/>
                <a:gd name="T11" fmla="*/ 2 h 60"/>
                <a:gd name="T12" fmla="*/ 40 w 40"/>
                <a:gd name="T13" fmla="*/ 1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íṡľide"/>
            <p:cNvSpPr/>
            <p:nvPr/>
          </p:nvSpPr>
          <p:spPr bwMode="auto">
            <a:xfrm>
              <a:off x="4513926" y="1915095"/>
              <a:ext cx="52646" cy="82344"/>
            </a:xfrm>
            <a:custGeom>
              <a:avLst/>
              <a:gdLst>
                <a:gd name="T0" fmla="*/ 19 w 19"/>
                <a:gd name="T1" fmla="*/ 29 h 29"/>
                <a:gd name="T2" fmla="*/ 6 w 19"/>
                <a:gd name="T3" fmla="*/ 22 h 29"/>
                <a:gd name="T4" fmla="*/ 19 w 19"/>
                <a:gd name="T5" fmla="*/ 7 h 29"/>
                <a:gd name="T6" fmla="*/ 19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Slïḍê"/>
            <p:cNvSpPr/>
            <p:nvPr/>
          </p:nvSpPr>
          <p:spPr bwMode="auto">
            <a:xfrm>
              <a:off x="4477479" y="1977190"/>
              <a:ext cx="190335" cy="244331"/>
            </a:xfrm>
            <a:custGeom>
              <a:avLst/>
              <a:gdLst>
                <a:gd name="T0" fmla="*/ 141 w 141"/>
                <a:gd name="T1" fmla="*/ 77 h 181"/>
                <a:gd name="T2" fmla="*/ 130 w 141"/>
                <a:gd name="T3" fmla="*/ 102 h 181"/>
                <a:gd name="T4" fmla="*/ 116 w 141"/>
                <a:gd name="T5" fmla="*/ 133 h 181"/>
                <a:gd name="T6" fmla="*/ 103 w 141"/>
                <a:gd name="T7" fmla="*/ 160 h 181"/>
                <a:gd name="T8" fmla="*/ 0 w 141"/>
                <a:gd name="T9" fmla="*/ 181 h 181"/>
                <a:gd name="T10" fmla="*/ 62 w 141"/>
                <a:gd name="T11" fmla="*/ 15 h 181"/>
                <a:gd name="T12" fmla="*/ 62 w 141"/>
                <a:gd name="T13" fmla="*/ 12 h 181"/>
                <a:gd name="T14" fmla="*/ 66 w 141"/>
                <a:gd name="T15" fmla="*/ 0 h 181"/>
                <a:gd name="T16" fmla="*/ 141 w 141"/>
                <a:gd name="T17" fmla="*/ 7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ṡlîďè"/>
            <p:cNvSpPr/>
            <p:nvPr/>
          </p:nvSpPr>
          <p:spPr bwMode="auto">
            <a:xfrm>
              <a:off x="4667814" y="2027136"/>
              <a:ext cx="78294" cy="62095"/>
            </a:xfrm>
            <a:custGeom>
              <a:avLst/>
              <a:gdLst>
                <a:gd name="T0" fmla="*/ 0 w 28"/>
                <a:gd name="T1" fmla="*/ 0 h 22"/>
                <a:gd name="T2" fmla="*/ 14 w 28"/>
                <a:gd name="T3" fmla="*/ 16 h 22"/>
                <a:gd name="T4" fmla="*/ 28 w 28"/>
                <a:gd name="T5" fmla="*/ 2 h 22"/>
                <a:gd name="T6" fmla="*/ 0 w 2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Sliḑe"/>
            <p:cNvSpPr/>
            <p:nvPr/>
          </p:nvSpPr>
          <p:spPr bwMode="auto">
            <a:xfrm>
              <a:off x="4659714" y="1940743"/>
              <a:ext cx="10799" cy="22949"/>
            </a:xfrm>
            <a:custGeom>
              <a:avLst/>
              <a:gdLst>
                <a:gd name="T0" fmla="*/ 4 w 4"/>
                <a:gd name="T1" fmla="*/ 4 h 8"/>
                <a:gd name="T2" fmla="*/ 2 w 4"/>
                <a:gd name="T3" fmla="*/ 8 h 8"/>
                <a:gd name="T4" fmla="*/ 1 w 4"/>
                <a:gd name="T5" fmla="*/ 4 h 8"/>
                <a:gd name="T6" fmla="*/ 3 w 4"/>
                <a:gd name="T7" fmla="*/ 0 h 8"/>
                <a:gd name="T8" fmla="*/ 4 w 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iṩḷiḋê"/>
            <p:cNvSpPr/>
            <p:nvPr/>
          </p:nvSpPr>
          <p:spPr bwMode="auto">
            <a:xfrm>
              <a:off x="4735308" y="1946142"/>
              <a:ext cx="10799" cy="25648"/>
            </a:xfrm>
            <a:custGeom>
              <a:avLst/>
              <a:gdLst>
                <a:gd name="T0" fmla="*/ 3 w 4"/>
                <a:gd name="T1" fmla="*/ 5 h 9"/>
                <a:gd name="T2" fmla="*/ 1 w 4"/>
                <a:gd name="T3" fmla="*/ 9 h 9"/>
                <a:gd name="T4" fmla="*/ 0 w 4"/>
                <a:gd name="T5" fmla="*/ 5 h 9"/>
                <a:gd name="T6" fmla="*/ 2 w 4"/>
                <a:gd name="T7" fmla="*/ 1 h 9"/>
                <a:gd name="T8" fmla="*/ 3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îślíďé"/>
            <p:cNvSpPr/>
            <p:nvPr/>
          </p:nvSpPr>
          <p:spPr bwMode="auto">
            <a:xfrm>
              <a:off x="4540924" y="1993389"/>
              <a:ext cx="112042" cy="163337"/>
            </a:xfrm>
            <a:custGeom>
              <a:avLst/>
              <a:gdLst>
                <a:gd name="T0" fmla="*/ 40 w 40"/>
                <a:gd name="T1" fmla="*/ 43 h 58"/>
                <a:gd name="T2" fmla="*/ 33 w 40"/>
                <a:gd name="T3" fmla="*/ 58 h 58"/>
                <a:gd name="T4" fmla="*/ 7 w 40"/>
                <a:gd name="T5" fmla="*/ 1 h 58"/>
                <a:gd name="T6" fmla="*/ 7 w 40"/>
                <a:gd name="T7" fmla="*/ 0 h 58"/>
                <a:gd name="T8" fmla="*/ 7 w 40"/>
                <a:gd name="T9" fmla="*/ 0 h 58"/>
                <a:gd name="T10" fmla="*/ 12 w 40"/>
                <a:gd name="T11" fmla="*/ 0 h 58"/>
                <a:gd name="T12" fmla="*/ 14 w 40"/>
                <a:gd name="T13" fmla="*/ 20 h 58"/>
                <a:gd name="T14" fmla="*/ 40 w 40"/>
                <a:gd name="T15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Sliḍê"/>
            <p:cNvSpPr/>
            <p:nvPr/>
          </p:nvSpPr>
          <p:spPr bwMode="auto">
            <a:xfrm>
              <a:off x="4297943" y="2139177"/>
              <a:ext cx="1384990" cy="877430"/>
            </a:xfrm>
            <a:custGeom>
              <a:avLst/>
              <a:gdLst>
                <a:gd name="T0" fmla="*/ 490 w 494"/>
                <a:gd name="T1" fmla="*/ 167 h 313"/>
                <a:gd name="T2" fmla="*/ 490 w 494"/>
                <a:gd name="T3" fmla="*/ 220 h 313"/>
                <a:gd name="T4" fmla="*/ 251 w 494"/>
                <a:gd name="T5" fmla="*/ 268 h 313"/>
                <a:gd name="T6" fmla="*/ 251 w 494"/>
                <a:gd name="T7" fmla="*/ 268 h 313"/>
                <a:gd name="T8" fmla="*/ 66 w 494"/>
                <a:gd name="T9" fmla="*/ 36 h 313"/>
                <a:gd name="T10" fmla="*/ 164 w 494"/>
                <a:gd name="T11" fmla="*/ 28 h 313"/>
                <a:gd name="T12" fmla="*/ 324 w 494"/>
                <a:gd name="T13" fmla="*/ 188 h 313"/>
                <a:gd name="T14" fmla="*/ 490 w 494"/>
                <a:gd name="T15" fmla="*/ 16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îšliḋé"/>
            <p:cNvSpPr/>
            <p:nvPr/>
          </p:nvSpPr>
          <p:spPr bwMode="auto">
            <a:xfrm>
              <a:off x="3444811" y="3732051"/>
              <a:ext cx="120141" cy="318575"/>
            </a:xfrm>
            <a:custGeom>
              <a:avLst/>
              <a:gdLst>
                <a:gd name="T0" fmla="*/ 38 w 43"/>
                <a:gd name="T1" fmla="*/ 20 h 114"/>
                <a:gd name="T2" fmla="*/ 3 w 43"/>
                <a:gd name="T3" fmla="*/ 9 h 114"/>
                <a:gd name="T4" fmla="*/ 5 w 43"/>
                <a:gd name="T5" fmla="*/ 114 h 114"/>
                <a:gd name="T6" fmla="*/ 17 w 43"/>
                <a:gd name="T7" fmla="*/ 101 h 114"/>
                <a:gd name="T8" fmla="*/ 30 w 43"/>
                <a:gd name="T9" fmla="*/ 57 h 114"/>
                <a:gd name="T10" fmla="*/ 38 w 43"/>
                <a:gd name="T11" fmla="*/ 2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í$ľîḓè"/>
            <p:cNvSpPr/>
            <p:nvPr/>
          </p:nvSpPr>
          <p:spPr bwMode="auto">
            <a:xfrm>
              <a:off x="3498806" y="2904566"/>
              <a:ext cx="1411988" cy="1286448"/>
            </a:xfrm>
            <a:custGeom>
              <a:avLst/>
              <a:gdLst>
                <a:gd name="T0" fmla="*/ 475 w 504"/>
                <a:gd name="T1" fmla="*/ 197 h 459"/>
                <a:gd name="T2" fmla="*/ 453 w 504"/>
                <a:gd name="T3" fmla="*/ 226 h 459"/>
                <a:gd name="T4" fmla="*/ 4 w 504"/>
                <a:gd name="T5" fmla="*/ 362 h 459"/>
                <a:gd name="T6" fmla="*/ 3 w 504"/>
                <a:gd name="T7" fmla="*/ 319 h 459"/>
                <a:gd name="T8" fmla="*/ 13 w 504"/>
                <a:gd name="T9" fmla="*/ 299 h 459"/>
                <a:gd name="T10" fmla="*/ 270 w 504"/>
                <a:gd name="T11" fmla="*/ 210 h 459"/>
                <a:gd name="T12" fmla="*/ 362 w 504"/>
                <a:gd name="T13" fmla="*/ 85 h 459"/>
                <a:gd name="T14" fmla="*/ 364 w 504"/>
                <a:gd name="T15" fmla="*/ 78 h 459"/>
                <a:gd name="T16" fmla="*/ 501 w 504"/>
                <a:gd name="T17" fmla="*/ 101 h 459"/>
                <a:gd name="T18" fmla="*/ 497 w 504"/>
                <a:gd name="T19" fmla="*/ 141 h 459"/>
                <a:gd name="T20" fmla="*/ 475 w 504"/>
                <a:gd name="T21" fmla="*/ 19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ïsḻídé"/>
            <p:cNvSpPr/>
            <p:nvPr/>
          </p:nvSpPr>
          <p:spPr bwMode="auto">
            <a:xfrm>
              <a:off x="3506906" y="3050354"/>
              <a:ext cx="1306696" cy="749191"/>
            </a:xfrm>
            <a:custGeom>
              <a:avLst/>
              <a:gdLst>
                <a:gd name="T0" fmla="*/ 452 w 466"/>
                <a:gd name="T1" fmla="*/ 0 h 267"/>
                <a:gd name="T2" fmla="*/ 409 w 466"/>
                <a:gd name="T3" fmla="*/ 55 h 267"/>
                <a:gd name="T4" fmla="*/ 405 w 466"/>
                <a:gd name="T5" fmla="*/ 60 h 267"/>
                <a:gd name="T6" fmla="*/ 358 w 466"/>
                <a:gd name="T7" fmla="*/ 36 h 267"/>
                <a:gd name="T8" fmla="*/ 358 w 466"/>
                <a:gd name="T9" fmla="*/ 36 h 267"/>
                <a:gd name="T10" fmla="*/ 356 w 466"/>
                <a:gd name="T11" fmla="*/ 23 h 267"/>
                <a:gd name="T12" fmla="*/ 341 w 466"/>
                <a:gd name="T13" fmla="*/ 37 h 267"/>
                <a:gd name="T14" fmla="*/ 354 w 466"/>
                <a:gd name="T15" fmla="*/ 44 h 267"/>
                <a:gd name="T16" fmla="*/ 351 w 466"/>
                <a:gd name="T17" fmla="*/ 54 h 267"/>
                <a:gd name="T18" fmla="*/ 267 w 466"/>
                <a:gd name="T19" fmla="*/ 158 h 267"/>
                <a:gd name="T20" fmla="*/ 10 w 466"/>
                <a:gd name="T21" fmla="*/ 247 h 267"/>
                <a:gd name="T22" fmla="*/ 0 w 466"/>
                <a:gd name="T23" fmla="*/ 267 h 267"/>
                <a:gd name="T24" fmla="*/ 230 w 466"/>
                <a:gd name="T25" fmla="*/ 230 h 267"/>
                <a:gd name="T26" fmla="*/ 423 w 466"/>
                <a:gd name="T27" fmla="*/ 67 h 267"/>
                <a:gd name="T28" fmla="*/ 427 w 466"/>
                <a:gd name="T29" fmla="*/ 63 h 267"/>
                <a:gd name="T30" fmla="*/ 466 w 466"/>
                <a:gd name="T31" fmla="*/ 4 h 267"/>
                <a:gd name="T32" fmla="*/ 452 w 466"/>
                <a:gd name="T3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íŝḻíḍe"/>
            <p:cNvSpPr/>
            <p:nvPr/>
          </p:nvSpPr>
          <p:spPr bwMode="auto">
            <a:xfrm>
              <a:off x="5071432" y="4612181"/>
              <a:ext cx="319925" cy="117441"/>
            </a:xfrm>
            <a:custGeom>
              <a:avLst/>
              <a:gdLst>
                <a:gd name="T0" fmla="*/ 21 w 114"/>
                <a:gd name="T1" fmla="*/ 4 h 42"/>
                <a:gd name="T2" fmla="*/ 8 w 114"/>
                <a:gd name="T3" fmla="*/ 39 h 42"/>
                <a:gd name="T4" fmla="*/ 114 w 114"/>
                <a:gd name="T5" fmla="*/ 39 h 42"/>
                <a:gd name="T6" fmla="*/ 101 w 114"/>
                <a:gd name="T7" fmla="*/ 27 h 42"/>
                <a:gd name="T8" fmla="*/ 57 w 114"/>
                <a:gd name="T9" fmla="*/ 13 h 42"/>
                <a:gd name="T10" fmla="*/ 21 w 114"/>
                <a:gd name="T11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îŝľîḋê"/>
            <p:cNvSpPr/>
            <p:nvPr/>
          </p:nvSpPr>
          <p:spPr bwMode="auto">
            <a:xfrm>
              <a:off x="4821701" y="2919415"/>
              <a:ext cx="773489" cy="1731913"/>
            </a:xfrm>
            <a:custGeom>
              <a:avLst/>
              <a:gdLst>
                <a:gd name="T0" fmla="*/ 153 w 276"/>
                <a:gd name="T1" fmla="*/ 612 h 618"/>
                <a:gd name="T2" fmla="*/ 143 w 276"/>
                <a:gd name="T3" fmla="*/ 618 h 618"/>
                <a:gd name="T4" fmla="*/ 115 w 276"/>
                <a:gd name="T5" fmla="*/ 617 h 618"/>
                <a:gd name="T6" fmla="*/ 98 w 276"/>
                <a:gd name="T7" fmla="*/ 617 h 618"/>
                <a:gd name="T8" fmla="*/ 91 w 276"/>
                <a:gd name="T9" fmla="*/ 607 h 618"/>
                <a:gd name="T10" fmla="*/ 110 w 276"/>
                <a:gd name="T11" fmla="*/ 425 h 618"/>
                <a:gd name="T12" fmla="*/ 16 w 276"/>
                <a:gd name="T13" fmla="*/ 179 h 618"/>
                <a:gd name="T14" fmla="*/ 0 w 276"/>
                <a:gd name="T15" fmla="*/ 159 h 618"/>
                <a:gd name="T16" fmla="*/ 15 w 276"/>
                <a:gd name="T17" fmla="*/ 120 h 618"/>
                <a:gd name="T18" fmla="*/ 16 w 276"/>
                <a:gd name="T19" fmla="*/ 119 h 618"/>
                <a:gd name="T20" fmla="*/ 135 w 276"/>
                <a:gd name="T21" fmla="*/ 109 h 618"/>
                <a:gd name="T22" fmla="*/ 153 w 276"/>
                <a:gd name="T23" fmla="*/ 6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iśļíḑé"/>
            <p:cNvSpPr/>
            <p:nvPr/>
          </p:nvSpPr>
          <p:spPr bwMode="auto">
            <a:xfrm>
              <a:off x="4863548" y="3252838"/>
              <a:ext cx="398219" cy="1395789"/>
            </a:xfrm>
            <a:custGeom>
              <a:avLst/>
              <a:gdLst>
                <a:gd name="T0" fmla="*/ 100 w 142"/>
                <a:gd name="T1" fmla="*/ 498 h 498"/>
                <a:gd name="T2" fmla="*/ 83 w 142"/>
                <a:gd name="T3" fmla="*/ 498 h 498"/>
                <a:gd name="T4" fmla="*/ 72 w 142"/>
                <a:gd name="T5" fmla="*/ 491 h 498"/>
                <a:gd name="T6" fmla="*/ 80 w 142"/>
                <a:gd name="T7" fmla="*/ 280 h 498"/>
                <a:gd name="T8" fmla="*/ 1 w 142"/>
                <a:gd name="T9" fmla="*/ 60 h 498"/>
                <a:gd name="T10" fmla="*/ 0 w 142"/>
                <a:gd name="T11" fmla="*/ 1 h 498"/>
                <a:gd name="T12" fmla="*/ 0 w 142"/>
                <a:gd name="T13" fmla="*/ 0 h 498"/>
                <a:gd name="T14" fmla="*/ 1 w 142"/>
                <a:gd name="T15" fmla="*/ 0 h 498"/>
                <a:gd name="T16" fmla="*/ 134 w 142"/>
                <a:gd name="T17" fmla="*/ 173 h 498"/>
                <a:gd name="T18" fmla="*/ 100 w 142"/>
                <a:gd name="T1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ïsliḓê"/>
            <p:cNvSpPr/>
            <p:nvPr/>
          </p:nvSpPr>
          <p:spPr bwMode="auto">
            <a:xfrm>
              <a:off x="4319541" y="2175624"/>
              <a:ext cx="824785" cy="1194656"/>
            </a:xfrm>
            <a:custGeom>
              <a:avLst/>
              <a:gdLst>
                <a:gd name="T0" fmla="*/ 294 w 294"/>
                <a:gd name="T1" fmla="*/ 348 h 426"/>
                <a:gd name="T2" fmla="*/ 24 w 294"/>
                <a:gd name="T3" fmla="*/ 426 h 426"/>
                <a:gd name="T4" fmla="*/ 35 w 294"/>
                <a:gd name="T5" fmla="*/ 202 h 426"/>
                <a:gd name="T6" fmla="*/ 18 w 294"/>
                <a:gd name="T7" fmla="*/ 152 h 426"/>
                <a:gd name="T8" fmla="*/ 16 w 294"/>
                <a:gd name="T9" fmla="*/ 147 h 426"/>
                <a:gd name="T10" fmla="*/ 34 w 294"/>
                <a:gd name="T11" fmla="*/ 7 h 426"/>
                <a:gd name="T12" fmla="*/ 126 w 294"/>
                <a:gd name="T13" fmla="*/ 0 h 426"/>
                <a:gd name="T14" fmla="*/ 236 w 294"/>
                <a:gd name="T15" fmla="*/ 179 h 426"/>
                <a:gd name="T16" fmla="*/ 294 w 294"/>
                <a:gd name="T17" fmla="*/ 348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îṧļïḑê"/>
            <p:cNvSpPr/>
            <p:nvPr/>
          </p:nvSpPr>
          <p:spPr bwMode="auto">
            <a:xfrm>
              <a:off x="4652965" y="2888367"/>
              <a:ext cx="155238" cy="174137"/>
            </a:xfrm>
            <a:custGeom>
              <a:avLst/>
              <a:gdLst>
                <a:gd name="T0" fmla="*/ 53 w 55"/>
                <a:gd name="T1" fmla="*/ 33 h 62"/>
                <a:gd name="T2" fmla="*/ 48 w 55"/>
                <a:gd name="T3" fmla="*/ 45 h 62"/>
                <a:gd name="T4" fmla="*/ 13 w 55"/>
                <a:gd name="T5" fmla="*/ 62 h 62"/>
                <a:gd name="T6" fmla="*/ 6 w 55"/>
                <a:gd name="T7" fmla="*/ 62 h 62"/>
                <a:gd name="T8" fmla="*/ 3 w 55"/>
                <a:gd name="T9" fmla="*/ 38 h 62"/>
                <a:gd name="T10" fmla="*/ 0 w 55"/>
                <a:gd name="T11" fmla="*/ 13 h 62"/>
                <a:gd name="T12" fmla="*/ 0 w 55"/>
                <a:gd name="T13" fmla="*/ 13 h 62"/>
                <a:gd name="T14" fmla="*/ 27 w 55"/>
                <a:gd name="T15" fmla="*/ 3 h 62"/>
                <a:gd name="T16" fmla="*/ 32 w 55"/>
                <a:gd name="T17" fmla="*/ 9 h 62"/>
                <a:gd name="T18" fmla="*/ 44 w 55"/>
                <a:gd name="T19" fmla="*/ 7 h 62"/>
                <a:gd name="T20" fmla="*/ 53 w 55"/>
                <a:gd name="T21" fmla="*/ 3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ïş1îḓé"/>
            <p:cNvSpPr/>
            <p:nvPr/>
          </p:nvSpPr>
          <p:spPr bwMode="auto">
            <a:xfrm>
              <a:off x="4623267" y="2175624"/>
              <a:ext cx="411718" cy="454914"/>
            </a:xfrm>
            <a:custGeom>
              <a:avLst/>
              <a:gdLst>
                <a:gd name="T0" fmla="*/ 86 w 147"/>
                <a:gd name="T1" fmla="*/ 162 h 162"/>
                <a:gd name="T2" fmla="*/ 147 w 147"/>
                <a:gd name="T3" fmla="*/ 123 h 162"/>
                <a:gd name="T4" fmla="*/ 85 w 147"/>
                <a:gd name="T5" fmla="*/ 29 h 162"/>
                <a:gd name="T6" fmla="*/ 18 w 147"/>
                <a:gd name="T7" fmla="*/ 0 h 162"/>
                <a:gd name="T8" fmla="*/ 0 w 147"/>
                <a:gd name="T9" fmla="*/ 1 h 162"/>
                <a:gd name="T10" fmla="*/ 86 w 147"/>
                <a:gd name="T1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ïṡļiḍè"/>
            <p:cNvSpPr/>
            <p:nvPr/>
          </p:nvSpPr>
          <p:spPr bwMode="auto">
            <a:xfrm>
              <a:off x="3924023" y="2479350"/>
              <a:ext cx="801836" cy="711394"/>
            </a:xfrm>
            <a:custGeom>
              <a:avLst/>
              <a:gdLst>
                <a:gd name="T0" fmla="*/ 286 w 286"/>
                <a:gd name="T1" fmla="*/ 204 h 254"/>
                <a:gd name="T2" fmla="*/ 273 w 286"/>
                <a:gd name="T3" fmla="*/ 208 h 254"/>
                <a:gd name="T4" fmla="*/ 21 w 286"/>
                <a:gd name="T5" fmla="*/ 204 h 254"/>
                <a:gd name="T6" fmla="*/ 9 w 286"/>
                <a:gd name="T7" fmla="*/ 120 h 254"/>
                <a:gd name="T8" fmla="*/ 75 w 286"/>
                <a:gd name="T9" fmla="*/ 0 h 254"/>
                <a:gd name="T10" fmla="*/ 173 w 286"/>
                <a:gd name="T11" fmla="*/ 8 h 254"/>
                <a:gd name="T12" fmla="*/ 145 w 286"/>
                <a:gd name="T13" fmla="*/ 133 h 254"/>
                <a:gd name="T14" fmla="*/ 260 w 286"/>
                <a:gd name="T15" fmla="*/ 159 h 254"/>
                <a:gd name="T16" fmla="*/ 267 w 286"/>
                <a:gd name="T17" fmla="*/ 159 h 254"/>
                <a:gd name="T18" fmla="*/ 277 w 286"/>
                <a:gd name="T19" fmla="*/ 186 h 254"/>
                <a:gd name="T20" fmla="*/ 286 w 286"/>
                <a:gd name="T21" fmla="*/ 20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iṧḻîḑé"/>
            <p:cNvSpPr/>
            <p:nvPr/>
          </p:nvSpPr>
          <p:spPr bwMode="auto">
            <a:xfrm>
              <a:off x="4025265" y="2193173"/>
              <a:ext cx="580454" cy="610152"/>
            </a:xfrm>
            <a:custGeom>
              <a:avLst/>
              <a:gdLst>
                <a:gd name="T0" fmla="*/ 114 w 207"/>
                <a:gd name="T1" fmla="*/ 218 h 218"/>
                <a:gd name="T2" fmla="*/ 0 w 207"/>
                <a:gd name="T3" fmla="*/ 161 h 218"/>
                <a:gd name="T4" fmla="*/ 65 w 207"/>
                <a:gd name="T5" fmla="*/ 41 h 218"/>
                <a:gd name="T6" fmla="*/ 139 w 207"/>
                <a:gd name="T7" fmla="*/ 1 h 218"/>
                <a:gd name="T8" fmla="*/ 195 w 207"/>
                <a:gd name="T9" fmla="*/ 78 h 218"/>
                <a:gd name="T10" fmla="*/ 162 w 207"/>
                <a:gd name="T11" fmla="*/ 129 h 218"/>
                <a:gd name="T12" fmla="*/ 114 w 207"/>
                <a:gd name="T1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îśļiḑê"/>
            <p:cNvSpPr/>
            <p:nvPr/>
          </p:nvSpPr>
          <p:spPr bwMode="auto">
            <a:xfrm>
              <a:off x="4488278" y="2167525"/>
              <a:ext cx="140389" cy="75594"/>
            </a:xfrm>
            <a:custGeom>
              <a:avLst/>
              <a:gdLst>
                <a:gd name="T0" fmla="*/ 50 w 50"/>
                <a:gd name="T1" fmla="*/ 0 h 27"/>
                <a:gd name="T2" fmla="*/ 44 w 50"/>
                <a:gd name="T3" fmla="*/ 13 h 27"/>
                <a:gd name="T4" fmla="*/ 16 w 50"/>
                <a:gd name="T5" fmla="*/ 20 h 27"/>
                <a:gd name="T6" fmla="*/ 0 w 50"/>
                <a:gd name="T7" fmla="*/ 8 h 27"/>
                <a:gd name="T8" fmla="*/ 50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í$1ïḓé"/>
            <p:cNvSpPr/>
            <p:nvPr/>
          </p:nvSpPr>
          <p:spPr bwMode="auto">
            <a:xfrm>
              <a:off x="4689412" y="2980160"/>
              <a:ext cx="112042" cy="82344"/>
            </a:xfrm>
            <a:custGeom>
              <a:avLst/>
              <a:gdLst>
                <a:gd name="T0" fmla="*/ 40 w 40"/>
                <a:gd name="T1" fmla="*/ 0 h 29"/>
                <a:gd name="T2" fmla="*/ 11 w 40"/>
                <a:gd name="T3" fmla="*/ 7 h 29"/>
                <a:gd name="T4" fmla="*/ 4 w 40"/>
                <a:gd name="T5" fmla="*/ 7 h 29"/>
                <a:gd name="T6" fmla="*/ 4 w 40"/>
                <a:gd name="T7" fmla="*/ 7 h 29"/>
                <a:gd name="T8" fmla="*/ 4 w 40"/>
                <a:gd name="T9" fmla="*/ 7 h 29"/>
                <a:gd name="T10" fmla="*/ 13 w 40"/>
                <a:gd name="T11" fmla="*/ 25 h 29"/>
                <a:gd name="T12" fmla="*/ 0 w 40"/>
                <a:gd name="T13" fmla="*/ 29 h 29"/>
                <a:gd name="T14" fmla="*/ 35 w 40"/>
                <a:gd name="T15" fmla="*/ 12 h 29"/>
                <a:gd name="T16" fmla="*/ 40 w 40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îŝlîďè"/>
            <p:cNvSpPr/>
            <p:nvPr/>
          </p:nvSpPr>
          <p:spPr bwMode="auto">
            <a:xfrm>
              <a:off x="3933472" y="2815473"/>
              <a:ext cx="792387" cy="307776"/>
            </a:xfrm>
            <a:custGeom>
              <a:avLst/>
              <a:gdLst>
                <a:gd name="T0" fmla="*/ 6 w 283"/>
                <a:gd name="T1" fmla="*/ 0 h 110"/>
                <a:gd name="T2" fmla="*/ 6 w 283"/>
                <a:gd name="T3" fmla="*/ 0 h 110"/>
                <a:gd name="T4" fmla="*/ 0 w 283"/>
                <a:gd name="T5" fmla="*/ 37 h 110"/>
                <a:gd name="T6" fmla="*/ 18 w 283"/>
                <a:gd name="T7" fmla="*/ 84 h 110"/>
                <a:gd name="T8" fmla="*/ 114 w 283"/>
                <a:gd name="T9" fmla="*/ 110 h 110"/>
                <a:gd name="T10" fmla="*/ 270 w 283"/>
                <a:gd name="T11" fmla="*/ 88 h 110"/>
                <a:gd name="T12" fmla="*/ 270 w 283"/>
                <a:gd name="T13" fmla="*/ 88 h 110"/>
                <a:gd name="T14" fmla="*/ 283 w 283"/>
                <a:gd name="T15" fmla="*/ 84 h 110"/>
                <a:gd name="T16" fmla="*/ 274 w 283"/>
                <a:gd name="T17" fmla="*/ 66 h 110"/>
                <a:gd name="T18" fmla="*/ 274 w 283"/>
                <a:gd name="T19" fmla="*/ 66 h 110"/>
                <a:gd name="T20" fmla="*/ 263 w 283"/>
                <a:gd name="T21" fmla="*/ 63 h 110"/>
                <a:gd name="T22" fmla="*/ 260 w 283"/>
                <a:gd name="T23" fmla="*/ 64 h 110"/>
                <a:gd name="T24" fmla="*/ 142 w 283"/>
                <a:gd name="T25" fmla="*/ 79 h 110"/>
                <a:gd name="T26" fmla="*/ 74 w 283"/>
                <a:gd name="T27" fmla="*/ 72 h 110"/>
                <a:gd name="T28" fmla="*/ 6 w 283"/>
                <a:gd name="T2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ïṩļïḑe"/>
            <p:cNvSpPr/>
            <p:nvPr/>
          </p:nvSpPr>
          <p:spPr bwMode="auto">
            <a:xfrm>
              <a:off x="3012845" y="4726921"/>
              <a:ext cx="3261341" cy="210583"/>
            </a:xfrm>
            <a:custGeom>
              <a:avLst/>
              <a:gdLst>
                <a:gd name="T0" fmla="*/ 1163 w 1163"/>
                <a:gd name="T1" fmla="*/ 0 h 75"/>
                <a:gd name="T2" fmla="*/ 1163 w 1163"/>
                <a:gd name="T3" fmla="*/ 75 h 75"/>
                <a:gd name="T4" fmla="*/ 0 w 1163"/>
                <a:gd name="T5" fmla="*/ 75 h 75"/>
                <a:gd name="T6" fmla="*/ 22 w 1163"/>
                <a:gd name="T7" fmla="*/ 22 h 75"/>
                <a:gd name="T8" fmla="*/ 76 w 1163"/>
                <a:gd name="T9" fmla="*/ 0 h 75"/>
                <a:gd name="T10" fmla="*/ 1163 w 1163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iṣḷïďê"/>
            <p:cNvSpPr/>
            <p:nvPr/>
          </p:nvSpPr>
          <p:spPr bwMode="auto">
            <a:xfrm>
              <a:off x="5026885" y="2248518"/>
              <a:ext cx="1452485" cy="737041"/>
            </a:xfrm>
            <a:custGeom>
              <a:avLst/>
              <a:gdLst>
                <a:gd name="T0" fmla="*/ 505 w 518"/>
                <a:gd name="T1" fmla="*/ 207 h 263"/>
                <a:gd name="T2" fmla="*/ 481 w 518"/>
                <a:gd name="T3" fmla="*/ 263 h 263"/>
                <a:gd name="T4" fmla="*/ 0 w 518"/>
                <a:gd name="T5" fmla="*/ 263 h 263"/>
                <a:gd name="T6" fmla="*/ 0 w 518"/>
                <a:gd name="T7" fmla="*/ 257 h 263"/>
                <a:gd name="T8" fmla="*/ 257 w 518"/>
                <a:gd name="T9" fmla="*/ 0 h 263"/>
                <a:gd name="T10" fmla="*/ 306 w 518"/>
                <a:gd name="T11" fmla="*/ 0 h 263"/>
                <a:gd name="T12" fmla="*/ 507 w 518"/>
                <a:gd name="T13" fmla="*/ 127 h 263"/>
                <a:gd name="T14" fmla="*/ 505 w 518"/>
                <a:gd name="T15" fmla="*/ 20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ïş1iḋe"/>
            <p:cNvSpPr/>
            <p:nvPr/>
          </p:nvSpPr>
          <p:spPr bwMode="auto">
            <a:xfrm>
              <a:off x="4808202" y="2683184"/>
              <a:ext cx="357722" cy="2043738"/>
            </a:xfrm>
            <a:custGeom>
              <a:avLst/>
              <a:gdLst>
                <a:gd name="T0" fmla="*/ 68 w 265"/>
                <a:gd name="T1" fmla="*/ 1514 h 1514"/>
                <a:gd name="T2" fmla="*/ 0 w 265"/>
                <a:gd name="T3" fmla="*/ 1514 h 1514"/>
                <a:gd name="T4" fmla="*/ 0 w 265"/>
                <a:gd name="T5" fmla="*/ 461 h 1514"/>
                <a:gd name="T6" fmla="*/ 205 w 265"/>
                <a:gd name="T7" fmla="*/ 0 h 1514"/>
                <a:gd name="T8" fmla="*/ 265 w 265"/>
                <a:gd name="T9" fmla="*/ 27 h 1514"/>
                <a:gd name="T10" fmla="*/ 68 w 265"/>
                <a:gd name="T11" fmla="*/ 476 h 1514"/>
                <a:gd name="T12" fmla="*/ 68 w 265"/>
                <a:gd name="T13" fmla="*/ 1514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iṥľiḋé"/>
            <p:cNvSpPr/>
            <p:nvPr/>
          </p:nvSpPr>
          <p:spPr bwMode="auto">
            <a:xfrm>
              <a:off x="6183744" y="2666985"/>
              <a:ext cx="306426" cy="2059936"/>
            </a:xfrm>
            <a:custGeom>
              <a:avLst/>
              <a:gdLst>
                <a:gd name="T0" fmla="*/ 32 w 109"/>
                <a:gd name="T1" fmla="*/ 735 h 735"/>
                <a:gd name="T2" fmla="*/ 0 w 109"/>
                <a:gd name="T3" fmla="*/ 735 h 735"/>
                <a:gd name="T4" fmla="*/ 0 w 109"/>
                <a:gd name="T5" fmla="*/ 228 h 735"/>
                <a:gd name="T6" fmla="*/ 100 w 109"/>
                <a:gd name="T7" fmla="*/ 0 h 735"/>
                <a:gd name="T8" fmla="*/ 93 w 109"/>
                <a:gd name="T9" fmla="*/ 96 h 735"/>
                <a:gd name="T10" fmla="*/ 32 w 109"/>
                <a:gd name="T11" fmla="*/ 235 h 735"/>
                <a:gd name="T12" fmla="*/ 32 w 109"/>
                <a:gd name="T13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îSļïḑé"/>
            <p:cNvSpPr/>
            <p:nvPr/>
          </p:nvSpPr>
          <p:spPr bwMode="auto">
            <a:xfrm>
              <a:off x="3012845" y="4726921"/>
              <a:ext cx="1795357" cy="210583"/>
            </a:xfrm>
            <a:custGeom>
              <a:avLst/>
              <a:gdLst>
                <a:gd name="T0" fmla="*/ 640 w 640"/>
                <a:gd name="T1" fmla="*/ 0 h 75"/>
                <a:gd name="T2" fmla="*/ 640 w 640"/>
                <a:gd name="T3" fmla="*/ 75 h 75"/>
                <a:gd name="T4" fmla="*/ 0 w 640"/>
                <a:gd name="T5" fmla="*/ 75 h 75"/>
                <a:gd name="T6" fmla="*/ 22 w 640"/>
                <a:gd name="T7" fmla="*/ 22 h 75"/>
                <a:gd name="T8" fmla="*/ 76 w 640"/>
                <a:gd name="T9" fmla="*/ 0 h 75"/>
                <a:gd name="T10" fmla="*/ 640 w 640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604360" y="193271"/>
            <a:ext cx="8191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(</a:t>
            </a:r>
            <a:r>
              <a:rPr lang="zh-CN" altLang="en-US" sz="3600" b="1" dirty="0">
                <a:solidFill>
                  <a:schemeClr val="bg1"/>
                </a:solidFill>
              </a:rPr>
              <a:t>二</a:t>
            </a:r>
            <a:r>
              <a:rPr lang="en-US" altLang="zh-CN" sz="3600" b="1" dirty="0">
                <a:solidFill>
                  <a:schemeClr val="bg1"/>
                </a:solidFill>
              </a:rPr>
              <a:t>) </a:t>
            </a:r>
            <a:r>
              <a:rPr lang="zh-CN" altLang="en-US" sz="3600" b="1" dirty="0">
                <a:solidFill>
                  <a:schemeClr val="bg1"/>
                </a:solidFill>
              </a:rPr>
              <a:t>了解计算机主机硬件组件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494" y="262764"/>
            <a:ext cx="692006" cy="55301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20" y="1625600"/>
            <a:ext cx="4505325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85628" y="165947"/>
            <a:ext cx="2277772" cy="1145854"/>
            <a:chOff x="2786063" y="1763907"/>
            <a:chExt cx="6619875" cy="3330186"/>
          </a:xfrm>
        </p:grpSpPr>
        <p:sp>
          <p:nvSpPr>
            <p:cNvPr id="5" name="íśľíde"/>
            <p:cNvSpPr/>
            <p:nvPr/>
          </p:nvSpPr>
          <p:spPr bwMode="auto"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iŝḻïḋe"/>
            <p:cNvSpPr/>
            <p:nvPr/>
          </p:nvSpPr>
          <p:spPr bwMode="auto">
            <a:xfrm>
              <a:off x="6722350" y="3232590"/>
              <a:ext cx="619601" cy="703295"/>
            </a:xfrm>
            <a:custGeom>
              <a:avLst/>
              <a:gdLst>
                <a:gd name="T0" fmla="*/ 178 w 221"/>
                <a:gd name="T1" fmla="*/ 207 h 251"/>
                <a:gd name="T2" fmla="*/ 72 w 221"/>
                <a:gd name="T3" fmla="*/ 249 h 251"/>
                <a:gd name="T4" fmla="*/ 6 w 221"/>
                <a:gd name="T5" fmla="*/ 61 h 251"/>
                <a:gd name="T6" fmla="*/ 10 w 221"/>
                <a:gd name="T7" fmla="*/ 18 h 251"/>
                <a:gd name="T8" fmla="*/ 29 w 221"/>
                <a:gd name="T9" fmla="*/ 0 h 251"/>
                <a:gd name="T10" fmla="*/ 39 w 221"/>
                <a:gd name="T11" fmla="*/ 0 h 251"/>
                <a:gd name="T12" fmla="*/ 50 w 221"/>
                <a:gd name="T13" fmla="*/ 11 h 251"/>
                <a:gd name="T14" fmla="*/ 83 w 221"/>
                <a:gd name="T15" fmla="*/ 124 h 251"/>
                <a:gd name="T16" fmla="*/ 140 w 221"/>
                <a:gd name="T17" fmla="*/ 22 h 251"/>
                <a:gd name="T18" fmla="*/ 206 w 221"/>
                <a:gd name="T19" fmla="*/ 63 h 251"/>
                <a:gd name="T20" fmla="*/ 178 w 221"/>
                <a:gd name="T21" fmla="*/ 20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íṥḷiḋê"/>
            <p:cNvSpPr/>
            <p:nvPr/>
          </p:nvSpPr>
          <p:spPr bwMode="auto">
            <a:xfrm>
              <a:off x="6734500" y="3404026"/>
              <a:ext cx="456264" cy="526458"/>
            </a:xfrm>
            <a:custGeom>
              <a:avLst/>
              <a:gdLst>
                <a:gd name="T0" fmla="*/ 2 w 163"/>
                <a:gd name="T1" fmla="*/ 0 h 188"/>
                <a:gd name="T2" fmla="*/ 2 w 163"/>
                <a:gd name="T3" fmla="*/ 0 h 188"/>
                <a:gd name="T4" fmla="*/ 0 w 163"/>
                <a:gd name="T5" fmla="*/ 45 h 188"/>
                <a:gd name="T6" fmla="*/ 68 w 163"/>
                <a:gd name="T7" fmla="*/ 188 h 188"/>
                <a:gd name="T8" fmla="*/ 77 w 163"/>
                <a:gd name="T9" fmla="*/ 188 h 188"/>
                <a:gd name="T10" fmla="*/ 163 w 163"/>
                <a:gd name="T11" fmla="*/ 158 h 188"/>
                <a:gd name="T12" fmla="*/ 150 w 163"/>
                <a:gd name="T13" fmla="*/ 36 h 188"/>
                <a:gd name="T14" fmla="*/ 150 w 163"/>
                <a:gd name="T15" fmla="*/ 23 h 188"/>
                <a:gd name="T16" fmla="*/ 73 w 163"/>
                <a:gd name="T17" fmla="*/ 121 h 188"/>
                <a:gd name="T18" fmla="*/ 71 w 163"/>
                <a:gd name="T19" fmla="*/ 121 h 188"/>
                <a:gd name="T20" fmla="*/ 2 w 163"/>
                <a:gd name="T2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iṧ1iḓé"/>
            <p:cNvSpPr/>
            <p:nvPr/>
          </p:nvSpPr>
          <p:spPr bwMode="auto"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šľîḍê"/>
            <p:cNvSpPr/>
            <p:nvPr/>
          </p:nvSpPr>
          <p:spPr bwMode="auto"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ṥlïḑé"/>
            <p:cNvSpPr/>
            <p:nvPr/>
          </p:nvSpPr>
          <p:spPr bwMode="auto"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îšḻîḑé"/>
            <p:cNvSpPr/>
            <p:nvPr/>
          </p:nvSpPr>
          <p:spPr bwMode="auto">
            <a:xfrm>
              <a:off x="7578182" y="3240690"/>
              <a:ext cx="588553" cy="681696"/>
            </a:xfrm>
            <a:custGeom>
              <a:avLst/>
              <a:gdLst>
                <a:gd name="T0" fmla="*/ 135 w 210"/>
                <a:gd name="T1" fmla="*/ 243 h 243"/>
                <a:gd name="T2" fmla="*/ 85 w 210"/>
                <a:gd name="T3" fmla="*/ 227 h 243"/>
                <a:gd name="T4" fmla="*/ 32 w 210"/>
                <a:gd name="T5" fmla="*/ 157 h 243"/>
                <a:gd name="T6" fmla="*/ 28 w 210"/>
                <a:gd name="T7" fmla="*/ 149 h 243"/>
                <a:gd name="T8" fmla="*/ 0 w 210"/>
                <a:gd name="T9" fmla="*/ 57 h 243"/>
                <a:gd name="T10" fmla="*/ 19 w 210"/>
                <a:gd name="T11" fmla="*/ 46 h 243"/>
                <a:gd name="T12" fmla="*/ 77 w 210"/>
                <a:gd name="T13" fmla="*/ 9 h 243"/>
                <a:gd name="T14" fmla="*/ 114 w 210"/>
                <a:gd name="T15" fmla="*/ 84 h 243"/>
                <a:gd name="T16" fmla="*/ 137 w 210"/>
                <a:gd name="T17" fmla="*/ 103 h 243"/>
                <a:gd name="T18" fmla="*/ 157 w 210"/>
                <a:gd name="T19" fmla="*/ 16 h 243"/>
                <a:gd name="T20" fmla="*/ 173 w 210"/>
                <a:gd name="T21" fmla="*/ 0 h 243"/>
                <a:gd name="T22" fmla="*/ 192 w 210"/>
                <a:gd name="T23" fmla="*/ 3 h 243"/>
                <a:gd name="T24" fmla="*/ 202 w 210"/>
                <a:gd name="T25" fmla="*/ 14 h 243"/>
                <a:gd name="T26" fmla="*/ 206 w 210"/>
                <a:gd name="T27" fmla="*/ 52 h 243"/>
                <a:gd name="T28" fmla="*/ 206 w 210"/>
                <a:gd name="T29" fmla="*/ 52 h 243"/>
                <a:gd name="T30" fmla="*/ 135 w 210"/>
                <a:gd name="T31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ïŝḷîḋê"/>
            <p:cNvSpPr/>
            <p:nvPr/>
          </p:nvSpPr>
          <p:spPr bwMode="auto">
            <a:xfrm>
              <a:off x="6725050" y="3227191"/>
              <a:ext cx="171437" cy="159287"/>
            </a:xfrm>
            <a:custGeom>
              <a:avLst/>
              <a:gdLst>
                <a:gd name="T0" fmla="*/ 23 w 61"/>
                <a:gd name="T1" fmla="*/ 57 h 57"/>
                <a:gd name="T2" fmla="*/ 2 w 61"/>
                <a:gd name="T3" fmla="*/ 35 h 57"/>
                <a:gd name="T4" fmla="*/ 29 w 61"/>
                <a:gd name="T5" fmla="*/ 1 h 57"/>
                <a:gd name="T6" fmla="*/ 56 w 61"/>
                <a:gd name="T7" fmla="*/ 28 h 57"/>
                <a:gd name="T8" fmla="*/ 25 w 61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íṩ1íḑe"/>
            <p:cNvSpPr/>
            <p:nvPr/>
          </p:nvSpPr>
          <p:spPr bwMode="auto"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ïśļïḑè"/>
            <p:cNvSpPr/>
            <p:nvPr/>
          </p:nvSpPr>
          <p:spPr bwMode="auto"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îṣliḑé"/>
            <p:cNvSpPr/>
            <p:nvPr/>
          </p:nvSpPr>
          <p:spPr bwMode="auto"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ïṡ1iḍè"/>
            <p:cNvSpPr/>
            <p:nvPr/>
          </p:nvSpPr>
          <p:spPr bwMode="auto">
            <a:xfrm>
              <a:off x="6266087" y="3313584"/>
              <a:ext cx="2887421" cy="0"/>
            </a:xfrm>
            <a:custGeom>
              <a:avLst/>
              <a:gdLst>
                <a:gd name="T0" fmla="*/ 0 w 2139"/>
                <a:gd name="T1" fmla="*/ 2139 w 2139"/>
                <a:gd name="T2" fmla="*/ 0 w 21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9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iṡlîḍe"/>
            <p:cNvSpPr/>
            <p:nvPr/>
          </p:nvSpPr>
          <p:spPr bwMode="auto">
            <a:xfrm>
              <a:off x="6266087" y="3313584"/>
              <a:ext cx="288742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ïsḷîde"/>
            <p:cNvSpPr/>
            <p:nvPr/>
          </p:nvSpPr>
          <p:spPr bwMode="auto"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îşḻidè"/>
            <p:cNvSpPr/>
            <p:nvPr/>
          </p:nvSpPr>
          <p:spPr bwMode="auto">
            <a:xfrm>
              <a:off x="6953182" y="3159696"/>
              <a:ext cx="437365" cy="656048"/>
            </a:xfrm>
            <a:custGeom>
              <a:avLst/>
              <a:gdLst>
                <a:gd name="T0" fmla="*/ 156 w 156"/>
                <a:gd name="T1" fmla="*/ 234 h 234"/>
                <a:gd name="T2" fmla="*/ 0 w 156"/>
                <a:gd name="T3" fmla="*/ 107 h 234"/>
                <a:gd name="T4" fmla="*/ 33 w 156"/>
                <a:gd name="T5" fmla="*/ 47 h 234"/>
                <a:gd name="T6" fmla="*/ 121 w 156"/>
                <a:gd name="T7" fmla="*/ 12 h 234"/>
                <a:gd name="T8" fmla="*/ 121 w 156"/>
                <a:gd name="T9" fmla="*/ 13 h 234"/>
                <a:gd name="T10" fmla="*/ 138 w 156"/>
                <a:gd name="T11" fmla="*/ 20 h 234"/>
                <a:gd name="T12" fmla="*/ 131 w 156"/>
                <a:gd name="T13" fmla="*/ 172 h 234"/>
                <a:gd name="T14" fmla="*/ 156 w 156"/>
                <a:gd name="T1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iŝlîdê"/>
            <p:cNvSpPr/>
            <p:nvPr/>
          </p:nvSpPr>
          <p:spPr bwMode="auto">
            <a:xfrm>
              <a:off x="7424295" y="3148897"/>
              <a:ext cx="500811" cy="656048"/>
            </a:xfrm>
            <a:custGeom>
              <a:avLst/>
              <a:gdLst>
                <a:gd name="T0" fmla="*/ 24 w 179"/>
                <a:gd name="T1" fmla="*/ 234 h 234"/>
                <a:gd name="T2" fmla="*/ 179 w 179"/>
                <a:gd name="T3" fmla="*/ 107 h 234"/>
                <a:gd name="T4" fmla="*/ 147 w 179"/>
                <a:gd name="T5" fmla="*/ 47 h 234"/>
                <a:gd name="T6" fmla="*/ 58 w 179"/>
                <a:gd name="T7" fmla="*/ 8 h 234"/>
                <a:gd name="T8" fmla="*/ 0 w 179"/>
                <a:gd name="T9" fmla="*/ 17 h 234"/>
                <a:gd name="T10" fmla="*/ 49 w 179"/>
                <a:gd name="T11" fmla="*/ 172 h 234"/>
                <a:gd name="T12" fmla="*/ 24 w 179"/>
                <a:gd name="T13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íṣ1iďê"/>
            <p:cNvSpPr/>
            <p:nvPr/>
          </p:nvSpPr>
          <p:spPr bwMode="auto">
            <a:xfrm>
              <a:off x="6719651" y="4825464"/>
              <a:ext cx="317225" cy="117441"/>
            </a:xfrm>
            <a:custGeom>
              <a:avLst/>
              <a:gdLst>
                <a:gd name="T0" fmla="*/ 92 w 113"/>
                <a:gd name="T1" fmla="*/ 3 h 42"/>
                <a:gd name="T2" fmla="*/ 105 w 113"/>
                <a:gd name="T3" fmla="*/ 39 h 42"/>
                <a:gd name="T4" fmla="*/ 0 w 113"/>
                <a:gd name="T5" fmla="*/ 39 h 42"/>
                <a:gd name="T6" fmla="*/ 12 w 113"/>
                <a:gd name="T7" fmla="*/ 27 h 42"/>
                <a:gd name="T8" fmla="*/ 56 w 113"/>
                <a:gd name="T9" fmla="*/ 12 h 42"/>
                <a:gd name="T10" fmla="*/ 92 w 113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ïṡḻïḋe"/>
            <p:cNvSpPr/>
            <p:nvPr/>
          </p:nvSpPr>
          <p:spPr bwMode="auto">
            <a:xfrm>
              <a:off x="7224510" y="4825464"/>
              <a:ext cx="319925" cy="117441"/>
            </a:xfrm>
            <a:custGeom>
              <a:avLst/>
              <a:gdLst>
                <a:gd name="T0" fmla="*/ 93 w 114"/>
                <a:gd name="T1" fmla="*/ 3 h 42"/>
                <a:gd name="T2" fmla="*/ 105 w 114"/>
                <a:gd name="T3" fmla="*/ 39 h 42"/>
                <a:gd name="T4" fmla="*/ 0 w 114"/>
                <a:gd name="T5" fmla="*/ 39 h 42"/>
                <a:gd name="T6" fmla="*/ 13 w 114"/>
                <a:gd name="T7" fmla="*/ 27 h 42"/>
                <a:gd name="T8" fmla="*/ 56 w 114"/>
                <a:gd name="T9" fmla="*/ 12 h 42"/>
                <a:gd name="T10" fmla="*/ 93 w 114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ïśḻîdè"/>
            <p:cNvSpPr/>
            <p:nvPr/>
          </p:nvSpPr>
          <p:spPr bwMode="auto">
            <a:xfrm>
              <a:off x="7117869" y="2789826"/>
              <a:ext cx="278078" cy="382020"/>
            </a:xfrm>
            <a:custGeom>
              <a:avLst/>
              <a:gdLst>
                <a:gd name="T0" fmla="*/ 16 w 99"/>
                <a:gd name="T1" fmla="*/ 26 h 136"/>
                <a:gd name="T2" fmla="*/ 5 w 99"/>
                <a:gd name="T3" fmla="*/ 45 h 136"/>
                <a:gd name="T4" fmla="*/ 12 w 99"/>
                <a:gd name="T5" fmla="*/ 73 h 136"/>
                <a:gd name="T6" fmla="*/ 28 w 99"/>
                <a:gd name="T7" fmla="*/ 123 h 136"/>
                <a:gd name="T8" fmla="*/ 80 w 99"/>
                <a:gd name="T9" fmla="*/ 40 h 136"/>
                <a:gd name="T10" fmla="*/ 16 w 99"/>
                <a:gd name="T11" fmla="*/ 2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îsļiḑé"/>
            <p:cNvSpPr/>
            <p:nvPr/>
          </p:nvSpPr>
          <p:spPr bwMode="auto">
            <a:xfrm>
              <a:off x="7016627" y="2756078"/>
              <a:ext cx="298327" cy="182236"/>
            </a:xfrm>
            <a:custGeom>
              <a:avLst/>
              <a:gdLst>
                <a:gd name="T0" fmla="*/ 106 w 106"/>
                <a:gd name="T1" fmla="*/ 30 h 65"/>
                <a:gd name="T2" fmla="*/ 30 w 106"/>
                <a:gd name="T3" fmla="*/ 58 h 65"/>
                <a:gd name="T4" fmla="*/ 21 w 106"/>
                <a:gd name="T5" fmla="*/ 17 h 65"/>
                <a:gd name="T6" fmla="*/ 62 w 106"/>
                <a:gd name="T7" fmla="*/ 10 h 65"/>
                <a:gd name="T8" fmla="*/ 106 w 106"/>
                <a:gd name="T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îṣlîďê"/>
            <p:cNvSpPr/>
            <p:nvPr/>
          </p:nvSpPr>
          <p:spPr bwMode="auto">
            <a:xfrm>
              <a:off x="7266358" y="2789826"/>
              <a:ext cx="126890" cy="218683"/>
            </a:xfrm>
            <a:custGeom>
              <a:avLst/>
              <a:gdLst>
                <a:gd name="T0" fmla="*/ 0 w 45"/>
                <a:gd name="T1" fmla="*/ 15 h 78"/>
                <a:gd name="T2" fmla="*/ 27 w 45"/>
                <a:gd name="T3" fmla="*/ 11 h 78"/>
                <a:gd name="T4" fmla="*/ 30 w 45"/>
                <a:gd name="T5" fmla="*/ 78 h 78"/>
                <a:gd name="T6" fmla="*/ 0 w 45"/>
                <a:gd name="T7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iṥľíḋé"/>
            <p:cNvSpPr/>
            <p:nvPr/>
          </p:nvSpPr>
          <p:spPr bwMode="auto">
            <a:xfrm>
              <a:off x="7244759" y="2823572"/>
              <a:ext cx="112042" cy="168737"/>
            </a:xfrm>
            <a:custGeom>
              <a:avLst/>
              <a:gdLst>
                <a:gd name="T0" fmla="*/ 0 w 40"/>
                <a:gd name="T1" fmla="*/ 14 h 60"/>
                <a:gd name="T2" fmla="*/ 22 w 40"/>
                <a:gd name="T3" fmla="*/ 36 h 60"/>
                <a:gd name="T4" fmla="*/ 36 w 40"/>
                <a:gd name="T5" fmla="*/ 60 h 60"/>
                <a:gd name="T6" fmla="*/ 36 w 40"/>
                <a:gd name="T7" fmla="*/ 45 h 60"/>
                <a:gd name="T8" fmla="*/ 37 w 40"/>
                <a:gd name="T9" fmla="*/ 39 h 60"/>
                <a:gd name="T10" fmla="*/ 14 w 40"/>
                <a:gd name="T11" fmla="*/ 2 h 60"/>
                <a:gd name="T12" fmla="*/ 0 w 40"/>
                <a:gd name="T13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ïṣlïḑé"/>
            <p:cNvSpPr/>
            <p:nvPr/>
          </p:nvSpPr>
          <p:spPr bwMode="auto">
            <a:xfrm>
              <a:off x="7344651" y="2930214"/>
              <a:ext cx="53996" cy="80994"/>
            </a:xfrm>
            <a:custGeom>
              <a:avLst/>
              <a:gdLst>
                <a:gd name="T0" fmla="*/ 0 w 19"/>
                <a:gd name="T1" fmla="*/ 29 h 29"/>
                <a:gd name="T2" fmla="*/ 13 w 19"/>
                <a:gd name="T3" fmla="*/ 22 h 29"/>
                <a:gd name="T4" fmla="*/ 0 w 19"/>
                <a:gd name="T5" fmla="*/ 7 h 29"/>
                <a:gd name="T6" fmla="*/ 0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iṧḷîḋê"/>
            <p:cNvSpPr/>
            <p:nvPr/>
          </p:nvSpPr>
          <p:spPr bwMode="auto">
            <a:xfrm>
              <a:off x="7247459" y="2992309"/>
              <a:ext cx="193035" cy="242981"/>
            </a:xfrm>
            <a:custGeom>
              <a:avLst/>
              <a:gdLst>
                <a:gd name="T0" fmla="*/ 72 w 143"/>
                <a:gd name="T1" fmla="*/ 0 h 180"/>
                <a:gd name="T2" fmla="*/ 143 w 143"/>
                <a:gd name="T3" fmla="*/ 180 h 180"/>
                <a:gd name="T4" fmla="*/ 39 w 143"/>
                <a:gd name="T5" fmla="*/ 162 h 180"/>
                <a:gd name="T6" fmla="*/ 0 w 143"/>
                <a:gd name="T7" fmla="*/ 79 h 180"/>
                <a:gd name="T8" fmla="*/ 72 w 143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íṣḷïďê"/>
            <p:cNvSpPr/>
            <p:nvPr/>
          </p:nvSpPr>
          <p:spPr bwMode="auto">
            <a:xfrm>
              <a:off x="7242059" y="2955862"/>
              <a:ext cx="10799" cy="24298"/>
            </a:xfrm>
            <a:custGeom>
              <a:avLst/>
              <a:gdLst>
                <a:gd name="T0" fmla="*/ 0 w 4"/>
                <a:gd name="T1" fmla="*/ 5 h 9"/>
                <a:gd name="T2" fmla="*/ 2 w 4"/>
                <a:gd name="T3" fmla="*/ 9 h 9"/>
                <a:gd name="T4" fmla="*/ 3 w 4"/>
                <a:gd name="T5" fmla="*/ 4 h 9"/>
                <a:gd name="T6" fmla="*/ 1 w 4"/>
                <a:gd name="T7" fmla="*/ 0 h 9"/>
                <a:gd name="T8" fmla="*/ 0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ís1íḍe"/>
            <p:cNvSpPr/>
            <p:nvPr/>
          </p:nvSpPr>
          <p:spPr bwMode="auto">
            <a:xfrm>
              <a:off x="7165115" y="2963961"/>
              <a:ext cx="12149" cy="25648"/>
            </a:xfrm>
            <a:custGeom>
              <a:avLst/>
              <a:gdLst>
                <a:gd name="T0" fmla="*/ 1 w 4"/>
                <a:gd name="T1" fmla="*/ 5 h 9"/>
                <a:gd name="T2" fmla="*/ 3 w 4"/>
                <a:gd name="T3" fmla="*/ 9 h 9"/>
                <a:gd name="T4" fmla="*/ 4 w 4"/>
                <a:gd name="T5" fmla="*/ 5 h 9"/>
                <a:gd name="T6" fmla="*/ 2 w 4"/>
                <a:gd name="T7" fmla="*/ 0 h 9"/>
                <a:gd name="T8" fmla="*/ 1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î$ľiḓé"/>
            <p:cNvSpPr/>
            <p:nvPr/>
          </p:nvSpPr>
          <p:spPr bwMode="auto">
            <a:xfrm>
              <a:off x="7258258" y="3008508"/>
              <a:ext cx="114741" cy="163337"/>
            </a:xfrm>
            <a:custGeom>
              <a:avLst/>
              <a:gdLst>
                <a:gd name="T0" fmla="*/ 33 w 41"/>
                <a:gd name="T1" fmla="*/ 0 h 58"/>
                <a:gd name="T2" fmla="*/ 28 w 41"/>
                <a:gd name="T3" fmla="*/ 0 h 58"/>
                <a:gd name="T4" fmla="*/ 26 w 41"/>
                <a:gd name="T5" fmla="*/ 20 h 58"/>
                <a:gd name="T6" fmla="*/ 0 w 41"/>
                <a:gd name="T7" fmla="*/ 44 h 58"/>
                <a:gd name="T8" fmla="*/ 8 w 41"/>
                <a:gd name="T9" fmla="*/ 58 h 58"/>
                <a:gd name="T10" fmla="*/ 33 w 4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ïṩḻiḑè"/>
            <p:cNvSpPr/>
            <p:nvPr/>
          </p:nvSpPr>
          <p:spPr bwMode="auto">
            <a:xfrm>
              <a:off x="7117869" y="3179944"/>
              <a:ext cx="712743" cy="966523"/>
            </a:xfrm>
            <a:custGeom>
              <a:avLst/>
              <a:gdLst>
                <a:gd name="T0" fmla="*/ 254 w 254"/>
                <a:gd name="T1" fmla="*/ 243 h 345"/>
                <a:gd name="T2" fmla="*/ 249 w 254"/>
                <a:gd name="T3" fmla="*/ 249 h 345"/>
                <a:gd name="T4" fmla="*/ 243 w 254"/>
                <a:gd name="T5" fmla="*/ 256 h 345"/>
                <a:gd name="T6" fmla="*/ 12 w 254"/>
                <a:gd name="T7" fmla="*/ 304 h 345"/>
                <a:gd name="T8" fmla="*/ 27 w 254"/>
                <a:gd name="T9" fmla="*/ 243 h 345"/>
                <a:gd name="T10" fmla="*/ 20 w 254"/>
                <a:gd name="T11" fmla="*/ 11 h 345"/>
                <a:gd name="T12" fmla="*/ 109 w 254"/>
                <a:gd name="T13" fmla="*/ 6 h 345"/>
                <a:gd name="T14" fmla="*/ 188 w 254"/>
                <a:gd name="T15" fmla="*/ 0 h 345"/>
                <a:gd name="T16" fmla="*/ 183 w 254"/>
                <a:gd name="T17" fmla="*/ 68 h 345"/>
                <a:gd name="T18" fmla="*/ 185 w 254"/>
                <a:gd name="T19" fmla="*/ 86 h 345"/>
                <a:gd name="T20" fmla="*/ 186 w 254"/>
                <a:gd name="T21" fmla="*/ 92 h 345"/>
                <a:gd name="T22" fmla="*/ 210 w 254"/>
                <a:gd name="T23" fmla="*/ 93 h 345"/>
                <a:gd name="T24" fmla="*/ 224 w 254"/>
                <a:gd name="T25" fmla="*/ 92 h 345"/>
                <a:gd name="T26" fmla="*/ 208 w 254"/>
                <a:gd name="T27" fmla="*/ 151 h 345"/>
                <a:gd name="T28" fmla="*/ 210 w 254"/>
                <a:gd name="T29" fmla="*/ 168 h 345"/>
                <a:gd name="T30" fmla="*/ 254 w 254"/>
                <a:gd name="T31" fmla="*/ 24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iṧļïdé"/>
            <p:cNvSpPr/>
            <p:nvPr/>
          </p:nvSpPr>
          <p:spPr bwMode="auto">
            <a:xfrm>
              <a:off x="6549564" y="3807645"/>
              <a:ext cx="1002971" cy="1056966"/>
            </a:xfrm>
            <a:custGeom>
              <a:avLst/>
              <a:gdLst>
                <a:gd name="T0" fmla="*/ 358 w 358"/>
                <a:gd name="T1" fmla="*/ 83 h 377"/>
                <a:gd name="T2" fmla="*/ 228 w 358"/>
                <a:gd name="T3" fmla="*/ 186 h 377"/>
                <a:gd name="T4" fmla="*/ 166 w 358"/>
                <a:gd name="T5" fmla="*/ 351 h 377"/>
                <a:gd name="T6" fmla="*/ 148 w 358"/>
                <a:gd name="T7" fmla="*/ 376 h 377"/>
                <a:gd name="T8" fmla="*/ 129 w 358"/>
                <a:gd name="T9" fmla="*/ 376 h 377"/>
                <a:gd name="T10" fmla="*/ 112 w 358"/>
                <a:gd name="T11" fmla="*/ 377 h 377"/>
                <a:gd name="T12" fmla="*/ 93 w 358"/>
                <a:gd name="T13" fmla="*/ 366 h 377"/>
                <a:gd name="T14" fmla="*/ 89 w 358"/>
                <a:gd name="T15" fmla="*/ 40 h 377"/>
                <a:gd name="T16" fmla="*/ 236 w 358"/>
                <a:gd name="T17" fmla="*/ 12 h 377"/>
                <a:gd name="T18" fmla="*/ 358 w 358"/>
                <a:gd name="T19" fmla="*/ 8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Sľíḋè"/>
            <p:cNvSpPr/>
            <p:nvPr/>
          </p:nvSpPr>
          <p:spPr bwMode="auto">
            <a:xfrm>
              <a:off x="6795245" y="3219091"/>
              <a:ext cx="129590" cy="170086"/>
            </a:xfrm>
            <a:custGeom>
              <a:avLst/>
              <a:gdLst>
                <a:gd name="T0" fmla="*/ 12 w 46"/>
                <a:gd name="T1" fmla="*/ 57 h 61"/>
                <a:gd name="T2" fmla="*/ 14 w 46"/>
                <a:gd name="T3" fmla="*/ 29 h 61"/>
                <a:gd name="T4" fmla="*/ 28 w 46"/>
                <a:gd name="T5" fmla="*/ 14 h 61"/>
                <a:gd name="T6" fmla="*/ 39 w 46"/>
                <a:gd name="T7" fmla="*/ 16 h 61"/>
                <a:gd name="T8" fmla="*/ 29 w 46"/>
                <a:gd name="T9" fmla="*/ 57 h 61"/>
                <a:gd name="T10" fmla="*/ 12 w 46"/>
                <a:gd name="T11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iśḷíďe"/>
            <p:cNvSpPr/>
            <p:nvPr/>
          </p:nvSpPr>
          <p:spPr bwMode="auto">
            <a:xfrm>
              <a:off x="7939954" y="3279836"/>
              <a:ext cx="122841" cy="145788"/>
            </a:xfrm>
            <a:custGeom>
              <a:avLst/>
              <a:gdLst>
                <a:gd name="T0" fmla="*/ 17 w 44"/>
                <a:gd name="T1" fmla="*/ 3 h 52"/>
                <a:gd name="T2" fmla="*/ 14 w 44"/>
                <a:gd name="T3" fmla="*/ 36 h 52"/>
                <a:gd name="T4" fmla="*/ 43 w 44"/>
                <a:gd name="T5" fmla="*/ 27 h 52"/>
                <a:gd name="T6" fmla="*/ 26 w 44"/>
                <a:gd name="T7" fmla="*/ 14 h 52"/>
                <a:gd name="T8" fmla="*/ 17 w 44"/>
                <a:gd name="T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îṩliḋè"/>
            <p:cNvSpPr/>
            <p:nvPr/>
          </p:nvSpPr>
          <p:spPr bwMode="auto">
            <a:xfrm>
              <a:off x="8716142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íṧ1iḓê"/>
            <p:cNvSpPr/>
            <p:nvPr/>
          </p:nvSpPr>
          <p:spPr bwMode="auto"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ï$ḻíḑe"/>
            <p:cNvSpPr/>
            <p:nvPr/>
          </p:nvSpPr>
          <p:spPr bwMode="auto"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íṣ1íḑè"/>
            <p:cNvSpPr/>
            <p:nvPr/>
          </p:nvSpPr>
          <p:spPr bwMode="auto"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ïsḻïdè"/>
            <p:cNvSpPr/>
            <p:nvPr/>
          </p:nvSpPr>
          <p:spPr bwMode="auto">
            <a:xfrm>
              <a:off x="8960473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ïṩľïḑe"/>
            <p:cNvSpPr/>
            <p:nvPr/>
          </p:nvSpPr>
          <p:spPr bwMode="auto"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i$ľiḍè"/>
            <p:cNvSpPr/>
            <p:nvPr/>
          </p:nvSpPr>
          <p:spPr bwMode="auto"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îšlîḑe"/>
            <p:cNvSpPr/>
            <p:nvPr/>
          </p:nvSpPr>
          <p:spPr bwMode="auto"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íŝḷîdè"/>
            <p:cNvSpPr/>
            <p:nvPr/>
          </p:nvSpPr>
          <p:spPr bwMode="auto"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isḻïde"/>
            <p:cNvSpPr/>
            <p:nvPr/>
          </p:nvSpPr>
          <p:spPr bwMode="auto">
            <a:xfrm>
              <a:off x="6812794" y="3841392"/>
              <a:ext cx="739741" cy="1020519"/>
            </a:xfrm>
            <a:custGeom>
              <a:avLst/>
              <a:gdLst>
                <a:gd name="T0" fmla="*/ 264 w 264"/>
                <a:gd name="T1" fmla="*/ 71 h 364"/>
                <a:gd name="T2" fmla="*/ 134 w 264"/>
                <a:gd name="T3" fmla="*/ 174 h 364"/>
                <a:gd name="T4" fmla="*/ 72 w 264"/>
                <a:gd name="T5" fmla="*/ 339 h 364"/>
                <a:gd name="T6" fmla="*/ 54 w 264"/>
                <a:gd name="T7" fmla="*/ 364 h 364"/>
                <a:gd name="T8" fmla="*/ 35 w 264"/>
                <a:gd name="T9" fmla="*/ 364 h 364"/>
                <a:gd name="T10" fmla="*/ 11 w 264"/>
                <a:gd name="T11" fmla="*/ 207 h 364"/>
                <a:gd name="T12" fmla="*/ 142 w 264"/>
                <a:gd name="T13" fmla="*/ 0 h 364"/>
                <a:gd name="T14" fmla="*/ 264 w 264"/>
                <a:gd name="T15" fmla="*/ 71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íṡḷîdè"/>
            <p:cNvSpPr/>
            <p:nvPr/>
          </p:nvSpPr>
          <p:spPr bwMode="auto">
            <a:xfrm>
              <a:off x="7292005" y="3196143"/>
              <a:ext cx="132289" cy="56695"/>
            </a:xfrm>
            <a:custGeom>
              <a:avLst/>
              <a:gdLst>
                <a:gd name="T0" fmla="*/ 0 w 47"/>
                <a:gd name="T1" fmla="*/ 0 h 20"/>
                <a:gd name="T2" fmla="*/ 4 w 47"/>
                <a:gd name="T3" fmla="*/ 6 h 20"/>
                <a:gd name="T4" fmla="*/ 35 w 47"/>
                <a:gd name="T5" fmla="*/ 11 h 20"/>
                <a:gd name="T6" fmla="*/ 47 w 47"/>
                <a:gd name="T7" fmla="*/ 0 h 20"/>
                <a:gd name="T8" fmla="*/ 0 w 4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íşļîḋè"/>
            <p:cNvSpPr/>
            <p:nvPr/>
          </p:nvSpPr>
          <p:spPr bwMode="auto">
            <a:xfrm>
              <a:off x="7190764" y="3016608"/>
              <a:ext cx="87743" cy="45896"/>
            </a:xfrm>
            <a:custGeom>
              <a:avLst/>
              <a:gdLst>
                <a:gd name="T0" fmla="*/ 0 w 65"/>
                <a:gd name="T1" fmla="*/ 34 h 34"/>
                <a:gd name="T2" fmla="*/ 58 w 65"/>
                <a:gd name="T3" fmla="*/ 0 h 34"/>
                <a:gd name="T4" fmla="*/ 65 w 65"/>
                <a:gd name="T5" fmla="*/ 21 h 34"/>
                <a:gd name="T6" fmla="*/ 0 w 65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î$lîďé"/>
            <p:cNvSpPr/>
            <p:nvPr/>
          </p:nvSpPr>
          <p:spPr bwMode="auto">
            <a:xfrm>
              <a:off x="7706423" y="3386478"/>
              <a:ext cx="454914" cy="535908"/>
            </a:xfrm>
            <a:custGeom>
              <a:avLst/>
              <a:gdLst>
                <a:gd name="T0" fmla="*/ 160 w 162"/>
                <a:gd name="T1" fmla="*/ 0 h 191"/>
                <a:gd name="T2" fmla="*/ 98 w 162"/>
                <a:gd name="T3" fmla="*/ 153 h 191"/>
                <a:gd name="T4" fmla="*/ 86 w 162"/>
                <a:gd name="T5" fmla="*/ 155 h 191"/>
                <a:gd name="T6" fmla="*/ 5 w 162"/>
                <a:gd name="T7" fmla="*/ 89 h 191"/>
                <a:gd name="T8" fmla="*/ 0 w 162"/>
                <a:gd name="T9" fmla="*/ 94 h 191"/>
                <a:gd name="T10" fmla="*/ 44 w 162"/>
                <a:gd name="T11" fmla="*/ 169 h 191"/>
                <a:gd name="T12" fmla="*/ 39 w 162"/>
                <a:gd name="T13" fmla="*/ 175 h 191"/>
                <a:gd name="T14" fmla="*/ 88 w 162"/>
                <a:gd name="T15" fmla="*/ 191 h 191"/>
                <a:gd name="T16" fmla="*/ 89 w 162"/>
                <a:gd name="T17" fmla="*/ 191 h 191"/>
                <a:gd name="T18" fmla="*/ 161 w 162"/>
                <a:gd name="T19" fmla="*/ 39 h 191"/>
                <a:gd name="T20" fmla="*/ 160 w 162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iṡļïḑè"/>
            <p:cNvSpPr/>
            <p:nvPr/>
          </p:nvSpPr>
          <p:spPr bwMode="auto">
            <a:xfrm>
              <a:off x="7701023" y="3602461"/>
              <a:ext cx="20249" cy="48596"/>
            </a:xfrm>
            <a:custGeom>
              <a:avLst/>
              <a:gdLst>
                <a:gd name="T0" fmla="*/ 0 w 7"/>
                <a:gd name="T1" fmla="*/ 0 h 17"/>
                <a:gd name="T2" fmla="*/ 0 w 7"/>
                <a:gd name="T3" fmla="*/ 0 h 17"/>
                <a:gd name="T4" fmla="*/ 2 w 7"/>
                <a:gd name="T5" fmla="*/ 17 h 17"/>
                <a:gd name="T6" fmla="*/ 2 w 7"/>
                <a:gd name="T7" fmla="*/ 17 h 17"/>
                <a:gd name="T8" fmla="*/ 7 w 7"/>
                <a:gd name="T9" fmla="*/ 12 h 17"/>
                <a:gd name="T10" fmla="*/ 7 w 7"/>
                <a:gd name="T11" fmla="*/ 12 h 17"/>
                <a:gd name="T12" fmla="*/ 0 w 7"/>
                <a:gd name="T13" fmla="*/ 0 h 17"/>
                <a:gd name="T14" fmla="*/ 0 w 7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îṡľiḓé"/>
            <p:cNvSpPr/>
            <p:nvPr/>
          </p:nvSpPr>
          <p:spPr bwMode="auto">
            <a:xfrm>
              <a:off x="7633528" y="3471521"/>
              <a:ext cx="197084" cy="425217"/>
            </a:xfrm>
            <a:custGeom>
              <a:avLst/>
              <a:gdLst>
                <a:gd name="T0" fmla="*/ 0 w 70"/>
                <a:gd name="T1" fmla="*/ 0 h 152"/>
                <a:gd name="T2" fmla="*/ 8 w 70"/>
                <a:gd name="T3" fmla="*/ 67 h 152"/>
                <a:gd name="T4" fmla="*/ 10 w 70"/>
                <a:gd name="T5" fmla="*/ 76 h 152"/>
                <a:gd name="T6" fmla="*/ 27 w 70"/>
                <a:gd name="T7" fmla="*/ 129 h 152"/>
                <a:gd name="T8" fmla="*/ 59 w 70"/>
                <a:gd name="T9" fmla="*/ 152 h 152"/>
                <a:gd name="T10" fmla="*/ 65 w 70"/>
                <a:gd name="T11" fmla="*/ 145 h 152"/>
                <a:gd name="T12" fmla="*/ 65 w 70"/>
                <a:gd name="T13" fmla="*/ 145 h 152"/>
                <a:gd name="T14" fmla="*/ 70 w 70"/>
                <a:gd name="T15" fmla="*/ 139 h 152"/>
                <a:gd name="T16" fmla="*/ 26 w 70"/>
                <a:gd name="T17" fmla="*/ 64 h 152"/>
                <a:gd name="T18" fmla="*/ 26 w 70"/>
                <a:gd name="T19" fmla="*/ 64 h 152"/>
                <a:gd name="T20" fmla="*/ 24 w 70"/>
                <a:gd name="T21" fmla="*/ 47 h 152"/>
                <a:gd name="T22" fmla="*/ 24 w 70"/>
                <a:gd name="T23" fmla="*/ 47 h 152"/>
                <a:gd name="T24" fmla="*/ 0 w 70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$1iḓe"/>
            <p:cNvSpPr/>
            <p:nvPr/>
          </p:nvSpPr>
          <p:spPr bwMode="auto">
            <a:xfrm>
              <a:off x="6914035" y="3815744"/>
              <a:ext cx="1123111" cy="1051567"/>
            </a:xfrm>
            <a:custGeom>
              <a:avLst/>
              <a:gdLst>
                <a:gd name="T0" fmla="*/ 357 w 401"/>
                <a:gd name="T1" fmla="*/ 161 h 375"/>
                <a:gd name="T2" fmla="*/ 212 w 401"/>
                <a:gd name="T3" fmla="*/ 225 h 375"/>
                <a:gd name="T4" fmla="*/ 227 w 401"/>
                <a:gd name="T5" fmla="*/ 359 h 375"/>
                <a:gd name="T6" fmla="*/ 215 w 401"/>
                <a:gd name="T7" fmla="*/ 375 h 375"/>
                <a:gd name="T8" fmla="*/ 154 w 401"/>
                <a:gd name="T9" fmla="*/ 375 h 375"/>
                <a:gd name="T10" fmla="*/ 145 w 401"/>
                <a:gd name="T11" fmla="*/ 371 h 375"/>
                <a:gd name="T12" fmla="*/ 113 w 401"/>
                <a:gd name="T13" fmla="*/ 57 h 375"/>
                <a:gd name="T14" fmla="*/ 284 w 401"/>
                <a:gd name="T15" fmla="*/ 6 h 375"/>
                <a:gd name="T16" fmla="*/ 327 w 401"/>
                <a:gd name="T17" fmla="*/ 16 h 375"/>
                <a:gd name="T18" fmla="*/ 357 w 401"/>
                <a:gd name="T19" fmla="*/ 16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îṧḷiḋé"/>
            <p:cNvSpPr/>
            <p:nvPr/>
          </p:nvSpPr>
          <p:spPr bwMode="auto">
            <a:xfrm>
              <a:off x="7292005" y="3833292"/>
              <a:ext cx="745141" cy="1034018"/>
            </a:xfrm>
            <a:custGeom>
              <a:avLst/>
              <a:gdLst>
                <a:gd name="T0" fmla="*/ 222 w 266"/>
                <a:gd name="T1" fmla="*/ 155 h 369"/>
                <a:gd name="T2" fmla="*/ 77 w 266"/>
                <a:gd name="T3" fmla="*/ 219 h 369"/>
                <a:gd name="T4" fmla="*/ 92 w 266"/>
                <a:gd name="T5" fmla="*/ 353 h 369"/>
                <a:gd name="T6" fmla="*/ 80 w 266"/>
                <a:gd name="T7" fmla="*/ 369 h 369"/>
                <a:gd name="T8" fmla="*/ 60 w 266"/>
                <a:gd name="T9" fmla="*/ 369 h 369"/>
                <a:gd name="T10" fmla="*/ 30 w 266"/>
                <a:gd name="T11" fmla="*/ 255 h 369"/>
                <a:gd name="T12" fmla="*/ 162 w 266"/>
                <a:gd name="T13" fmla="*/ 111 h 369"/>
                <a:gd name="T14" fmla="*/ 149 w 266"/>
                <a:gd name="T15" fmla="*/ 0 h 369"/>
                <a:gd name="T16" fmla="*/ 192 w 266"/>
                <a:gd name="T17" fmla="*/ 10 h 369"/>
                <a:gd name="T18" fmla="*/ 222 w 266"/>
                <a:gd name="T19" fmla="*/ 1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íŝľídê"/>
            <p:cNvSpPr/>
            <p:nvPr/>
          </p:nvSpPr>
          <p:spPr bwMode="auto">
            <a:xfrm>
              <a:off x="4516626" y="1774706"/>
              <a:ext cx="276728" cy="382020"/>
            </a:xfrm>
            <a:custGeom>
              <a:avLst/>
              <a:gdLst>
                <a:gd name="T0" fmla="*/ 83 w 99"/>
                <a:gd name="T1" fmla="*/ 25 h 136"/>
                <a:gd name="T2" fmla="*/ 94 w 99"/>
                <a:gd name="T3" fmla="*/ 44 h 136"/>
                <a:gd name="T4" fmla="*/ 88 w 99"/>
                <a:gd name="T5" fmla="*/ 72 h 136"/>
                <a:gd name="T6" fmla="*/ 72 w 99"/>
                <a:gd name="T7" fmla="*/ 122 h 136"/>
                <a:gd name="T8" fmla="*/ 19 w 99"/>
                <a:gd name="T9" fmla="*/ 40 h 136"/>
                <a:gd name="T10" fmla="*/ 83 w 99"/>
                <a:gd name="T11" fmla="*/ 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iṡlíďê"/>
            <p:cNvSpPr/>
            <p:nvPr/>
          </p:nvSpPr>
          <p:spPr bwMode="auto">
            <a:xfrm>
              <a:off x="4608418" y="1763907"/>
              <a:ext cx="306426" cy="171437"/>
            </a:xfrm>
            <a:custGeom>
              <a:avLst/>
              <a:gdLst>
                <a:gd name="T0" fmla="*/ 0 w 109"/>
                <a:gd name="T1" fmla="*/ 22 h 61"/>
                <a:gd name="T2" fmla="*/ 82 w 109"/>
                <a:gd name="T3" fmla="*/ 46 h 61"/>
                <a:gd name="T4" fmla="*/ 78 w 109"/>
                <a:gd name="T5" fmla="*/ 13 h 61"/>
                <a:gd name="T6" fmla="*/ 58 w 109"/>
                <a:gd name="T7" fmla="*/ 22 h 61"/>
                <a:gd name="T8" fmla="*/ 0 w 109"/>
                <a:gd name="T9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îṣḻidé"/>
            <p:cNvSpPr/>
            <p:nvPr/>
          </p:nvSpPr>
          <p:spPr bwMode="auto">
            <a:xfrm>
              <a:off x="4519325" y="1774706"/>
              <a:ext cx="125540" cy="218683"/>
            </a:xfrm>
            <a:custGeom>
              <a:avLst/>
              <a:gdLst>
                <a:gd name="T0" fmla="*/ 45 w 45"/>
                <a:gd name="T1" fmla="*/ 14 h 78"/>
                <a:gd name="T2" fmla="*/ 17 w 45"/>
                <a:gd name="T3" fmla="*/ 11 h 78"/>
                <a:gd name="T4" fmla="*/ 15 w 45"/>
                <a:gd name="T5" fmla="*/ 78 h 78"/>
                <a:gd name="T6" fmla="*/ 45 w 45"/>
                <a:gd name="T7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ïś1iḍe"/>
            <p:cNvSpPr/>
            <p:nvPr/>
          </p:nvSpPr>
          <p:spPr bwMode="auto">
            <a:xfrm>
              <a:off x="4555773" y="1808453"/>
              <a:ext cx="112042" cy="168737"/>
            </a:xfrm>
            <a:custGeom>
              <a:avLst/>
              <a:gdLst>
                <a:gd name="T0" fmla="*/ 40 w 40"/>
                <a:gd name="T1" fmla="*/ 13 h 60"/>
                <a:gd name="T2" fmla="*/ 17 w 40"/>
                <a:gd name="T3" fmla="*/ 36 h 60"/>
                <a:gd name="T4" fmla="*/ 4 w 40"/>
                <a:gd name="T5" fmla="*/ 60 h 60"/>
                <a:gd name="T6" fmla="*/ 4 w 40"/>
                <a:gd name="T7" fmla="*/ 45 h 60"/>
                <a:gd name="T8" fmla="*/ 2 w 40"/>
                <a:gd name="T9" fmla="*/ 39 h 60"/>
                <a:gd name="T10" fmla="*/ 26 w 40"/>
                <a:gd name="T11" fmla="*/ 2 h 60"/>
                <a:gd name="T12" fmla="*/ 40 w 40"/>
                <a:gd name="T13" fmla="*/ 1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íṡľide"/>
            <p:cNvSpPr/>
            <p:nvPr/>
          </p:nvSpPr>
          <p:spPr bwMode="auto">
            <a:xfrm>
              <a:off x="4513926" y="1915095"/>
              <a:ext cx="52646" cy="82344"/>
            </a:xfrm>
            <a:custGeom>
              <a:avLst/>
              <a:gdLst>
                <a:gd name="T0" fmla="*/ 19 w 19"/>
                <a:gd name="T1" fmla="*/ 29 h 29"/>
                <a:gd name="T2" fmla="*/ 6 w 19"/>
                <a:gd name="T3" fmla="*/ 22 h 29"/>
                <a:gd name="T4" fmla="*/ 19 w 19"/>
                <a:gd name="T5" fmla="*/ 7 h 29"/>
                <a:gd name="T6" fmla="*/ 19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Slïḍê"/>
            <p:cNvSpPr/>
            <p:nvPr/>
          </p:nvSpPr>
          <p:spPr bwMode="auto">
            <a:xfrm>
              <a:off x="4477479" y="1977190"/>
              <a:ext cx="190335" cy="244331"/>
            </a:xfrm>
            <a:custGeom>
              <a:avLst/>
              <a:gdLst>
                <a:gd name="T0" fmla="*/ 141 w 141"/>
                <a:gd name="T1" fmla="*/ 77 h 181"/>
                <a:gd name="T2" fmla="*/ 130 w 141"/>
                <a:gd name="T3" fmla="*/ 102 h 181"/>
                <a:gd name="T4" fmla="*/ 116 w 141"/>
                <a:gd name="T5" fmla="*/ 133 h 181"/>
                <a:gd name="T6" fmla="*/ 103 w 141"/>
                <a:gd name="T7" fmla="*/ 160 h 181"/>
                <a:gd name="T8" fmla="*/ 0 w 141"/>
                <a:gd name="T9" fmla="*/ 181 h 181"/>
                <a:gd name="T10" fmla="*/ 62 w 141"/>
                <a:gd name="T11" fmla="*/ 15 h 181"/>
                <a:gd name="T12" fmla="*/ 62 w 141"/>
                <a:gd name="T13" fmla="*/ 12 h 181"/>
                <a:gd name="T14" fmla="*/ 66 w 141"/>
                <a:gd name="T15" fmla="*/ 0 h 181"/>
                <a:gd name="T16" fmla="*/ 141 w 141"/>
                <a:gd name="T17" fmla="*/ 7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ṡlîďè"/>
            <p:cNvSpPr/>
            <p:nvPr/>
          </p:nvSpPr>
          <p:spPr bwMode="auto">
            <a:xfrm>
              <a:off x="4667814" y="2027136"/>
              <a:ext cx="78294" cy="62095"/>
            </a:xfrm>
            <a:custGeom>
              <a:avLst/>
              <a:gdLst>
                <a:gd name="T0" fmla="*/ 0 w 28"/>
                <a:gd name="T1" fmla="*/ 0 h 22"/>
                <a:gd name="T2" fmla="*/ 14 w 28"/>
                <a:gd name="T3" fmla="*/ 16 h 22"/>
                <a:gd name="T4" fmla="*/ 28 w 28"/>
                <a:gd name="T5" fmla="*/ 2 h 22"/>
                <a:gd name="T6" fmla="*/ 0 w 2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Sliḑe"/>
            <p:cNvSpPr/>
            <p:nvPr/>
          </p:nvSpPr>
          <p:spPr bwMode="auto">
            <a:xfrm>
              <a:off x="4659714" y="1940743"/>
              <a:ext cx="10799" cy="22949"/>
            </a:xfrm>
            <a:custGeom>
              <a:avLst/>
              <a:gdLst>
                <a:gd name="T0" fmla="*/ 4 w 4"/>
                <a:gd name="T1" fmla="*/ 4 h 8"/>
                <a:gd name="T2" fmla="*/ 2 w 4"/>
                <a:gd name="T3" fmla="*/ 8 h 8"/>
                <a:gd name="T4" fmla="*/ 1 w 4"/>
                <a:gd name="T5" fmla="*/ 4 h 8"/>
                <a:gd name="T6" fmla="*/ 3 w 4"/>
                <a:gd name="T7" fmla="*/ 0 h 8"/>
                <a:gd name="T8" fmla="*/ 4 w 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iṩḷiḋê"/>
            <p:cNvSpPr/>
            <p:nvPr/>
          </p:nvSpPr>
          <p:spPr bwMode="auto">
            <a:xfrm>
              <a:off x="4735308" y="1946142"/>
              <a:ext cx="10799" cy="25648"/>
            </a:xfrm>
            <a:custGeom>
              <a:avLst/>
              <a:gdLst>
                <a:gd name="T0" fmla="*/ 3 w 4"/>
                <a:gd name="T1" fmla="*/ 5 h 9"/>
                <a:gd name="T2" fmla="*/ 1 w 4"/>
                <a:gd name="T3" fmla="*/ 9 h 9"/>
                <a:gd name="T4" fmla="*/ 0 w 4"/>
                <a:gd name="T5" fmla="*/ 5 h 9"/>
                <a:gd name="T6" fmla="*/ 2 w 4"/>
                <a:gd name="T7" fmla="*/ 1 h 9"/>
                <a:gd name="T8" fmla="*/ 3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îślíďé"/>
            <p:cNvSpPr/>
            <p:nvPr/>
          </p:nvSpPr>
          <p:spPr bwMode="auto">
            <a:xfrm>
              <a:off x="4540924" y="1993389"/>
              <a:ext cx="112042" cy="163337"/>
            </a:xfrm>
            <a:custGeom>
              <a:avLst/>
              <a:gdLst>
                <a:gd name="T0" fmla="*/ 40 w 40"/>
                <a:gd name="T1" fmla="*/ 43 h 58"/>
                <a:gd name="T2" fmla="*/ 33 w 40"/>
                <a:gd name="T3" fmla="*/ 58 h 58"/>
                <a:gd name="T4" fmla="*/ 7 w 40"/>
                <a:gd name="T5" fmla="*/ 1 h 58"/>
                <a:gd name="T6" fmla="*/ 7 w 40"/>
                <a:gd name="T7" fmla="*/ 0 h 58"/>
                <a:gd name="T8" fmla="*/ 7 w 40"/>
                <a:gd name="T9" fmla="*/ 0 h 58"/>
                <a:gd name="T10" fmla="*/ 12 w 40"/>
                <a:gd name="T11" fmla="*/ 0 h 58"/>
                <a:gd name="T12" fmla="*/ 14 w 40"/>
                <a:gd name="T13" fmla="*/ 20 h 58"/>
                <a:gd name="T14" fmla="*/ 40 w 40"/>
                <a:gd name="T15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Sliḍê"/>
            <p:cNvSpPr/>
            <p:nvPr/>
          </p:nvSpPr>
          <p:spPr bwMode="auto">
            <a:xfrm>
              <a:off x="4297943" y="2139177"/>
              <a:ext cx="1384990" cy="877430"/>
            </a:xfrm>
            <a:custGeom>
              <a:avLst/>
              <a:gdLst>
                <a:gd name="T0" fmla="*/ 490 w 494"/>
                <a:gd name="T1" fmla="*/ 167 h 313"/>
                <a:gd name="T2" fmla="*/ 490 w 494"/>
                <a:gd name="T3" fmla="*/ 220 h 313"/>
                <a:gd name="T4" fmla="*/ 251 w 494"/>
                <a:gd name="T5" fmla="*/ 268 h 313"/>
                <a:gd name="T6" fmla="*/ 251 w 494"/>
                <a:gd name="T7" fmla="*/ 268 h 313"/>
                <a:gd name="T8" fmla="*/ 66 w 494"/>
                <a:gd name="T9" fmla="*/ 36 h 313"/>
                <a:gd name="T10" fmla="*/ 164 w 494"/>
                <a:gd name="T11" fmla="*/ 28 h 313"/>
                <a:gd name="T12" fmla="*/ 324 w 494"/>
                <a:gd name="T13" fmla="*/ 188 h 313"/>
                <a:gd name="T14" fmla="*/ 490 w 494"/>
                <a:gd name="T15" fmla="*/ 16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îšliḋé"/>
            <p:cNvSpPr/>
            <p:nvPr/>
          </p:nvSpPr>
          <p:spPr bwMode="auto">
            <a:xfrm>
              <a:off x="3444811" y="3732051"/>
              <a:ext cx="120141" cy="318575"/>
            </a:xfrm>
            <a:custGeom>
              <a:avLst/>
              <a:gdLst>
                <a:gd name="T0" fmla="*/ 38 w 43"/>
                <a:gd name="T1" fmla="*/ 20 h 114"/>
                <a:gd name="T2" fmla="*/ 3 w 43"/>
                <a:gd name="T3" fmla="*/ 9 h 114"/>
                <a:gd name="T4" fmla="*/ 5 w 43"/>
                <a:gd name="T5" fmla="*/ 114 h 114"/>
                <a:gd name="T6" fmla="*/ 17 w 43"/>
                <a:gd name="T7" fmla="*/ 101 h 114"/>
                <a:gd name="T8" fmla="*/ 30 w 43"/>
                <a:gd name="T9" fmla="*/ 57 h 114"/>
                <a:gd name="T10" fmla="*/ 38 w 43"/>
                <a:gd name="T11" fmla="*/ 2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í$ľîḓè"/>
            <p:cNvSpPr/>
            <p:nvPr/>
          </p:nvSpPr>
          <p:spPr bwMode="auto">
            <a:xfrm>
              <a:off x="3498806" y="2904566"/>
              <a:ext cx="1411988" cy="1286448"/>
            </a:xfrm>
            <a:custGeom>
              <a:avLst/>
              <a:gdLst>
                <a:gd name="T0" fmla="*/ 475 w 504"/>
                <a:gd name="T1" fmla="*/ 197 h 459"/>
                <a:gd name="T2" fmla="*/ 453 w 504"/>
                <a:gd name="T3" fmla="*/ 226 h 459"/>
                <a:gd name="T4" fmla="*/ 4 w 504"/>
                <a:gd name="T5" fmla="*/ 362 h 459"/>
                <a:gd name="T6" fmla="*/ 3 w 504"/>
                <a:gd name="T7" fmla="*/ 319 h 459"/>
                <a:gd name="T8" fmla="*/ 13 w 504"/>
                <a:gd name="T9" fmla="*/ 299 h 459"/>
                <a:gd name="T10" fmla="*/ 270 w 504"/>
                <a:gd name="T11" fmla="*/ 210 h 459"/>
                <a:gd name="T12" fmla="*/ 362 w 504"/>
                <a:gd name="T13" fmla="*/ 85 h 459"/>
                <a:gd name="T14" fmla="*/ 364 w 504"/>
                <a:gd name="T15" fmla="*/ 78 h 459"/>
                <a:gd name="T16" fmla="*/ 501 w 504"/>
                <a:gd name="T17" fmla="*/ 101 h 459"/>
                <a:gd name="T18" fmla="*/ 497 w 504"/>
                <a:gd name="T19" fmla="*/ 141 h 459"/>
                <a:gd name="T20" fmla="*/ 475 w 504"/>
                <a:gd name="T21" fmla="*/ 19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ïsḻídé"/>
            <p:cNvSpPr/>
            <p:nvPr/>
          </p:nvSpPr>
          <p:spPr bwMode="auto">
            <a:xfrm>
              <a:off x="3506906" y="3050354"/>
              <a:ext cx="1306696" cy="749191"/>
            </a:xfrm>
            <a:custGeom>
              <a:avLst/>
              <a:gdLst>
                <a:gd name="T0" fmla="*/ 452 w 466"/>
                <a:gd name="T1" fmla="*/ 0 h 267"/>
                <a:gd name="T2" fmla="*/ 409 w 466"/>
                <a:gd name="T3" fmla="*/ 55 h 267"/>
                <a:gd name="T4" fmla="*/ 405 w 466"/>
                <a:gd name="T5" fmla="*/ 60 h 267"/>
                <a:gd name="T6" fmla="*/ 358 w 466"/>
                <a:gd name="T7" fmla="*/ 36 h 267"/>
                <a:gd name="T8" fmla="*/ 358 w 466"/>
                <a:gd name="T9" fmla="*/ 36 h 267"/>
                <a:gd name="T10" fmla="*/ 356 w 466"/>
                <a:gd name="T11" fmla="*/ 23 h 267"/>
                <a:gd name="T12" fmla="*/ 341 w 466"/>
                <a:gd name="T13" fmla="*/ 37 h 267"/>
                <a:gd name="T14" fmla="*/ 354 w 466"/>
                <a:gd name="T15" fmla="*/ 44 h 267"/>
                <a:gd name="T16" fmla="*/ 351 w 466"/>
                <a:gd name="T17" fmla="*/ 54 h 267"/>
                <a:gd name="T18" fmla="*/ 267 w 466"/>
                <a:gd name="T19" fmla="*/ 158 h 267"/>
                <a:gd name="T20" fmla="*/ 10 w 466"/>
                <a:gd name="T21" fmla="*/ 247 h 267"/>
                <a:gd name="T22" fmla="*/ 0 w 466"/>
                <a:gd name="T23" fmla="*/ 267 h 267"/>
                <a:gd name="T24" fmla="*/ 230 w 466"/>
                <a:gd name="T25" fmla="*/ 230 h 267"/>
                <a:gd name="T26" fmla="*/ 423 w 466"/>
                <a:gd name="T27" fmla="*/ 67 h 267"/>
                <a:gd name="T28" fmla="*/ 427 w 466"/>
                <a:gd name="T29" fmla="*/ 63 h 267"/>
                <a:gd name="T30" fmla="*/ 466 w 466"/>
                <a:gd name="T31" fmla="*/ 4 h 267"/>
                <a:gd name="T32" fmla="*/ 452 w 466"/>
                <a:gd name="T3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íŝḻíḍe"/>
            <p:cNvSpPr/>
            <p:nvPr/>
          </p:nvSpPr>
          <p:spPr bwMode="auto">
            <a:xfrm>
              <a:off x="5071432" y="4612181"/>
              <a:ext cx="319925" cy="117441"/>
            </a:xfrm>
            <a:custGeom>
              <a:avLst/>
              <a:gdLst>
                <a:gd name="T0" fmla="*/ 21 w 114"/>
                <a:gd name="T1" fmla="*/ 4 h 42"/>
                <a:gd name="T2" fmla="*/ 8 w 114"/>
                <a:gd name="T3" fmla="*/ 39 h 42"/>
                <a:gd name="T4" fmla="*/ 114 w 114"/>
                <a:gd name="T5" fmla="*/ 39 h 42"/>
                <a:gd name="T6" fmla="*/ 101 w 114"/>
                <a:gd name="T7" fmla="*/ 27 h 42"/>
                <a:gd name="T8" fmla="*/ 57 w 114"/>
                <a:gd name="T9" fmla="*/ 13 h 42"/>
                <a:gd name="T10" fmla="*/ 21 w 114"/>
                <a:gd name="T11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îŝľîḋê"/>
            <p:cNvSpPr/>
            <p:nvPr/>
          </p:nvSpPr>
          <p:spPr bwMode="auto">
            <a:xfrm>
              <a:off x="4821701" y="2919415"/>
              <a:ext cx="773489" cy="1731913"/>
            </a:xfrm>
            <a:custGeom>
              <a:avLst/>
              <a:gdLst>
                <a:gd name="T0" fmla="*/ 153 w 276"/>
                <a:gd name="T1" fmla="*/ 612 h 618"/>
                <a:gd name="T2" fmla="*/ 143 w 276"/>
                <a:gd name="T3" fmla="*/ 618 h 618"/>
                <a:gd name="T4" fmla="*/ 115 w 276"/>
                <a:gd name="T5" fmla="*/ 617 h 618"/>
                <a:gd name="T6" fmla="*/ 98 w 276"/>
                <a:gd name="T7" fmla="*/ 617 h 618"/>
                <a:gd name="T8" fmla="*/ 91 w 276"/>
                <a:gd name="T9" fmla="*/ 607 h 618"/>
                <a:gd name="T10" fmla="*/ 110 w 276"/>
                <a:gd name="T11" fmla="*/ 425 h 618"/>
                <a:gd name="T12" fmla="*/ 16 w 276"/>
                <a:gd name="T13" fmla="*/ 179 h 618"/>
                <a:gd name="T14" fmla="*/ 0 w 276"/>
                <a:gd name="T15" fmla="*/ 159 h 618"/>
                <a:gd name="T16" fmla="*/ 15 w 276"/>
                <a:gd name="T17" fmla="*/ 120 h 618"/>
                <a:gd name="T18" fmla="*/ 16 w 276"/>
                <a:gd name="T19" fmla="*/ 119 h 618"/>
                <a:gd name="T20" fmla="*/ 135 w 276"/>
                <a:gd name="T21" fmla="*/ 109 h 618"/>
                <a:gd name="T22" fmla="*/ 153 w 276"/>
                <a:gd name="T23" fmla="*/ 6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iśļíḑé"/>
            <p:cNvSpPr/>
            <p:nvPr/>
          </p:nvSpPr>
          <p:spPr bwMode="auto">
            <a:xfrm>
              <a:off x="4863548" y="3252838"/>
              <a:ext cx="398219" cy="1395789"/>
            </a:xfrm>
            <a:custGeom>
              <a:avLst/>
              <a:gdLst>
                <a:gd name="T0" fmla="*/ 100 w 142"/>
                <a:gd name="T1" fmla="*/ 498 h 498"/>
                <a:gd name="T2" fmla="*/ 83 w 142"/>
                <a:gd name="T3" fmla="*/ 498 h 498"/>
                <a:gd name="T4" fmla="*/ 72 w 142"/>
                <a:gd name="T5" fmla="*/ 491 h 498"/>
                <a:gd name="T6" fmla="*/ 80 w 142"/>
                <a:gd name="T7" fmla="*/ 280 h 498"/>
                <a:gd name="T8" fmla="*/ 1 w 142"/>
                <a:gd name="T9" fmla="*/ 60 h 498"/>
                <a:gd name="T10" fmla="*/ 0 w 142"/>
                <a:gd name="T11" fmla="*/ 1 h 498"/>
                <a:gd name="T12" fmla="*/ 0 w 142"/>
                <a:gd name="T13" fmla="*/ 0 h 498"/>
                <a:gd name="T14" fmla="*/ 1 w 142"/>
                <a:gd name="T15" fmla="*/ 0 h 498"/>
                <a:gd name="T16" fmla="*/ 134 w 142"/>
                <a:gd name="T17" fmla="*/ 173 h 498"/>
                <a:gd name="T18" fmla="*/ 100 w 142"/>
                <a:gd name="T1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ïsliḓê"/>
            <p:cNvSpPr/>
            <p:nvPr/>
          </p:nvSpPr>
          <p:spPr bwMode="auto">
            <a:xfrm>
              <a:off x="4319541" y="2175624"/>
              <a:ext cx="824785" cy="1194656"/>
            </a:xfrm>
            <a:custGeom>
              <a:avLst/>
              <a:gdLst>
                <a:gd name="T0" fmla="*/ 294 w 294"/>
                <a:gd name="T1" fmla="*/ 348 h 426"/>
                <a:gd name="T2" fmla="*/ 24 w 294"/>
                <a:gd name="T3" fmla="*/ 426 h 426"/>
                <a:gd name="T4" fmla="*/ 35 w 294"/>
                <a:gd name="T5" fmla="*/ 202 h 426"/>
                <a:gd name="T6" fmla="*/ 18 w 294"/>
                <a:gd name="T7" fmla="*/ 152 h 426"/>
                <a:gd name="T8" fmla="*/ 16 w 294"/>
                <a:gd name="T9" fmla="*/ 147 h 426"/>
                <a:gd name="T10" fmla="*/ 34 w 294"/>
                <a:gd name="T11" fmla="*/ 7 h 426"/>
                <a:gd name="T12" fmla="*/ 126 w 294"/>
                <a:gd name="T13" fmla="*/ 0 h 426"/>
                <a:gd name="T14" fmla="*/ 236 w 294"/>
                <a:gd name="T15" fmla="*/ 179 h 426"/>
                <a:gd name="T16" fmla="*/ 294 w 294"/>
                <a:gd name="T17" fmla="*/ 348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îṧļïḑê"/>
            <p:cNvSpPr/>
            <p:nvPr/>
          </p:nvSpPr>
          <p:spPr bwMode="auto">
            <a:xfrm>
              <a:off x="4652965" y="2888367"/>
              <a:ext cx="155238" cy="174137"/>
            </a:xfrm>
            <a:custGeom>
              <a:avLst/>
              <a:gdLst>
                <a:gd name="T0" fmla="*/ 53 w 55"/>
                <a:gd name="T1" fmla="*/ 33 h 62"/>
                <a:gd name="T2" fmla="*/ 48 w 55"/>
                <a:gd name="T3" fmla="*/ 45 h 62"/>
                <a:gd name="T4" fmla="*/ 13 w 55"/>
                <a:gd name="T5" fmla="*/ 62 h 62"/>
                <a:gd name="T6" fmla="*/ 6 w 55"/>
                <a:gd name="T7" fmla="*/ 62 h 62"/>
                <a:gd name="T8" fmla="*/ 3 w 55"/>
                <a:gd name="T9" fmla="*/ 38 h 62"/>
                <a:gd name="T10" fmla="*/ 0 w 55"/>
                <a:gd name="T11" fmla="*/ 13 h 62"/>
                <a:gd name="T12" fmla="*/ 0 w 55"/>
                <a:gd name="T13" fmla="*/ 13 h 62"/>
                <a:gd name="T14" fmla="*/ 27 w 55"/>
                <a:gd name="T15" fmla="*/ 3 h 62"/>
                <a:gd name="T16" fmla="*/ 32 w 55"/>
                <a:gd name="T17" fmla="*/ 9 h 62"/>
                <a:gd name="T18" fmla="*/ 44 w 55"/>
                <a:gd name="T19" fmla="*/ 7 h 62"/>
                <a:gd name="T20" fmla="*/ 53 w 55"/>
                <a:gd name="T21" fmla="*/ 3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ïş1îḓé"/>
            <p:cNvSpPr/>
            <p:nvPr/>
          </p:nvSpPr>
          <p:spPr bwMode="auto">
            <a:xfrm>
              <a:off x="4623267" y="2175624"/>
              <a:ext cx="411718" cy="454914"/>
            </a:xfrm>
            <a:custGeom>
              <a:avLst/>
              <a:gdLst>
                <a:gd name="T0" fmla="*/ 86 w 147"/>
                <a:gd name="T1" fmla="*/ 162 h 162"/>
                <a:gd name="T2" fmla="*/ 147 w 147"/>
                <a:gd name="T3" fmla="*/ 123 h 162"/>
                <a:gd name="T4" fmla="*/ 85 w 147"/>
                <a:gd name="T5" fmla="*/ 29 h 162"/>
                <a:gd name="T6" fmla="*/ 18 w 147"/>
                <a:gd name="T7" fmla="*/ 0 h 162"/>
                <a:gd name="T8" fmla="*/ 0 w 147"/>
                <a:gd name="T9" fmla="*/ 1 h 162"/>
                <a:gd name="T10" fmla="*/ 86 w 147"/>
                <a:gd name="T1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ïṡļiḍè"/>
            <p:cNvSpPr/>
            <p:nvPr/>
          </p:nvSpPr>
          <p:spPr bwMode="auto">
            <a:xfrm>
              <a:off x="3924023" y="2479350"/>
              <a:ext cx="801836" cy="711394"/>
            </a:xfrm>
            <a:custGeom>
              <a:avLst/>
              <a:gdLst>
                <a:gd name="T0" fmla="*/ 286 w 286"/>
                <a:gd name="T1" fmla="*/ 204 h 254"/>
                <a:gd name="T2" fmla="*/ 273 w 286"/>
                <a:gd name="T3" fmla="*/ 208 h 254"/>
                <a:gd name="T4" fmla="*/ 21 w 286"/>
                <a:gd name="T5" fmla="*/ 204 h 254"/>
                <a:gd name="T6" fmla="*/ 9 w 286"/>
                <a:gd name="T7" fmla="*/ 120 h 254"/>
                <a:gd name="T8" fmla="*/ 75 w 286"/>
                <a:gd name="T9" fmla="*/ 0 h 254"/>
                <a:gd name="T10" fmla="*/ 173 w 286"/>
                <a:gd name="T11" fmla="*/ 8 h 254"/>
                <a:gd name="T12" fmla="*/ 145 w 286"/>
                <a:gd name="T13" fmla="*/ 133 h 254"/>
                <a:gd name="T14" fmla="*/ 260 w 286"/>
                <a:gd name="T15" fmla="*/ 159 h 254"/>
                <a:gd name="T16" fmla="*/ 267 w 286"/>
                <a:gd name="T17" fmla="*/ 159 h 254"/>
                <a:gd name="T18" fmla="*/ 277 w 286"/>
                <a:gd name="T19" fmla="*/ 186 h 254"/>
                <a:gd name="T20" fmla="*/ 286 w 286"/>
                <a:gd name="T21" fmla="*/ 20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iṧḻîḑé"/>
            <p:cNvSpPr/>
            <p:nvPr/>
          </p:nvSpPr>
          <p:spPr bwMode="auto">
            <a:xfrm>
              <a:off x="4025265" y="2193173"/>
              <a:ext cx="580454" cy="610152"/>
            </a:xfrm>
            <a:custGeom>
              <a:avLst/>
              <a:gdLst>
                <a:gd name="T0" fmla="*/ 114 w 207"/>
                <a:gd name="T1" fmla="*/ 218 h 218"/>
                <a:gd name="T2" fmla="*/ 0 w 207"/>
                <a:gd name="T3" fmla="*/ 161 h 218"/>
                <a:gd name="T4" fmla="*/ 65 w 207"/>
                <a:gd name="T5" fmla="*/ 41 h 218"/>
                <a:gd name="T6" fmla="*/ 139 w 207"/>
                <a:gd name="T7" fmla="*/ 1 h 218"/>
                <a:gd name="T8" fmla="*/ 195 w 207"/>
                <a:gd name="T9" fmla="*/ 78 h 218"/>
                <a:gd name="T10" fmla="*/ 162 w 207"/>
                <a:gd name="T11" fmla="*/ 129 h 218"/>
                <a:gd name="T12" fmla="*/ 114 w 207"/>
                <a:gd name="T1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îśļiḑê"/>
            <p:cNvSpPr/>
            <p:nvPr/>
          </p:nvSpPr>
          <p:spPr bwMode="auto">
            <a:xfrm>
              <a:off x="4488278" y="2167525"/>
              <a:ext cx="140389" cy="75594"/>
            </a:xfrm>
            <a:custGeom>
              <a:avLst/>
              <a:gdLst>
                <a:gd name="T0" fmla="*/ 50 w 50"/>
                <a:gd name="T1" fmla="*/ 0 h 27"/>
                <a:gd name="T2" fmla="*/ 44 w 50"/>
                <a:gd name="T3" fmla="*/ 13 h 27"/>
                <a:gd name="T4" fmla="*/ 16 w 50"/>
                <a:gd name="T5" fmla="*/ 20 h 27"/>
                <a:gd name="T6" fmla="*/ 0 w 50"/>
                <a:gd name="T7" fmla="*/ 8 h 27"/>
                <a:gd name="T8" fmla="*/ 50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í$1ïḓé"/>
            <p:cNvSpPr/>
            <p:nvPr/>
          </p:nvSpPr>
          <p:spPr bwMode="auto">
            <a:xfrm>
              <a:off x="4689412" y="2980160"/>
              <a:ext cx="112042" cy="82344"/>
            </a:xfrm>
            <a:custGeom>
              <a:avLst/>
              <a:gdLst>
                <a:gd name="T0" fmla="*/ 40 w 40"/>
                <a:gd name="T1" fmla="*/ 0 h 29"/>
                <a:gd name="T2" fmla="*/ 11 w 40"/>
                <a:gd name="T3" fmla="*/ 7 h 29"/>
                <a:gd name="T4" fmla="*/ 4 w 40"/>
                <a:gd name="T5" fmla="*/ 7 h 29"/>
                <a:gd name="T6" fmla="*/ 4 w 40"/>
                <a:gd name="T7" fmla="*/ 7 h 29"/>
                <a:gd name="T8" fmla="*/ 4 w 40"/>
                <a:gd name="T9" fmla="*/ 7 h 29"/>
                <a:gd name="T10" fmla="*/ 13 w 40"/>
                <a:gd name="T11" fmla="*/ 25 h 29"/>
                <a:gd name="T12" fmla="*/ 0 w 40"/>
                <a:gd name="T13" fmla="*/ 29 h 29"/>
                <a:gd name="T14" fmla="*/ 35 w 40"/>
                <a:gd name="T15" fmla="*/ 12 h 29"/>
                <a:gd name="T16" fmla="*/ 40 w 40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îŝlîďè"/>
            <p:cNvSpPr/>
            <p:nvPr/>
          </p:nvSpPr>
          <p:spPr bwMode="auto">
            <a:xfrm>
              <a:off x="3933472" y="2815473"/>
              <a:ext cx="792387" cy="307776"/>
            </a:xfrm>
            <a:custGeom>
              <a:avLst/>
              <a:gdLst>
                <a:gd name="T0" fmla="*/ 6 w 283"/>
                <a:gd name="T1" fmla="*/ 0 h 110"/>
                <a:gd name="T2" fmla="*/ 6 w 283"/>
                <a:gd name="T3" fmla="*/ 0 h 110"/>
                <a:gd name="T4" fmla="*/ 0 w 283"/>
                <a:gd name="T5" fmla="*/ 37 h 110"/>
                <a:gd name="T6" fmla="*/ 18 w 283"/>
                <a:gd name="T7" fmla="*/ 84 h 110"/>
                <a:gd name="T8" fmla="*/ 114 w 283"/>
                <a:gd name="T9" fmla="*/ 110 h 110"/>
                <a:gd name="T10" fmla="*/ 270 w 283"/>
                <a:gd name="T11" fmla="*/ 88 h 110"/>
                <a:gd name="T12" fmla="*/ 270 w 283"/>
                <a:gd name="T13" fmla="*/ 88 h 110"/>
                <a:gd name="T14" fmla="*/ 283 w 283"/>
                <a:gd name="T15" fmla="*/ 84 h 110"/>
                <a:gd name="T16" fmla="*/ 274 w 283"/>
                <a:gd name="T17" fmla="*/ 66 h 110"/>
                <a:gd name="T18" fmla="*/ 274 w 283"/>
                <a:gd name="T19" fmla="*/ 66 h 110"/>
                <a:gd name="T20" fmla="*/ 263 w 283"/>
                <a:gd name="T21" fmla="*/ 63 h 110"/>
                <a:gd name="T22" fmla="*/ 260 w 283"/>
                <a:gd name="T23" fmla="*/ 64 h 110"/>
                <a:gd name="T24" fmla="*/ 142 w 283"/>
                <a:gd name="T25" fmla="*/ 79 h 110"/>
                <a:gd name="T26" fmla="*/ 74 w 283"/>
                <a:gd name="T27" fmla="*/ 72 h 110"/>
                <a:gd name="T28" fmla="*/ 6 w 283"/>
                <a:gd name="T2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ïṩļïḑe"/>
            <p:cNvSpPr/>
            <p:nvPr/>
          </p:nvSpPr>
          <p:spPr bwMode="auto">
            <a:xfrm>
              <a:off x="3012845" y="4726921"/>
              <a:ext cx="3261341" cy="210583"/>
            </a:xfrm>
            <a:custGeom>
              <a:avLst/>
              <a:gdLst>
                <a:gd name="T0" fmla="*/ 1163 w 1163"/>
                <a:gd name="T1" fmla="*/ 0 h 75"/>
                <a:gd name="T2" fmla="*/ 1163 w 1163"/>
                <a:gd name="T3" fmla="*/ 75 h 75"/>
                <a:gd name="T4" fmla="*/ 0 w 1163"/>
                <a:gd name="T5" fmla="*/ 75 h 75"/>
                <a:gd name="T6" fmla="*/ 22 w 1163"/>
                <a:gd name="T7" fmla="*/ 22 h 75"/>
                <a:gd name="T8" fmla="*/ 76 w 1163"/>
                <a:gd name="T9" fmla="*/ 0 h 75"/>
                <a:gd name="T10" fmla="*/ 1163 w 1163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iṣḷïďê"/>
            <p:cNvSpPr/>
            <p:nvPr/>
          </p:nvSpPr>
          <p:spPr bwMode="auto">
            <a:xfrm>
              <a:off x="5026885" y="2248518"/>
              <a:ext cx="1452485" cy="737041"/>
            </a:xfrm>
            <a:custGeom>
              <a:avLst/>
              <a:gdLst>
                <a:gd name="T0" fmla="*/ 505 w 518"/>
                <a:gd name="T1" fmla="*/ 207 h 263"/>
                <a:gd name="T2" fmla="*/ 481 w 518"/>
                <a:gd name="T3" fmla="*/ 263 h 263"/>
                <a:gd name="T4" fmla="*/ 0 w 518"/>
                <a:gd name="T5" fmla="*/ 263 h 263"/>
                <a:gd name="T6" fmla="*/ 0 w 518"/>
                <a:gd name="T7" fmla="*/ 257 h 263"/>
                <a:gd name="T8" fmla="*/ 257 w 518"/>
                <a:gd name="T9" fmla="*/ 0 h 263"/>
                <a:gd name="T10" fmla="*/ 306 w 518"/>
                <a:gd name="T11" fmla="*/ 0 h 263"/>
                <a:gd name="T12" fmla="*/ 507 w 518"/>
                <a:gd name="T13" fmla="*/ 127 h 263"/>
                <a:gd name="T14" fmla="*/ 505 w 518"/>
                <a:gd name="T15" fmla="*/ 20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ïş1iḋe"/>
            <p:cNvSpPr/>
            <p:nvPr/>
          </p:nvSpPr>
          <p:spPr bwMode="auto">
            <a:xfrm>
              <a:off x="4808202" y="2683184"/>
              <a:ext cx="357722" cy="2043738"/>
            </a:xfrm>
            <a:custGeom>
              <a:avLst/>
              <a:gdLst>
                <a:gd name="T0" fmla="*/ 68 w 265"/>
                <a:gd name="T1" fmla="*/ 1514 h 1514"/>
                <a:gd name="T2" fmla="*/ 0 w 265"/>
                <a:gd name="T3" fmla="*/ 1514 h 1514"/>
                <a:gd name="T4" fmla="*/ 0 w 265"/>
                <a:gd name="T5" fmla="*/ 461 h 1514"/>
                <a:gd name="T6" fmla="*/ 205 w 265"/>
                <a:gd name="T7" fmla="*/ 0 h 1514"/>
                <a:gd name="T8" fmla="*/ 265 w 265"/>
                <a:gd name="T9" fmla="*/ 27 h 1514"/>
                <a:gd name="T10" fmla="*/ 68 w 265"/>
                <a:gd name="T11" fmla="*/ 476 h 1514"/>
                <a:gd name="T12" fmla="*/ 68 w 265"/>
                <a:gd name="T13" fmla="*/ 1514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iṥľiḋé"/>
            <p:cNvSpPr/>
            <p:nvPr/>
          </p:nvSpPr>
          <p:spPr bwMode="auto">
            <a:xfrm>
              <a:off x="6183744" y="2666985"/>
              <a:ext cx="306426" cy="2059936"/>
            </a:xfrm>
            <a:custGeom>
              <a:avLst/>
              <a:gdLst>
                <a:gd name="T0" fmla="*/ 32 w 109"/>
                <a:gd name="T1" fmla="*/ 735 h 735"/>
                <a:gd name="T2" fmla="*/ 0 w 109"/>
                <a:gd name="T3" fmla="*/ 735 h 735"/>
                <a:gd name="T4" fmla="*/ 0 w 109"/>
                <a:gd name="T5" fmla="*/ 228 h 735"/>
                <a:gd name="T6" fmla="*/ 100 w 109"/>
                <a:gd name="T7" fmla="*/ 0 h 735"/>
                <a:gd name="T8" fmla="*/ 93 w 109"/>
                <a:gd name="T9" fmla="*/ 96 h 735"/>
                <a:gd name="T10" fmla="*/ 32 w 109"/>
                <a:gd name="T11" fmla="*/ 235 h 735"/>
                <a:gd name="T12" fmla="*/ 32 w 109"/>
                <a:gd name="T13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îSļïḑé"/>
            <p:cNvSpPr/>
            <p:nvPr/>
          </p:nvSpPr>
          <p:spPr bwMode="auto">
            <a:xfrm>
              <a:off x="3012845" y="4726921"/>
              <a:ext cx="1795357" cy="210583"/>
            </a:xfrm>
            <a:custGeom>
              <a:avLst/>
              <a:gdLst>
                <a:gd name="T0" fmla="*/ 640 w 640"/>
                <a:gd name="T1" fmla="*/ 0 h 75"/>
                <a:gd name="T2" fmla="*/ 640 w 640"/>
                <a:gd name="T3" fmla="*/ 75 h 75"/>
                <a:gd name="T4" fmla="*/ 0 w 640"/>
                <a:gd name="T5" fmla="*/ 75 h 75"/>
                <a:gd name="T6" fmla="*/ 22 w 640"/>
                <a:gd name="T7" fmla="*/ 22 h 75"/>
                <a:gd name="T8" fmla="*/ 76 w 640"/>
                <a:gd name="T9" fmla="*/ 0 h 75"/>
                <a:gd name="T10" fmla="*/ 640 w 640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604360" y="193271"/>
            <a:ext cx="8191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(</a:t>
            </a:r>
            <a:r>
              <a:rPr lang="zh-CN" altLang="en-US" sz="3600" b="1" dirty="0">
                <a:solidFill>
                  <a:schemeClr val="bg1"/>
                </a:solidFill>
              </a:rPr>
              <a:t>二</a:t>
            </a:r>
            <a:r>
              <a:rPr lang="en-US" altLang="zh-CN" sz="3600" b="1" dirty="0">
                <a:solidFill>
                  <a:schemeClr val="bg1"/>
                </a:solidFill>
              </a:rPr>
              <a:t>) </a:t>
            </a:r>
            <a:r>
              <a:rPr lang="zh-CN" altLang="en-US" sz="3600" b="1" dirty="0">
                <a:solidFill>
                  <a:schemeClr val="bg1"/>
                </a:solidFill>
              </a:rPr>
              <a:t>了解计算机主机硬件组件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494" y="262764"/>
            <a:ext cx="692006" cy="55301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05" y="1855470"/>
            <a:ext cx="8243570" cy="38379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4520" y="1271905"/>
            <a:ext cx="11049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CPU: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85628" y="165947"/>
            <a:ext cx="2277772" cy="1145854"/>
            <a:chOff x="2786063" y="1763907"/>
            <a:chExt cx="6619875" cy="3330186"/>
          </a:xfrm>
        </p:grpSpPr>
        <p:sp>
          <p:nvSpPr>
            <p:cNvPr id="5" name="íśľíde"/>
            <p:cNvSpPr/>
            <p:nvPr/>
          </p:nvSpPr>
          <p:spPr bwMode="auto"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iŝḻïḋe"/>
            <p:cNvSpPr/>
            <p:nvPr/>
          </p:nvSpPr>
          <p:spPr bwMode="auto">
            <a:xfrm>
              <a:off x="6722350" y="3232590"/>
              <a:ext cx="619601" cy="703295"/>
            </a:xfrm>
            <a:custGeom>
              <a:avLst/>
              <a:gdLst>
                <a:gd name="T0" fmla="*/ 178 w 221"/>
                <a:gd name="T1" fmla="*/ 207 h 251"/>
                <a:gd name="T2" fmla="*/ 72 w 221"/>
                <a:gd name="T3" fmla="*/ 249 h 251"/>
                <a:gd name="T4" fmla="*/ 6 w 221"/>
                <a:gd name="T5" fmla="*/ 61 h 251"/>
                <a:gd name="T6" fmla="*/ 10 w 221"/>
                <a:gd name="T7" fmla="*/ 18 h 251"/>
                <a:gd name="T8" fmla="*/ 29 w 221"/>
                <a:gd name="T9" fmla="*/ 0 h 251"/>
                <a:gd name="T10" fmla="*/ 39 w 221"/>
                <a:gd name="T11" fmla="*/ 0 h 251"/>
                <a:gd name="T12" fmla="*/ 50 w 221"/>
                <a:gd name="T13" fmla="*/ 11 h 251"/>
                <a:gd name="T14" fmla="*/ 83 w 221"/>
                <a:gd name="T15" fmla="*/ 124 h 251"/>
                <a:gd name="T16" fmla="*/ 140 w 221"/>
                <a:gd name="T17" fmla="*/ 22 h 251"/>
                <a:gd name="T18" fmla="*/ 206 w 221"/>
                <a:gd name="T19" fmla="*/ 63 h 251"/>
                <a:gd name="T20" fmla="*/ 178 w 221"/>
                <a:gd name="T21" fmla="*/ 20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íṥḷiḋê"/>
            <p:cNvSpPr/>
            <p:nvPr/>
          </p:nvSpPr>
          <p:spPr bwMode="auto">
            <a:xfrm>
              <a:off x="6734500" y="3404026"/>
              <a:ext cx="456264" cy="526458"/>
            </a:xfrm>
            <a:custGeom>
              <a:avLst/>
              <a:gdLst>
                <a:gd name="T0" fmla="*/ 2 w 163"/>
                <a:gd name="T1" fmla="*/ 0 h 188"/>
                <a:gd name="T2" fmla="*/ 2 w 163"/>
                <a:gd name="T3" fmla="*/ 0 h 188"/>
                <a:gd name="T4" fmla="*/ 0 w 163"/>
                <a:gd name="T5" fmla="*/ 45 h 188"/>
                <a:gd name="T6" fmla="*/ 68 w 163"/>
                <a:gd name="T7" fmla="*/ 188 h 188"/>
                <a:gd name="T8" fmla="*/ 77 w 163"/>
                <a:gd name="T9" fmla="*/ 188 h 188"/>
                <a:gd name="T10" fmla="*/ 163 w 163"/>
                <a:gd name="T11" fmla="*/ 158 h 188"/>
                <a:gd name="T12" fmla="*/ 150 w 163"/>
                <a:gd name="T13" fmla="*/ 36 h 188"/>
                <a:gd name="T14" fmla="*/ 150 w 163"/>
                <a:gd name="T15" fmla="*/ 23 h 188"/>
                <a:gd name="T16" fmla="*/ 73 w 163"/>
                <a:gd name="T17" fmla="*/ 121 h 188"/>
                <a:gd name="T18" fmla="*/ 71 w 163"/>
                <a:gd name="T19" fmla="*/ 121 h 188"/>
                <a:gd name="T20" fmla="*/ 2 w 163"/>
                <a:gd name="T2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iṧ1iḓé"/>
            <p:cNvSpPr/>
            <p:nvPr/>
          </p:nvSpPr>
          <p:spPr bwMode="auto"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šľîḍê"/>
            <p:cNvSpPr/>
            <p:nvPr/>
          </p:nvSpPr>
          <p:spPr bwMode="auto"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ṥlïḑé"/>
            <p:cNvSpPr/>
            <p:nvPr/>
          </p:nvSpPr>
          <p:spPr bwMode="auto"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îšḻîḑé"/>
            <p:cNvSpPr/>
            <p:nvPr/>
          </p:nvSpPr>
          <p:spPr bwMode="auto">
            <a:xfrm>
              <a:off x="7578182" y="3240690"/>
              <a:ext cx="588553" cy="681696"/>
            </a:xfrm>
            <a:custGeom>
              <a:avLst/>
              <a:gdLst>
                <a:gd name="T0" fmla="*/ 135 w 210"/>
                <a:gd name="T1" fmla="*/ 243 h 243"/>
                <a:gd name="T2" fmla="*/ 85 w 210"/>
                <a:gd name="T3" fmla="*/ 227 h 243"/>
                <a:gd name="T4" fmla="*/ 32 w 210"/>
                <a:gd name="T5" fmla="*/ 157 h 243"/>
                <a:gd name="T6" fmla="*/ 28 w 210"/>
                <a:gd name="T7" fmla="*/ 149 h 243"/>
                <a:gd name="T8" fmla="*/ 0 w 210"/>
                <a:gd name="T9" fmla="*/ 57 h 243"/>
                <a:gd name="T10" fmla="*/ 19 w 210"/>
                <a:gd name="T11" fmla="*/ 46 h 243"/>
                <a:gd name="T12" fmla="*/ 77 w 210"/>
                <a:gd name="T13" fmla="*/ 9 h 243"/>
                <a:gd name="T14" fmla="*/ 114 w 210"/>
                <a:gd name="T15" fmla="*/ 84 h 243"/>
                <a:gd name="T16" fmla="*/ 137 w 210"/>
                <a:gd name="T17" fmla="*/ 103 h 243"/>
                <a:gd name="T18" fmla="*/ 157 w 210"/>
                <a:gd name="T19" fmla="*/ 16 h 243"/>
                <a:gd name="T20" fmla="*/ 173 w 210"/>
                <a:gd name="T21" fmla="*/ 0 h 243"/>
                <a:gd name="T22" fmla="*/ 192 w 210"/>
                <a:gd name="T23" fmla="*/ 3 h 243"/>
                <a:gd name="T24" fmla="*/ 202 w 210"/>
                <a:gd name="T25" fmla="*/ 14 h 243"/>
                <a:gd name="T26" fmla="*/ 206 w 210"/>
                <a:gd name="T27" fmla="*/ 52 h 243"/>
                <a:gd name="T28" fmla="*/ 206 w 210"/>
                <a:gd name="T29" fmla="*/ 52 h 243"/>
                <a:gd name="T30" fmla="*/ 135 w 210"/>
                <a:gd name="T31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ïŝḷîḋê"/>
            <p:cNvSpPr/>
            <p:nvPr/>
          </p:nvSpPr>
          <p:spPr bwMode="auto">
            <a:xfrm>
              <a:off x="6725050" y="3227191"/>
              <a:ext cx="171437" cy="159287"/>
            </a:xfrm>
            <a:custGeom>
              <a:avLst/>
              <a:gdLst>
                <a:gd name="T0" fmla="*/ 23 w 61"/>
                <a:gd name="T1" fmla="*/ 57 h 57"/>
                <a:gd name="T2" fmla="*/ 2 w 61"/>
                <a:gd name="T3" fmla="*/ 35 h 57"/>
                <a:gd name="T4" fmla="*/ 29 w 61"/>
                <a:gd name="T5" fmla="*/ 1 h 57"/>
                <a:gd name="T6" fmla="*/ 56 w 61"/>
                <a:gd name="T7" fmla="*/ 28 h 57"/>
                <a:gd name="T8" fmla="*/ 25 w 61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íṩ1íḑe"/>
            <p:cNvSpPr/>
            <p:nvPr/>
          </p:nvSpPr>
          <p:spPr bwMode="auto"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ïśļïḑè"/>
            <p:cNvSpPr/>
            <p:nvPr/>
          </p:nvSpPr>
          <p:spPr bwMode="auto"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îṣliḑé"/>
            <p:cNvSpPr/>
            <p:nvPr/>
          </p:nvSpPr>
          <p:spPr bwMode="auto"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ïṡ1iḍè"/>
            <p:cNvSpPr/>
            <p:nvPr/>
          </p:nvSpPr>
          <p:spPr bwMode="auto">
            <a:xfrm>
              <a:off x="6266087" y="3313584"/>
              <a:ext cx="2887421" cy="0"/>
            </a:xfrm>
            <a:custGeom>
              <a:avLst/>
              <a:gdLst>
                <a:gd name="T0" fmla="*/ 0 w 2139"/>
                <a:gd name="T1" fmla="*/ 2139 w 2139"/>
                <a:gd name="T2" fmla="*/ 0 w 21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9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iṡlîḍe"/>
            <p:cNvSpPr/>
            <p:nvPr/>
          </p:nvSpPr>
          <p:spPr bwMode="auto">
            <a:xfrm>
              <a:off x="6266087" y="3313584"/>
              <a:ext cx="288742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ïsḷîde"/>
            <p:cNvSpPr/>
            <p:nvPr/>
          </p:nvSpPr>
          <p:spPr bwMode="auto"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îşḻidè"/>
            <p:cNvSpPr/>
            <p:nvPr/>
          </p:nvSpPr>
          <p:spPr bwMode="auto">
            <a:xfrm>
              <a:off x="6953182" y="3159696"/>
              <a:ext cx="437365" cy="656048"/>
            </a:xfrm>
            <a:custGeom>
              <a:avLst/>
              <a:gdLst>
                <a:gd name="T0" fmla="*/ 156 w 156"/>
                <a:gd name="T1" fmla="*/ 234 h 234"/>
                <a:gd name="T2" fmla="*/ 0 w 156"/>
                <a:gd name="T3" fmla="*/ 107 h 234"/>
                <a:gd name="T4" fmla="*/ 33 w 156"/>
                <a:gd name="T5" fmla="*/ 47 h 234"/>
                <a:gd name="T6" fmla="*/ 121 w 156"/>
                <a:gd name="T7" fmla="*/ 12 h 234"/>
                <a:gd name="T8" fmla="*/ 121 w 156"/>
                <a:gd name="T9" fmla="*/ 13 h 234"/>
                <a:gd name="T10" fmla="*/ 138 w 156"/>
                <a:gd name="T11" fmla="*/ 20 h 234"/>
                <a:gd name="T12" fmla="*/ 131 w 156"/>
                <a:gd name="T13" fmla="*/ 172 h 234"/>
                <a:gd name="T14" fmla="*/ 156 w 156"/>
                <a:gd name="T1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iŝlîdê"/>
            <p:cNvSpPr/>
            <p:nvPr/>
          </p:nvSpPr>
          <p:spPr bwMode="auto">
            <a:xfrm>
              <a:off x="7424295" y="3148897"/>
              <a:ext cx="500811" cy="656048"/>
            </a:xfrm>
            <a:custGeom>
              <a:avLst/>
              <a:gdLst>
                <a:gd name="T0" fmla="*/ 24 w 179"/>
                <a:gd name="T1" fmla="*/ 234 h 234"/>
                <a:gd name="T2" fmla="*/ 179 w 179"/>
                <a:gd name="T3" fmla="*/ 107 h 234"/>
                <a:gd name="T4" fmla="*/ 147 w 179"/>
                <a:gd name="T5" fmla="*/ 47 h 234"/>
                <a:gd name="T6" fmla="*/ 58 w 179"/>
                <a:gd name="T7" fmla="*/ 8 h 234"/>
                <a:gd name="T8" fmla="*/ 0 w 179"/>
                <a:gd name="T9" fmla="*/ 17 h 234"/>
                <a:gd name="T10" fmla="*/ 49 w 179"/>
                <a:gd name="T11" fmla="*/ 172 h 234"/>
                <a:gd name="T12" fmla="*/ 24 w 179"/>
                <a:gd name="T13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íṣ1iďê"/>
            <p:cNvSpPr/>
            <p:nvPr/>
          </p:nvSpPr>
          <p:spPr bwMode="auto">
            <a:xfrm>
              <a:off x="6719651" y="4825464"/>
              <a:ext cx="317225" cy="117441"/>
            </a:xfrm>
            <a:custGeom>
              <a:avLst/>
              <a:gdLst>
                <a:gd name="T0" fmla="*/ 92 w 113"/>
                <a:gd name="T1" fmla="*/ 3 h 42"/>
                <a:gd name="T2" fmla="*/ 105 w 113"/>
                <a:gd name="T3" fmla="*/ 39 h 42"/>
                <a:gd name="T4" fmla="*/ 0 w 113"/>
                <a:gd name="T5" fmla="*/ 39 h 42"/>
                <a:gd name="T6" fmla="*/ 12 w 113"/>
                <a:gd name="T7" fmla="*/ 27 h 42"/>
                <a:gd name="T8" fmla="*/ 56 w 113"/>
                <a:gd name="T9" fmla="*/ 12 h 42"/>
                <a:gd name="T10" fmla="*/ 92 w 113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ïṡḻïḋe"/>
            <p:cNvSpPr/>
            <p:nvPr/>
          </p:nvSpPr>
          <p:spPr bwMode="auto">
            <a:xfrm>
              <a:off x="7224510" y="4825464"/>
              <a:ext cx="319925" cy="117441"/>
            </a:xfrm>
            <a:custGeom>
              <a:avLst/>
              <a:gdLst>
                <a:gd name="T0" fmla="*/ 93 w 114"/>
                <a:gd name="T1" fmla="*/ 3 h 42"/>
                <a:gd name="T2" fmla="*/ 105 w 114"/>
                <a:gd name="T3" fmla="*/ 39 h 42"/>
                <a:gd name="T4" fmla="*/ 0 w 114"/>
                <a:gd name="T5" fmla="*/ 39 h 42"/>
                <a:gd name="T6" fmla="*/ 13 w 114"/>
                <a:gd name="T7" fmla="*/ 27 h 42"/>
                <a:gd name="T8" fmla="*/ 56 w 114"/>
                <a:gd name="T9" fmla="*/ 12 h 42"/>
                <a:gd name="T10" fmla="*/ 93 w 114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ïśḻîdè"/>
            <p:cNvSpPr/>
            <p:nvPr/>
          </p:nvSpPr>
          <p:spPr bwMode="auto">
            <a:xfrm>
              <a:off x="7117869" y="2789826"/>
              <a:ext cx="278078" cy="382020"/>
            </a:xfrm>
            <a:custGeom>
              <a:avLst/>
              <a:gdLst>
                <a:gd name="T0" fmla="*/ 16 w 99"/>
                <a:gd name="T1" fmla="*/ 26 h 136"/>
                <a:gd name="T2" fmla="*/ 5 w 99"/>
                <a:gd name="T3" fmla="*/ 45 h 136"/>
                <a:gd name="T4" fmla="*/ 12 w 99"/>
                <a:gd name="T5" fmla="*/ 73 h 136"/>
                <a:gd name="T6" fmla="*/ 28 w 99"/>
                <a:gd name="T7" fmla="*/ 123 h 136"/>
                <a:gd name="T8" fmla="*/ 80 w 99"/>
                <a:gd name="T9" fmla="*/ 40 h 136"/>
                <a:gd name="T10" fmla="*/ 16 w 99"/>
                <a:gd name="T11" fmla="*/ 2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îsļiḑé"/>
            <p:cNvSpPr/>
            <p:nvPr/>
          </p:nvSpPr>
          <p:spPr bwMode="auto">
            <a:xfrm>
              <a:off x="7016627" y="2756078"/>
              <a:ext cx="298327" cy="182236"/>
            </a:xfrm>
            <a:custGeom>
              <a:avLst/>
              <a:gdLst>
                <a:gd name="T0" fmla="*/ 106 w 106"/>
                <a:gd name="T1" fmla="*/ 30 h 65"/>
                <a:gd name="T2" fmla="*/ 30 w 106"/>
                <a:gd name="T3" fmla="*/ 58 h 65"/>
                <a:gd name="T4" fmla="*/ 21 w 106"/>
                <a:gd name="T5" fmla="*/ 17 h 65"/>
                <a:gd name="T6" fmla="*/ 62 w 106"/>
                <a:gd name="T7" fmla="*/ 10 h 65"/>
                <a:gd name="T8" fmla="*/ 106 w 106"/>
                <a:gd name="T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îṣlîďê"/>
            <p:cNvSpPr/>
            <p:nvPr/>
          </p:nvSpPr>
          <p:spPr bwMode="auto">
            <a:xfrm>
              <a:off x="7266358" y="2789826"/>
              <a:ext cx="126890" cy="218683"/>
            </a:xfrm>
            <a:custGeom>
              <a:avLst/>
              <a:gdLst>
                <a:gd name="T0" fmla="*/ 0 w 45"/>
                <a:gd name="T1" fmla="*/ 15 h 78"/>
                <a:gd name="T2" fmla="*/ 27 w 45"/>
                <a:gd name="T3" fmla="*/ 11 h 78"/>
                <a:gd name="T4" fmla="*/ 30 w 45"/>
                <a:gd name="T5" fmla="*/ 78 h 78"/>
                <a:gd name="T6" fmla="*/ 0 w 45"/>
                <a:gd name="T7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iṥľíḋé"/>
            <p:cNvSpPr/>
            <p:nvPr/>
          </p:nvSpPr>
          <p:spPr bwMode="auto">
            <a:xfrm>
              <a:off x="7244759" y="2823572"/>
              <a:ext cx="112042" cy="168737"/>
            </a:xfrm>
            <a:custGeom>
              <a:avLst/>
              <a:gdLst>
                <a:gd name="T0" fmla="*/ 0 w 40"/>
                <a:gd name="T1" fmla="*/ 14 h 60"/>
                <a:gd name="T2" fmla="*/ 22 w 40"/>
                <a:gd name="T3" fmla="*/ 36 h 60"/>
                <a:gd name="T4" fmla="*/ 36 w 40"/>
                <a:gd name="T5" fmla="*/ 60 h 60"/>
                <a:gd name="T6" fmla="*/ 36 w 40"/>
                <a:gd name="T7" fmla="*/ 45 h 60"/>
                <a:gd name="T8" fmla="*/ 37 w 40"/>
                <a:gd name="T9" fmla="*/ 39 h 60"/>
                <a:gd name="T10" fmla="*/ 14 w 40"/>
                <a:gd name="T11" fmla="*/ 2 h 60"/>
                <a:gd name="T12" fmla="*/ 0 w 40"/>
                <a:gd name="T13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ïṣlïḑé"/>
            <p:cNvSpPr/>
            <p:nvPr/>
          </p:nvSpPr>
          <p:spPr bwMode="auto">
            <a:xfrm>
              <a:off x="7344651" y="2930214"/>
              <a:ext cx="53996" cy="80994"/>
            </a:xfrm>
            <a:custGeom>
              <a:avLst/>
              <a:gdLst>
                <a:gd name="T0" fmla="*/ 0 w 19"/>
                <a:gd name="T1" fmla="*/ 29 h 29"/>
                <a:gd name="T2" fmla="*/ 13 w 19"/>
                <a:gd name="T3" fmla="*/ 22 h 29"/>
                <a:gd name="T4" fmla="*/ 0 w 19"/>
                <a:gd name="T5" fmla="*/ 7 h 29"/>
                <a:gd name="T6" fmla="*/ 0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iṧḷîḋê"/>
            <p:cNvSpPr/>
            <p:nvPr/>
          </p:nvSpPr>
          <p:spPr bwMode="auto">
            <a:xfrm>
              <a:off x="7247459" y="2992309"/>
              <a:ext cx="193035" cy="242981"/>
            </a:xfrm>
            <a:custGeom>
              <a:avLst/>
              <a:gdLst>
                <a:gd name="T0" fmla="*/ 72 w 143"/>
                <a:gd name="T1" fmla="*/ 0 h 180"/>
                <a:gd name="T2" fmla="*/ 143 w 143"/>
                <a:gd name="T3" fmla="*/ 180 h 180"/>
                <a:gd name="T4" fmla="*/ 39 w 143"/>
                <a:gd name="T5" fmla="*/ 162 h 180"/>
                <a:gd name="T6" fmla="*/ 0 w 143"/>
                <a:gd name="T7" fmla="*/ 79 h 180"/>
                <a:gd name="T8" fmla="*/ 72 w 143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íṣḷïďê"/>
            <p:cNvSpPr/>
            <p:nvPr/>
          </p:nvSpPr>
          <p:spPr bwMode="auto">
            <a:xfrm>
              <a:off x="7242059" y="2955862"/>
              <a:ext cx="10799" cy="24298"/>
            </a:xfrm>
            <a:custGeom>
              <a:avLst/>
              <a:gdLst>
                <a:gd name="T0" fmla="*/ 0 w 4"/>
                <a:gd name="T1" fmla="*/ 5 h 9"/>
                <a:gd name="T2" fmla="*/ 2 w 4"/>
                <a:gd name="T3" fmla="*/ 9 h 9"/>
                <a:gd name="T4" fmla="*/ 3 w 4"/>
                <a:gd name="T5" fmla="*/ 4 h 9"/>
                <a:gd name="T6" fmla="*/ 1 w 4"/>
                <a:gd name="T7" fmla="*/ 0 h 9"/>
                <a:gd name="T8" fmla="*/ 0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ís1íḍe"/>
            <p:cNvSpPr/>
            <p:nvPr/>
          </p:nvSpPr>
          <p:spPr bwMode="auto">
            <a:xfrm>
              <a:off x="7165115" y="2963961"/>
              <a:ext cx="12149" cy="25648"/>
            </a:xfrm>
            <a:custGeom>
              <a:avLst/>
              <a:gdLst>
                <a:gd name="T0" fmla="*/ 1 w 4"/>
                <a:gd name="T1" fmla="*/ 5 h 9"/>
                <a:gd name="T2" fmla="*/ 3 w 4"/>
                <a:gd name="T3" fmla="*/ 9 h 9"/>
                <a:gd name="T4" fmla="*/ 4 w 4"/>
                <a:gd name="T5" fmla="*/ 5 h 9"/>
                <a:gd name="T6" fmla="*/ 2 w 4"/>
                <a:gd name="T7" fmla="*/ 0 h 9"/>
                <a:gd name="T8" fmla="*/ 1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î$ľiḓé"/>
            <p:cNvSpPr/>
            <p:nvPr/>
          </p:nvSpPr>
          <p:spPr bwMode="auto">
            <a:xfrm>
              <a:off x="7258258" y="3008508"/>
              <a:ext cx="114741" cy="163337"/>
            </a:xfrm>
            <a:custGeom>
              <a:avLst/>
              <a:gdLst>
                <a:gd name="T0" fmla="*/ 33 w 41"/>
                <a:gd name="T1" fmla="*/ 0 h 58"/>
                <a:gd name="T2" fmla="*/ 28 w 41"/>
                <a:gd name="T3" fmla="*/ 0 h 58"/>
                <a:gd name="T4" fmla="*/ 26 w 41"/>
                <a:gd name="T5" fmla="*/ 20 h 58"/>
                <a:gd name="T6" fmla="*/ 0 w 41"/>
                <a:gd name="T7" fmla="*/ 44 h 58"/>
                <a:gd name="T8" fmla="*/ 8 w 41"/>
                <a:gd name="T9" fmla="*/ 58 h 58"/>
                <a:gd name="T10" fmla="*/ 33 w 4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ïṩḻiḑè"/>
            <p:cNvSpPr/>
            <p:nvPr/>
          </p:nvSpPr>
          <p:spPr bwMode="auto">
            <a:xfrm>
              <a:off x="7117869" y="3179944"/>
              <a:ext cx="712743" cy="966523"/>
            </a:xfrm>
            <a:custGeom>
              <a:avLst/>
              <a:gdLst>
                <a:gd name="T0" fmla="*/ 254 w 254"/>
                <a:gd name="T1" fmla="*/ 243 h 345"/>
                <a:gd name="T2" fmla="*/ 249 w 254"/>
                <a:gd name="T3" fmla="*/ 249 h 345"/>
                <a:gd name="T4" fmla="*/ 243 w 254"/>
                <a:gd name="T5" fmla="*/ 256 h 345"/>
                <a:gd name="T6" fmla="*/ 12 w 254"/>
                <a:gd name="T7" fmla="*/ 304 h 345"/>
                <a:gd name="T8" fmla="*/ 27 w 254"/>
                <a:gd name="T9" fmla="*/ 243 h 345"/>
                <a:gd name="T10" fmla="*/ 20 w 254"/>
                <a:gd name="T11" fmla="*/ 11 h 345"/>
                <a:gd name="T12" fmla="*/ 109 w 254"/>
                <a:gd name="T13" fmla="*/ 6 h 345"/>
                <a:gd name="T14" fmla="*/ 188 w 254"/>
                <a:gd name="T15" fmla="*/ 0 h 345"/>
                <a:gd name="T16" fmla="*/ 183 w 254"/>
                <a:gd name="T17" fmla="*/ 68 h 345"/>
                <a:gd name="T18" fmla="*/ 185 w 254"/>
                <a:gd name="T19" fmla="*/ 86 h 345"/>
                <a:gd name="T20" fmla="*/ 186 w 254"/>
                <a:gd name="T21" fmla="*/ 92 h 345"/>
                <a:gd name="T22" fmla="*/ 210 w 254"/>
                <a:gd name="T23" fmla="*/ 93 h 345"/>
                <a:gd name="T24" fmla="*/ 224 w 254"/>
                <a:gd name="T25" fmla="*/ 92 h 345"/>
                <a:gd name="T26" fmla="*/ 208 w 254"/>
                <a:gd name="T27" fmla="*/ 151 h 345"/>
                <a:gd name="T28" fmla="*/ 210 w 254"/>
                <a:gd name="T29" fmla="*/ 168 h 345"/>
                <a:gd name="T30" fmla="*/ 254 w 254"/>
                <a:gd name="T31" fmla="*/ 24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iṧļïdé"/>
            <p:cNvSpPr/>
            <p:nvPr/>
          </p:nvSpPr>
          <p:spPr bwMode="auto">
            <a:xfrm>
              <a:off x="6549564" y="3807645"/>
              <a:ext cx="1002971" cy="1056966"/>
            </a:xfrm>
            <a:custGeom>
              <a:avLst/>
              <a:gdLst>
                <a:gd name="T0" fmla="*/ 358 w 358"/>
                <a:gd name="T1" fmla="*/ 83 h 377"/>
                <a:gd name="T2" fmla="*/ 228 w 358"/>
                <a:gd name="T3" fmla="*/ 186 h 377"/>
                <a:gd name="T4" fmla="*/ 166 w 358"/>
                <a:gd name="T5" fmla="*/ 351 h 377"/>
                <a:gd name="T6" fmla="*/ 148 w 358"/>
                <a:gd name="T7" fmla="*/ 376 h 377"/>
                <a:gd name="T8" fmla="*/ 129 w 358"/>
                <a:gd name="T9" fmla="*/ 376 h 377"/>
                <a:gd name="T10" fmla="*/ 112 w 358"/>
                <a:gd name="T11" fmla="*/ 377 h 377"/>
                <a:gd name="T12" fmla="*/ 93 w 358"/>
                <a:gd name="T13" fmla="*/ 366 h 377"/>
                <a:gd name="T14" fmla="*/ 89 w 358"/>
                <a:gd name="T15" fmla="*/ 40 h 377"/>
                <a:gd name="T16" fmla="*/ 236 w 358"/>
                <a:gd name="T17" fmla="*/ 12 h 377"/>
                <a:gd name="T18" fmla="*/ 358 w 358"/>
                <a:gd name="T19" fmla="*/ 8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Sľíḋè"/>
            <p:cNvSpPr/>
            <p:nvPr/>
          </p:nvSpPr>
          <p:spPr bwMode="auto">
            <a:xfrm>
              <a:off x="6795245" y="3219091"/>
              <a:ext cx="129590" cy="170086"/>
            </a:xfrm>
            <a:custGeom>
              <a:avLst/>
              <a:gdLst>
                <a:gd name="T0" fmla="*/ 12 w 46"/>
                <a:gd name="T1" fmla="*/ 57 h 61"/>
                <a:gd name="T2" fmla="*/ 14 w 46"/>
                <a:gd name="T3" fmla="*/ 29 h 61"/>
                <a:gd name="T4" fmla="*/ 28 w 46"/>
                <a:gd name="T5" fmla="*/ 14 h 61"/>
                <a:gd name="T6" fmla="*/ 39 w 46"/>
                <a:gd name="T7" fmla="*/ 16 h 61"/>
                <a:gd name="T8" fmla="*/ 29 w 46"/>
                <a:gd name="T9" fmla="*/ 57 h 61"/>
                <a:gd name="T10" fmla="*/ 12 w 46"/>
                <a:gd name="T11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iśḷíďe"/>
            <p:cNvSpPr/>
            <p:nvPr/>
          </p:nvSpPr>
          <p:spPr bwMode="auto">
            <a:xfrm>
              <a:off x="7939954" y="3279836"/>
              <a:ext cx="122841" cy="145788"/>
            </a:xfrm>
            <a:custGeom>
              <a:avLst/>
              <a:gdLst>
                <a:gd name="T0" fmla="*/ 17 w 44"/>
                <a:gd name="T1" fmla="*/ 3 h 52"/>
                <a:gd name="T2" fmla="*/ 14 w 44"/>
                <a:gd name="T3" fmla="*/ 36 h 52"/>
                <a:gd name="T4" fmla="*/ 43 w 44"/>
                <a:gd name="T5" fmla="*/ 27 h 52"/>
                <a:gd name="T6" fmla="*/ 26 w 44"/>
                <a:gd name="T7" fmla="*/ 14 h 52"/>
                <a:gd name="T8" fmla="*/ 17 w 44"/>
                <a:gd name="T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îṩliḋè"/>
            <p:cNvSpPr/>
            <p:nvPr/>
          </p:nvSpPr>
          <p:spPr bwMode="auto">
            <a:xfrm>
              <a:off x="8716142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íṧ1iḓê"/>
            <p:cNvSpPr/>
            <p:nvPr/>
          </p:nvSpPr>
          <p:spPr bwMode="auto"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ï$ḻíḑe"/>
            <p:cNvSpPr/>
            <p:nvPr/>
          </p:nvSpPr>
          <p:spPr bwMode="auto"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íṣ1íḑè"/>
            <p:cNvSpPr/>
            <p:nvPr/>
          </p:nvSpPr>
          <p:spPr bwMode="auto"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ïsḻïdè"/>
            <p:cNvSpPr/>
            <p:nvPr/>
          </p:nvSpPr>
          <p:spPr bwMode="auto">
            <a:xfrm>
              <a:off x="8960473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ïṩľïḑe"/>
            <p:cNvSpPr/>
            <p:nvPr/>
          </p:nvSpPr>
          <p:spPr bwMode="auto"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i$ľiḍè"/>
            <p:cNvSpPr/>
            <p:nvPr/>
          </p:nvSpPr>
          <p:spPr bwMode="auto"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îšlîḑe"/>
            <p:cNvSpPr/>
            <p:nvPr/>
          </p:nvSpPr>
          <p:spPr bwMode="auto"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íŝḷîdè"/>
            <p:cNvSpPr/>
            <p:nvPr/>
          </p:nvSpPr>
          <p:spPr bwMode="auto"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isḻïde"/>
            <p:cNvSpPr/>
            <p:nvPr/>
          </p:nvSpPr>
          <p:spPr bwMode="auto">
            <a:xfrm>
              <a:off x="6812794" y="3841392"/>
              <a:ext cx="739741" cy="1020519"/>
            </a:xfrm>
            <a:custGeom>
              <a:avLst/>
              <a:gdLst>
                <a:gd name="T0" fmla="*/ 264 w 264"/>
                <a:gd name="T1" fmla="*/ 71 h 364"/>
                <a:gd name="T2" fmla="*/ 134 w 264"/>
                <a:gd name="T3" fmla="*/ 174 h 364"/>
                <a:gd name="T4" fmla="*/ 72 w 264"/>
                <a:gd name="T5" fmla="*/ 339 h 364"/>
                <a:gd name="T6" fmla="*/ 54 w 264"/>
                <a:gd name="T7" fmla="*/ 364 h 364"/>
                <a:gd name="T8" fmla="*/ 35 w 264"/>
                <a:gd name="T9" fmla="*/ 364 h 364"/>
                <a:gd name="T10" fmla="*/ 11 w 264"/>
                <a:gd name="T11" fmla="*/ 207 h 364"/>
                <a:gd name="T12" fmla="*/ 142 w 264"/>
                <a:gd name="T13" fmla="*/ 0 h 364"/>
                <a:gd name="T14" fmla="*/ 264 w 264"/>
                <a:gd name="T15" fmla="*/ 71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íṡḷîdè"/>
            <p:cNvSpPr/>
            <p:nvPr/>
          </p:nvSpPr>
          <p:spPr bwMode="auto">
            <a:xfrm>
              <a:off x="7292005" y="3196143"/>
              <a:ext cx="132289" cy="56695"/>
            </a:xfrm>
            <a:custGeom>
              <a:avLst/>
              <a:gdLst>
                <a:gd name="T0" fmla="*/ 0 w 47"/>
                <a:gd name="T1" fmla="*/ 0 h 20"/>
                <a:gd name="T2" fmla="*/ 4 w 47"/>
                <a:gd name="T3" fmla="*/ 6 h 20"/>
                <a:gd name="T4" fmla="*/ 35 w 47"/>
                <a:gd name="T5" fmla="*/ 11 h 20"/>
                <a:gd name="T6" fmla="*/ 47 w 47"/>
                <a:gd name="T7" fmla="*/ 0 h 20"/>
                <a:gd name="T8" fmla="*/ 0 w 4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íşļîḋè"/>
            <p:cNvSpPr/>
            <p:nvPr/>
          </p:nvSpPr>
          <p:spPr bwMode="auto">
            <a:xfrm>
              <a:off x="7190764" y="3016608"/>
              <a:ext cx="87743" cy="45896"/>
            </a:xfrm>
            <a:custGeom>
              <a:avLst/>
              <a:gdLst>
                <a:gd name="T0" fmla="*/ 0 w 65"/>
                <a:gd name="T1" fmla="*/ 34 h 34"/>
                <a:gd name="T2" fmla="*/ 58 w 65"/>
                <a:gd name="T3" fmla="*/ 0 h 34"/>
                <a:gd name="T4" fmla="*/ 65 w 65"/>
                <a:gd name="T5" fmla="*/ 21 h 34"/>
                <a:gd name="T6" fmla="*/ 0 w 65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î$lîďé"/>
            <p:cNvSpPr/>
            <p:nvPr/>
          </p:nvSpPr>
          <p:spPr bwMode="auto">
            <a:xfrm>
              <a:off x="7706423" y="3386478"/>
              <a:ext cx="454914" cy="535908"/>
            </a:xfrm>
            <a:custGeom>
              <a:avLst/>
              <a:gdLst>
                <a:gd name="T0" fmla="*/ 160 w 162"/>
                <a:gd name="T1" fmla="*/ 0 h 191"/>
                <a:gd name="T2" fmla="*/ 98 w 162"/>
                <a:gd name="T3" fmla="*/ 153 h 191"/>
                <a:gd name="T4" fmla="*/ 86 w 162"/>
                <a:gd name="T5" fmla="*/ 155 h 191"/>
                <a:gd name="T6" fmla="*/ 5 w 162"/>
                <a:gd name="T7" fmla="*/ 89 h 191"/>
                <a:gd name="T8" fmla="*/ 0 w 162"/>
                <a:gd name="T9" fmla="*/ 94 h 191"/>
                <a:gd name="T10" fmla="*/ 44 w 162"/>
                <a:gd name="T11" fmla="*/ 169 h 191"/>
                <a:gd name="T12" fmla="*/ 39 w 162"/>
                <a:gd name="T13" fmla="*/ 175 h 191"/>
                <a:gd name="T14" fmla="*/ 88 w 162"/>
                <a:gd name="T15" fmla="*/ 191 h 191"/>
                <a:gd name="T16" fmla="*/ 89 w 162"/>
                <a:gd name="T17" fmla="*/ 191 h 191"/>
                <a:gd name="T18" fmla="*/ 161 w 162"/>
                <a:gd name="T19" fmla="*/ 39 h 191"/>
                <a:gd name="T20" fmla="*/ 160 w 162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iṡļïḑè"/>
            <p:cNvSpPr/>
            <p:nvPr/>
          </p:nvSpPr>
          <p:spPr bwMode="auto">
            <a:xfrm>
              <a:off x="7701023" y="3602461"/>
              <a:ext cx="20249" cy="48596"/>
            </a:xfrm>
            <a:custGeom>
              <a:avLst/>
              <a:gdLst>
                <a:gd name="T0" fmla="*/ 0 w 7"/>
                <a:gd name="T1" fmla="*/ 0 h 17"/>
                <a:gd name="T2" fmla="*/ 0 w 7"/>
                <a:gd name="T3" fmla="*/ 0 h 17"/>
                <a:gd name="T4" fmla="*/ 2 w 7"/>
                <a:gd name="T5" fmla="*/ 17 h 17"/>
                <a:gd name="T6" fmla="*/ 2 w 7"/>
                <a:gd name="T7" fmla="*/ 17 h 17"/>
                <a:gd name="T8" fmla="*/ 7 w 7"/>
                <a:gd name="T9" fmla="*/ 12 h 17"/>
                <a:gd name="T10" fmla="*/ 7 w 7"/>
                <a:gd name="T11" fmla="*/ 12 h 17"/>
                <a:gd name="T12" fmla="*/ 0 w 7"/>
                <a:gd name="T13" fmla="*/ 0 h 17"/>
                <a:gd name="T14" fmla="*/ 0 w 7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îṡľiḓé"/>
            <p:cNvSpPr/>
            <p:nvPr/>
          </p:nvSpPr>
          <p:spPr bwMode="auto">
            <a:xfrm>
              <a:off x="7633528" y="3471521"/>
              <a:ext cx="197084" cy="425217"/>
            </a:xfrm>
            <a:custGeom>
              <a:avLst/>
              <a:gdLst>
                <a:gd name="T0" fmla="*/ 0 w 70"/>
                <a:gd name="T1" fmla="*/ 0 h 152"/>
                <a:gd name="T2" fmla="*/ 8 w 70"/>
                <a:gd name="T3" fmla="*/ 67 h 152"/>
                <a:gd name="T4" fmla="*/ 10 w 70"/>
                <a:gd name="T5" fmla="*/ 76 h 152"/>
                <a:gd name="T6" fmla="*/ 27 w 70"/>
                <a:gd name="T7" fmla="*/ 129 h 152"/>
                <a:gd name="T8" fmla="*/ 59 w 70"/>
                <a:gd name="T9" fmla="*/ 152 h 152"/>
                <a:gd name="T10" fmla="*/ 65 w 70"/>
                <a:gd name="T11" fmla="*/ 145 h 152"/>
                <a:gd name="T12" fmla="*/ 65 w 70"/>
                <a:gd name="T13" fmla="*/ 145 h 152"/>
                <a:gd name="T14" fmla="*/ 70 w 70"/>
                <a:gd name="T15" fmla="*/ 139 h 152"/>
                <a:gd name="T16" fmla="*/ 26 w 70"/>
                <a:gd name="T17" fmla="*/ 64 h 152"/>
                <a:gd name="T18" fmla="*/ 26 w 70"/>
                <a:gd name="T19" fmla="*/ 64 h 152"/>
                <a:gd name="T20" fmla="*/ 24 w 70"/>
                <a:gd name="T21" fmla="*/ 47 h 152"/>
                <a:gd name="T22" fmla="*/ 24 w 70"/>
                <a:gd name="T23" fmla="*/ 47 h 152"/>
                <a:gd name="T24" fmla="*/ 0 w 70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$1iḓe"/>
            <p:cNvSpPr/>
            <p:nvPr/>
          </p:nvSpPr>
          <p:spPr bwMode="auto">
            <a:xfrm>
              <a:off x="6914035" y="3815744"/>
              <a:ext cx="1123111" cy="1051567"/>
            </a:xfrm>
            <a:custGeom>
              <a:avLst/>
              <a:gdLst>
                <a:gd name="T0" fmla="*/ 357 w 401"/>
                <a:gd name="T1" fmla="*/ 161 h 375"/>
                <a:gd name="T2" fmla="*/ 212 w 401"/>
                <a:gd name="T3" fmla="*/ 225 h 375"/>
                <a:gd name="T4" fmla="*/ 227 w 401"/>
                <a:gd name="T5" fmla="*/ 359 h 375"/>
                <a:gd name="T6" fmla="*/ 215 w 401"/>
                <a:gd name="T7" fmla="*/ 375 h 375"/>
                <a:gd name="T8" fmla="*/ 154 w 401"/>
                <a:gd name="T9" fmla="*/ 375 h 375"/>
                <a:gd name="T10" fmla="*/ 145 w 401"/>
                <a:gd name="T11" fmla="*/ 371 h 375"/>
                <a:gd name="T12" fmla="*/ 113 w 401"/>
                <a:gd name="T13" fmla="*/ 57 h 375"/>
                <a:gd name="T14" fmla="*/ 284 w 401"/>
                <a:gd name="T15" fmla="*/ 6 h 375"/>
                <a:gd name="T16" fmla="*/ 327 w 401"/>
                <a:gd name="T17" fmla="*/ 16 h 375"/>
                <a:gd name="T18" fmla="*/ 357 w 401"/>
                <a:gd name="T19" fmla="*/ 16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îṧḷiḋé"/>
            <p:cNvSpPr/>
            <p:nvPr/>
          </p:nvSpPr>
          <p:spPr bwMode="auto">
            <a:xfrm>
              <a:off x="7292005" y="3833292"/>
              <a:ext cx="745141" cy="1034018"/>
            </a:xfrm>
            <a:custGeom>
              <a:avLst/>
              <a:gdLst>
                <a:gd name="T0" fmla="*/ 222 w 266"/>
                <a:gd name="T1" fmla="*/ 155 h 369"/>
                <a:gd name="T2" fmla="*/ 77 w 266"/>
                <a:gd name="T3" fmla="*/ 219 h 369"/>
                <a:gd name="T4" fmla="*/ 92 w 266"/>
                <a:gd name="T5" fmla="*/ 353 h 369"/>
                <a:gd name="T6" fmla="*/ 80 w 266"/>
                <a:gd name="T7" fmla="*/ 369 h 369"/>
                <a:gd name="T8" fmla="*/ 60 w 266"/>
                <a:gd name="T9" fmla="*/ 369 h 369"/>
                <a:gd name="T10" fmla="*/ 30 w 266"/>
                <a:gd name="T11" fmla="*/ 255 h 369"/>
                <a:gd name="T12" fmla="*/ 162 w 266"/>
                <a:gd name="T13" fmla="*/ 111 h 369"/>
                <a:gd name="T14" fmla="*/ 149 w 266"/>
                <a:gd name="T15" fmla="*/ 0 h 369"/>
                <a:gd name="T16" fmla="*/ 192 w 266"/>
                <a:gd name="T17" fmla="*/ 10 h 369"/>
                <a:gd name="T18" fmla="*/ 222 w 266"/>
                <a:gd name="T19" fmla="*/ 1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íŝľídê"/>
            <p:cNvSpPr/>
            <p:nvPr/>
          </p:nvSpPr>
          <p:spPr bwMode="auto">
            <a:xfrm>
              <a:off x="4516626" y="1774706"/>
              <a:ext cx="276728" cy="382020"/>
            </a:xfrm>
            <a:custGeom>
              <a:avLst/>
              <a:gdLst>
                <a:gd name="T0" fmla="*/ 83 w 99"/>
                <a:gd name="T1" fmla="*/ 25 h 136"/>
                <a:gd name="T2" fmla="*/ 94 w 99"/>
                <a:gd name="T3" fmla="*/ 44 h 136"/>
                <a:gd name="T4" fmla="*/ 88 w 99"/>
                <a:gd name="T5" fmla="*/ 72 h 136"/>
                <a:gd name="T6" fmla="*/ 72 w 99"/>
                <a:gd name="T7" fmla="*/ 122 h 136"/>
                <a:gd name="T8" fmla="*/ 19 w 99"/>
                <a:gd name="T9" fmla="*/ 40 h 136"/>
                <a:gd name="T10" fmla="*/ 83 w 99"/>
                <a:gd name="T11" fmla="*/ 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iṡlíďê"/>
            <p:cNvSpPr/>
            <p:nvPr/>
          </p:nvSpPr>
          <p:spPr bwMode="auto">
            <a:xfrm>
              <a:off x="4608418" y="1763907"/>
              <a:ext cx="306426" cy="171437"/>
            </a:xfrm>
            <a:custGeom>
              <a:avLst/>
              <a:gdLst>
                <a:gd name="T0" fmla="*/ 0 w 109"/>
                <a:gd name="T1" fmla="*/ 22 h 61"/>
                <a:gd name="T2" fmla="*/ 82 w 109"/>
                <a:gd name="T3" fmla="*/ 46 h 61"/>
                <a:gd name="T4" fmla="*/ 78 w 109"/>
                <a:gd name="T5" fmla="*/ 13 h 61"/>
                <a:gd name="T6" fmla="*/ 58 w 109"/>
                <a:gd name="T7" fmla="*/ 22 h 61"/>
                <a:gd name="T8" fmla="*/ 0 w 109"/>
                <a:gd name="T9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îṣḻidé"/>
            <p:cNvSpPr/>
            <p:nvPr/>
          </p:nvSpPr>
          <p:spPr bwMode="auto">
            <a:xfrm>
              <a:off x="4519325" y="1774706"/>
              <a:ext cx="125540" cy="218683"/>
            </a:xfrm>
            <a:custGeom>
              <a:avLst/>
              <a:gdLst>
                <a:gd name="T0" fmla="*/ 45 w 45"/>
                <a:gd name="T1" fmla="*/ 14 h 78"/>
                <a:gd name="T2" fmla="*/ 17 w 45"/>
                <a:gd name="T3" fmla="*/ 11 h 78"/>
                <a:gd name="T4" fmla="*/ 15 w 45"/>
                <a:gd name="T5" fmla="*/ 78 h 78"/>
                <a:gd name="T6" fmla="*/ 45 w 45"/>
                <a:gd name="T7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ïś1iḍe"/>
            <p:cNvSpPr/>
            <p:nvPr/>
          </p:nvSpPr>
          <p:spPr bwMode="auto">
            <a:xfrm>
              <a:off x="4555773" y="1808453"/>
              <a:ext cx="112042" cy="168737"/>
            </a:xfrm>
            <a:custGeom>
              <a:avLst/>
              <a:gdLst>
                <a:gd name="T0" fmla="*/ 40 w 40"/>
                <a:gd name="T1" fmla="*/ 13 h 60"/>
                <a:gd name="T2" fmla="*/ 17 w 40"/>
                <a:gd name="T3" fmla="*/ 36 h 60"/>
                <a:gd name="T4" fmla="*/ 4 w 40"/>
                <a:gd name="T5" fmla="*/ 60 h 60"/>
                <a:gd name="T6" fmla="*/ 4 w 40"/>
                <a:gd name="T7" fmla="*/ 45 h 60"/>
                <a:gd name="T8" fmla="*/ 2 w 40"/>
                <a:gd name="T9" fmla="*/ 39 h 60"/>
                <a:gd name="T10" fmla="*/ 26 w 40"/>
                <a:gd name="T11" fmla="*/ 2 h 60"/>
                <a:gd name="T12" fmla="*/ 40 w 40"/>
                <a:gd name="T13" fmla="*/ 1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íṡľide"/>
            <p:cNvSpPr/>
            <p:nvPr/>
          </p:nvSpPr>
          <p:spPr bwMode="auto">
            <a:xfrm>
              <a:off x="4513926" y="1915095"/>
              <a:ext cx="52646" cy="82344"/>
            </a:xfrm>
            <a:custGeom>
              <a:avLst/>
              <a:gdLst>
                <a:gd name="T0" fmla="*/ 19 w 19"/>
                <a:gd name="T1" fmla="*/ 29 h 29"/>
                <a:gd name="T2" fmla="*/ 6 w 19"/>
                <a:gd name="T3" fmla="*/ 22 h 29"/>
                <a:gd name="T4" fmla="*/ 19 w 19"/>
                <a:gd name="T5" fmla="*/ 7 h 29"/>
                <a:gd name="T6" fmla="*/ 19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Slïḍê"/>
            <p:cNvSpPr/>
            <p:nvPr/>
          </p:nvSpPr>
          <p:spPr bwMode="auto">
            <a:xfrm>
              <a:off x="4477479" y="1977190"/>
              <a:ext cx="190335" cy="244331"/>
            </a:xfrm>
            <a:custGeom>
              <a:avLst/>
              <a:gdLst>
                <a:gd name="T0" fmla="*/ 141 w 141"/>
                <a:gd name="T1" fmla="*/ 77 h 181"/>
                <a:gd name="T2" fmla="*/ 130 w 141"/>
                <a:gd name="T3" fmla="*/ 102 h 181"/>
                <a:gd name="T4" fmla="*/ 116 w 141"/>
                <a:gd name="T5" fmla="*/ 133 h 181"/>
                <a:gd name="T6" fmla="*/ 103 w 141"/>
                <a:gd name="T7" fmla="*/ 160 h 181"/>
                <a:gd name="T8" fmla="*/ 0 w 141"/>
                <a:gd name="T9" fmla="*/ 181 h 181"/>
                <a:gd name="T10" fmla="*/ 62 w 141"/>
                <a:gd name="T11" fmla="*/ 15 h 181"/>
                <a:gd name="T12" fmla="*/ 62 w 141"/>
                <a:gd name="T13" fmla="*/ 12 h 181"/>
                <a:gd name="T14" fmla="*/ 66 w 141"/>
                <a:gd name="T15" fmla="*/ 0 h 181"/>
                <a:gd name="T16" fmla="*/ 141 w 141"/>
                <a:gd name="T17" fmla="*/ 7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ṡlîďè"/>
            <p:cNvSpPr/>
            <p:nvPr/>
          </p:nvSpPr>
          <p:spPr bwMode="auto">
            <a:xfrm>
              <a:off x="4667814" y="2027136"/>
              <a:ext cx="78294" cy="62095"/>
            </a:xfrm>
            <a:custGeom>
              <a:avLst/>
              <a:gdLst>
                <a:gd name="T0" fmla="*/ 0 w 28"/>
                <a:gd name="T1" fmla="*/ 0 h 22"/>
                <a:gd name="T2" fmla="*/ 14 w 28"/>
                <a:gd name="T3" fmla="*/ 16 h 22"/>
                <a:gd name="T4" fmla="*/ 28 w 28"/>
                <a:gd name="T5" fmla="*/ 2 h 22"/>
                <a:gd name="T6" fmla="*/ 0 w 2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Sliḑe"/>
            <p:cNvSpPr/>
            <p:nvPr/>
          </p:nvSpPr>
          <p:spPr bwMode="auto">
            <a:xfrm>
              <a:off x="4659714" y="1940743"/>
              <a:ext cx="10799" cy="22949"/>
            </a:xfrm>
            <a:custGeom>
              <a:avLst/>
              <a:gdLst>
                <a:gd name="T0" fmla="*/ 4 w 4"/>
                <a:gd name="T1" fmla="*/ 4 h 8"/>
                <a:gd name="T2" fmla="*/ 2 w 4"/>
                <a:gd name="T3" fmla="*/ 8 h 8"/>
                <a:gd name="T4" fmla="*/ 1 w 4"/>
                <a:gd name="T5" fmla="*/ 4 h 8"/>
                <a:gd name="T6" fmla="*/ 3 w 4"/>
                <a:gd name="T7" fmla="*/ 0 h 8"/>
                <a:gd name="T8" fmla="*/ 4 w 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iṩḷiḋê"/>
            <p:cNvSpPr/>
            <p:nvPr/>
          </p:nvSpPr>
          <p:spPr bwMode="auto">
            <a:xfrm>
              <a:off x="4735308" y="1946142"/>
              <a:ext cx="10799" cy="25648"/>
            </a:xfrm>
            <a:custGeom>
              <a:avLst/>
              <a:gdLst>
                <a:gd name="T0" fmla="*/ 3 w 4"/>
                <a:gd name="T1" fmla="*/ 5 h 9"/>
                <a:gd name="T2" fmla="*/ 1 w 4"/>
                <a:gd name="T3" fmla="*/ 9 h 9"/>
                <a:gd name="T4" fmla="*/ 0 w 4"/>
                <a:gd name="T5" fmla="*/ 5 h 9"/>
                <a:gd name="T6" fmla="*/ 2 w 4"/>
                <a:gd name="T7" fmla="*/ 1 h 9"/>
                <a:gd name="T8" fmla="*/ 3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îślíďé"/>
            <p:cNvSpPr/>
            <p:nvPr/>
          </p:nvSpPr>
          <p:spPr bwMode="auto">
            <a:xfrm>
              <a:off x="4540924" y="1993389"/>
              <a:ext cx="112042" cy="163337"/>
            </a:xfrm>
            <a:custGeom>
              <a:avLst/>
              <a:gdLst>
                <a:gd name="T0" fmla="*/ 40 w 40"/>
                <a:gd name="T1" fmla="*/ 43 h 58"/>
                <a:gd name="T2" fmla="*/ 33 w 40"/>
                <a:gd name="T3" fmla="*/ 58 h 58"/>
                <a:gd name="T4" fmla="*/ 7 w 40"/>
                <a:gd name="T5" fmla="*/ 1 h 58"/>
                <a:gd name="T6" fmla="*/ 7 w 40"/>
                <a:gd name="T7" fmla="*/ 0 h 58"/>
                <a:gd name="T8" fmla="*/ 7 w 40"/>
                <a:gd name="T9" fmla="*/ 0 h 58"/>
                <a:gd name="T10" fmla="*/ 12 w 40"/>
                <a:gd name="T11" fmla="*/ 0 h 58"/>
                <a:gd name="T12" fmla="*/ 14 w 40"/>
                <a:gd name="T13" fmla="*/ 20 h 58"/>
                <a:gd name="T14" fmla="*/ 40 w 40"/>
                <a:gd name="T15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Sliḍê"/>
            <p:cNvSpPr/>
            <p:nvPr/>
          </p:nvSpPr>
          <p:spPr bwMode="auto">
            <a:xfrm>
              <a:off x="4297943" y="2139177"/>
              <a:ext cx="1384990" cy="877430"/>
            </a:xfrm>
            <a:custGeom>
              <a:avLst/>
              <a:gdLst>
                <a:gd name="T0" fmla="*/ 490 w 494"/>
                <a:gd name="T1" fmla="*/ 167 h 313"/>
                <a:gd name="T2" fmla="*/ 490 w 494"/>
                <a:gd name="T3" fmla="*/ 220 h 313"/>
                <a:gd name="T4" fmla="*/ 251 w 494"/>
                <a:gd name="T5" fmla="*/ 268 h 313"/>
                <a:gd name="T6" fmla="*/ 251 w 494"/>
                <a:gd name="T7" fmla="*/ 268 h 313"/>
                <a:gd name="T8" fmla="*/ 66 w 494"/>
                <a:gd name="T9" fmla="*/ 36 h 313"/>
                <a:gd name="T10" fmla="*/ 164 w 494"/>
                <a:gd name="T11" fmla="*/ 28 h 313"/>
                <a:gd name="T12" fmla="*/ 324 w 494"/>
                <a:gd name="T13" fmla="*/ 188 h 313"/>
                <a:gd name="T14" fmla="*/ 490 w 494"/>
                <a:gd name="T15" fmla="*/ 16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îšliḋé"/>
            <p:cNvSpPr/>
            <p:nvPr/>
          </p:nvSpPr>
          <p:spPr bwMode="auto">
            <a:xfrm>
              <a:off x="3444811" y="3732051"/>
              <a:ext cx="120141" cy="318575"/>
            </a:xfrm>
            <a:custGeom>
              <a:avLst/>
              <a:gdLst>
                <a:gd name="T0" fmla="*/ 38 w 43"/>
                <a:gd name="T1" fmla="*/ 20 h 114"/>
                <a:gd name="T2" fmla="*/ 3 w 43"/>
                <a:gd name="T3" fmla="*/ 9 h 114"/>
                <a:gd name="T4" fmla="*/ 5 w 43"/>
                <a:gd name="T5" fmla="*/ 114 h 114"/>
                <a:gd name="T6" fmla="*/ 17 w 43"/>
                <a:gd name="T7" fmla="*/ 101 h 114"/>
                <a:gd name="T8" fmla="*/ 30 w 43"/>
                <a:gd name="T9" fmla="*/ 57 h 114"/>
                <a:gd name="T10" fmla="*/ 38 w 43"/>
                <a:gd name="T11" fmla="*/ 2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í$ľîḓè"/>
            <p:cNvSpPr/>
            <p:nvPr/>
          </p:nvSpPr>
          <p:spPr bwMode="auto">
            <a:xfrm>
              <a:off x="3498806" y="2904566"/>
              <a:ext cx="1411988" cy="1286448"/>
            </a:xfrm>
            <a:custGeom>
              <a:avLst/>
              <a:gdLst>
                <a:gd name="T0" fmla="*/ 475 w 504"/>
                <a:gd name="T1" fmla="*/ 197 h 459"/>
                <a:gd name="T2" fmla="*/ 453 w 504"/>
                <a:gd name="T3" fmla="*/ 226 h 459"/>
                <a:gd name="T4" fmla="*/ 4 w 504"/>
                <a:gd name="T5" fmla="*/ 362 h 459"/>
                <a:gd name="T6" fmla="*/ 3 w 504"/>
                <a:gd name="T7" fmla="*/ 319 h 459"/>
                <a:gd name="T8" fmla="*/ 13 w 504"/>
                <a:gd name="T9" fmla="*/ 299 h 459"/>
                <a:gd name="T10" fmla="*/ 270 w 504"/>
                <a:gd name="T11" fmla="*/ 210 h 459"/>
                <a:gd name="T12" fmla="*/ 362 w 504"/>
                <a:gd name="T13" fmla="*/ 85 h 459"/>
                <a:gd name="T14" fmla="*/ 364 w 504"/>
                <a:gd name="T15" fmla="*/ 78 h 459"/>
                <a:gd name="T16" fmla="*/ 501 w 504"/>
                <a:gd name="T17" fmla="*/ 101 h 459"/>
                <a:gd name="T18" fmla="*/ 497 w 504"/>
                <a:gd name="T19" fmla="*/ 141 h 459"/>
                <a:gd name="T20" fmla="*/ 475 w 504"/>
                <a:gd name="T21" fmla="*/ 19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ïsḻídé"/>
            <p:cNvSpPr/>
            <p:nvPr/>
          </p:nvSpPr>
          <p:spPr bwMode="auto">
            <a:xfrm>
              <a:off x="3506906" y="3050354"/>
              <a:ext cx="1306696" cy="749191"/>
            </a:xfrm>
            <a:custGeom>
              <a:avLst/>
              <a:gdLst>
                <a:gd name="T0" fmla="*/ 452 w 466"/>
                <a:gd name="T1" fmla="*/ 0 h 267"/>
                <a:gd name="T2" fmla="*/ 409 w 466"/>
                <a:gd name="T3" fmla="*/ 55 h 267"/>
                <a:gd name="T4" fmla="*/ 405 w 466"/>
                <a:gd name="T5" fmla="*/ 60 h 267"/>
                <a:gd name="T6" fmla="*/ 358 w 466"/>
                <a:gd name="T7" fmla="*/ 36 h 267"/>
                <a:gd name="T8" fmla="*/ 358 w 466"/>
                <a:gd name="T9" fmla="*/ 36 h 267"/>
                <a:gd name="T10" fmla="*/ 356 w 466"/>
                <a:gd name="T11" fmla="*/ 23 h 267"/>
                <a:gd name="T12" fmla="*/ 341 w 466"/>
                <a:gd name="T13" fmla="*/ 37 h 267"/>
                <a:gd name="T14" fmla="*/ 354 w 466"/>
                <a:gd name="T15" fmla="*/ 44 h 267"/>
                <a:gd name="T16" fmla="*/ 351 w 466"/>
                <a:gd name="T17" fmla="*/ 54 h 267"/>
                <a:gd name="T18" fmla="*/ 267 w 466"/>
                <a:gd name="T19" fmla="*/ 158 h 267"/>
                <a:gd name="T20" fmla="*/ 10 w 466"/>
                <a:gd name="T21" fmla="*/ 247 h 267"/>
                <a:gd name="T22" fmla="*/ 0 w 466"/>
                <a:gd name="T23" fmla="*/ 267 h 267"/>
                <a:gd name="T24" fmla="*/ 230 w 466"/>
                <a:gd name="T25" fmla="*/ 230 h 267"/>
                <a:gd name="T26" fmla="*/ 423 w 466"/>
                <a:gd name="T27" fmla="*/ 67 h 267"/>
                <a:gd name="T28" fmla="*/ 427 w 466"/>
                <a:gd name="T29" fmla="*/ 63 h 267"/>
                <a:gd name="T30" fmla="*/ 466 w 466"/>
                <a:gd name="T31" fmla="*/ 4 h 267"/>
                <a:gd name="T32" fmla="*/ 452 w 466"/>
                <a:gd name="T3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íŝḻíḍe"/>
            <p:cNvSpPr/>
            <p:nvPr/>
          </p:nvSpPr>
          <p:spPr bwMode="auto">
            <a:xfrm>
              <a:off x="5071432" y="4612181"/>
              <a:ext cx="319925" cy="117441"/>
            </a:xfrm>
            <a:custGeom>
              <a:avLst/>
              <a:gdLst>
                <a:gd name="T0" fmla="*/ 21 w 114"/>
                <a:gd name="T1" fmla="*/ 4 h 42"/>
                <a:gd name="T2" fmla="*/ 8 w 114"/>
                <a:gd name="T3" fmla="*/ 39 h 42"/>
                <a:gd name="T4" fmla="*/ 114 w 114"/>
                <a:gd name="T5" fmla="*/ 39 h 42"/>
                <a:gd name="T6" fmla="*/ 101 w 114"/>
                <a:gd name="T7" fmla="*/ 27 h 42"/>
                <a:gd name="T8" fmla="*/ 57 w 114"/>
                <a:gd name="T9" fmla="*/ 13 h 42"/>
                <a:gd name="T10" fmla="*/ 21 w 114"/>
                <a:gd name="T11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îŝľîḋê"/>
            <p:cNvSpPr/>
            <p:nvPr/>
          </p:nvSpPr>
          <p:spPr bwMode="auto">
            <a:xfrm>
              <a:off x="4821701" y="2919415"/>
              <a:ext cx="773489" cy="1731913"/>
            </a:xfrm>
            <a:custGeom>
              <a:avLst/>
              <a:gdLst>
                <a:gd name="T0" fmla="*/ 153 w 276"/>
                <a:gd name="T1" fmla="*/ 612 h 618"/>
                <a:gd name="T2" fmla="*/ 143 w 276"/>
                <a:gd name="T3" fmla="*/ 618 h 618"/>
                <a:gd name="T4" fmla="*/ 115 w 276"/>
                <a:gd name="T5" fmla="*/ 617 h 618"/>
                <a:gd name="T6" fmla="*/ 98 w 276"/>
                <a:gd name="T7" fmla="*/ 617 h 618"/>
                <a:gd name="T8" fmla="*/ 91 w 276"/>
                <a:gd name="T9" fmla="*/ 607 h 618"/>
                <a:gd name="T10" fmla="*/ 110 w 276"/>
                <a:gd name="T11" fmla="*/ 425 h 618"/>
                <a:gd name="T12" fmla="*/ 16 w 276"/>
                <a:gd name="T13" fmla="*/ 179 h 618"/>
                <a:gd name="T14" fmla="*/ 0 w 276"/>
                <a:gd name="T15" fmla="*/ 159 h 618"/>
                <a:gd name="T16" fmla="*/ 15 w 276"/>
                <a:gd name="T17" fmla="*/ 120 h 618"/>
                <a:gd name="T18" fmla="*/ 16 w 276"/>
                <a:gd name="T19" fmla="*/ 119 h 618"/>
                <a:gd name="T20" fmla="*/ 135 w 276"/>
                <a:gd name="T21" fmla="*/ 109 h 618"/>
                <a:gd name="T22" fmla="*/ 153 w 276"/>
                <a:gd name="T23" fmla="*/ 6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iśļíḑé"/>
            <p:cNvSpPr/>
            <p:nvPr/>
          </p:nvSpPr>
          <p:spPr bwMode="auto">
            <a:xfrm>
              <a:off x="4863548" y="3252838"/>
              <a:ext cx="398219" cy="1395789"/>
            </a:xfrm>
            <a:custGeom>
              <a:avLst/>
              <a:gdLst>
                <a:gd name="T0" fmla="*/ 100 w 142"/>
                <a:gd name="T1" fmla="*/ 498 h 498"/>
                <a:gd name="T2" fmla="*/ 83 w 142"/>
                <a:gd name="T3" fmla="*/ 498 h 498"/>
                <a:gd name="T4" fmla="*/ 72 w 142"/>
                <a:gd name="T5" fmla="*/ 491 h 498"/>
                <a:gd name="T6" fmla="*/ 80 w 142"/>
                <a:gd name="T7" fmla="*/ 280 h 498"/>
                <a:gd name="T8" fmla="*/ 1 w 142"/>
                <a:gd name="T9" fmla="*/ 60 h 498"/>
                <a:gd name="T10" fmla="*/ 0 w 142"/>
                <a:gd name="T11" fmla="*/ 1 h 498"/>
                <a:gd name="T12" fmla="*/ 0 w 142"/>
                <a:gd name="T13" fmla="*/ 0 h 498"/>
                <a:gd name="T14" fmla="*/ 1 w 142"/>
                <a:gd name="T15" fmla="*/ 0 h 498"/>
                <a:gd name="T16" fmla="*/ 134 w 142"/>
                <a:gd name="T17" fmla="*/ 173 h 498"/>
                <a:gd name="T18" fmla="*/ 100 w 142"/>
                <a:gd name="T1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ïsliḓê"/>
            <p:cNvSpPr/>
            <p:nvPr/>
          </p:nvSpPr>
          <p:spPr bwMode="auto">
            <a:xfrm>
              <a:off x="4319541" y="2175624"/>
              <a:ext cx="824785" cy="1194656"/>
            </a:xfrm>
            <a:custGeom>
              <a:avLst/>
              <a:gdLst>
                <a:gd name="T0" fmla="*/ 294 w 294"/>
                <a:gd name="T1" fmla="*/ 348 h 426"/>
                <a:gd name="T2" fmla="*/ 24 w 294"/>
                <a:gd name="T3" fmla="*/ 426 h 426"/>
                <a:gd name="T4" fmla="*/ 35 w 294"/>
                <a:gd name="T5" fmla="*/ 202 h 426"/>
                <a:gd name="T6" fmla="*/ 18 w 294"/>
                <a:gd name="T7" fmla="*/ 152 h 426"/>
                <a:gd name="T8" fmla="*/ 16 w 294"/>
                <a:gd name="T9" fmla="*/ 147 h 426"/>
                <a:gd name="T10" fmla="*/ 34 w 294"/>
                <a:gd name="T11" fmla="*/ 7 h 426"/>
                <a:gd name="T12" fmla="*/ 126 w 294"/>
                <a:gd name="T13" fmla="*/ 0 h 426"/>
                <a:gd name="T14" fmla="*/ 236 w 294"/>
                <a:gd name="T15" fmla="*/ 179 h 426"/>
                <a:gd name="T16" fmla="*/ 294 w 294"/>
                <a:gd name="T17" fmla="*/ 348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îṧļïḑê"/>
            <p:cNvSpPr/>
            <p:nvPr/>
          </p:nvSpPr>
          <p:spPr bwMode="auto">
            <a:xfrm>
              <a:off x="4652965" y="2888367"/>
              <a:ext cx="155238" cy="174137"/>
            </a:xfrm>
            <a:custGeom>
              <a:avLst/>
              <a:gdLst>
                <a:gd name="T0" fmla="*/ 53 w 55"/>
                <a:gd name="T1" fmla="*/ 33 h 62"/>
                <a:gd name="T2" fmla="*/ 48 w 55"/>
                <a:gd name="T3" fmla="*/ 45 h 62"/>
                <a:gd name="T4" fmla="*/ 13 w 55"/>
                <a:gd name="T5" fmla="*/ 62 h 62"/>
                <a:gd name="T6" fmla="*/ 6 w 55"/>
                <a:gd name="T7" fmla="*/ 62 h 62"/>
                <a:gd name="T8" fmla="*/ 3 w 55"/>
                <a:gd name="T9" fmla="*/ 38 h 62"/>
                <a:gd name="T10" fmla="*/ 0 w 55"/>
                <a:gd name="T11" fmla="*/ 13 h 62"/>
                <a:gd name="T12" fmla="*/ 0 w 55"/>
                <a:gd name="T13" fmla="*/ 13 h 62"/>
                <a:gd name="T14" fmla="*/ 27 w 55"/>
                <a:gd name="T15" fmla="*/ 3 h 62"/>
                <a:gd name="T16" fmla="*/ 32 w 55"/>
                <a:gd name="T17" fmla="*/ 9 h 62"/>
                <a:gd name="T18" fmla="*/ 44 w 55"/>
                <a:gd name="T19" fmla="*/ 7 h 62"/>
                <a:gd name="T20" fmla="*/ 53 w 55"/>
                <a:gd name="T21" fmla="*/ 3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ïş1îḓé"/>
            <p:cNvSpPr/>
            <p:nvPr/>
          </p:nvSpPr>
          <p:spPr bwMode="auto">
            <a:xfrm>
              <a:off x="4623267" y="2175624"/>
              <a:ext cx="411718" cy="454914"/>
            </a:xfrm>
            <a:custGeom>
              <a:avLst/>
              <a:gdLst>
                <a:gd name="T0" fmla="*/ 86 w 147"/>
                <a:gd name="T1" fmla="*/ 162 h 162"/>
                <a:gd name="T2" fmla="*/ 147 w 147"/>
                <a:gd name="T3" fmla="*/ 123 h 162"/>
                <a:gd name="T4" fmla="*/ 85 w 147"/>
                <a:gd name="T5" fmla="*/ 29 h 162"/>
                <a:gd name="T6" fmla="*/ 18 w 147"/>
                <a:gd name="T7" fmla="*/ 0 h 162"/>
                <a:gd name="T8" fmla="*/ 0 w 147"/>
                <a:gd name="T9" fmla="*/ 1 h 162"/>
                <a:gd name="T10" fmla="*/ 86 w 147"/>
                <a:gd name="T1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ïṡļiḍè"/>
            <p:cNvSpPr/>
            <p:nvPr/>
          </p:nvSpPr>
          <p:spPr bwMode="auto">
            <a:xfrm>
              <a:off x="3924023" y="2479350"/>
              <a:ext cx="801836" cy="711394"/>
            </a:xfrm>
            <a:custGeom>
              <a:avLst/>
              <a:gdLst>
                <a:gd name="T0" fmla="*/ 286 w 286"/>
                <a:gd name="T1" fmla="*/ 204 h 254"/>
                <a:gd name="T2" fmla="*/ 273 w 286"/>
                <a:gd name="T3" fmla="*/ 208 h 254"/>
                <a:gd name="T4" fmla="*/ 21 w 286"/>
                <a:gd name="T5" fmla="*/ 204 h 254"/>
                <a:gd name="T6" fmla="*/ 9 w 286"/>
                <a:gd name="T7" fmla="*/ 120 h 254"/>
                <a:gd name="T8" fmla="*/ 75 w 286"/>
                <a:gd name="T9" fmla="*/ 0 h 254"/>
                <a:gd name="T10" fmla="*/ 173 w 286"/>
                <a:gd name="T11" fmla="*/ 8 h 254"/>
                <a:gd name="T12" fmla="*/ 145 w 286"/>
                <a:gd name="T13" fmla="*/ 133 h 254"/>
                <a:gd name="T14" fmla="*/ 260 w 286"/>
                <a:gd name="T15" fmla="*/ 159 h 254"/>
                <a:gd name="T16" fmla="*/ 267 w 286"/>
                <a:gd name="T17" fmla="*/ 159 h 254"/>
                <a:gd name="T18" fmla="*/ 277 w 286"/>
                <a:gd name="T19" fmla="*/ 186 h 254"/>
                <a:gd name="T20" fmla="*/ 286 w 286"/>
                <a:gd name="T21" fmla="*/ 20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iṧḻîḑé"/>
            <p:cNvSpPr/>
            <p:nvPr/>
          </p:nvSpPr>
          <p:spPr bwMode="auto">
            <a:xfrm>
              <a:off x="4025265" y="2193173"/>
              <a:ext cx="580454" cy="610152"/>
            </a:xfrm>
            <a:custGeom>
              <a:avLst/>
              <a:gdLst>
                <a:gd name="T0" fmla="*/ 114 w 207"/>
                <a:gd name="T1" fmla="*/ 218 h 218"/>
                <a:gd name="T2" fmla="*/ 0 w 207"/>
                <a:gd name="T3" fmla="*/ 161 h 218"/>
                <a:gd name="T4" fmla="*/ 65 w 207"/>
                <a:gd name="T5" fmla="*/ 41 h 218"/>
                <a:gd name="T6" fmla="*/ 139 w 207"/>
                <a:gd name="T7" fmla="*/ 1 h 218"/>
                <a:gd name="T8" fmla="*/ 195 w 207"/>
                <a:gd name="T9" fmla="*/ 78 h 218"/>
                <a:gd name="T10" fmla="*/ 162 w 207"/>
                <a:gd name="T11" fmla="*/ 129 h 218"/>
                <a:gd name="T12" fmla="*/ 114 w 207"/>
                <a:gd name="T1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îśļiḑê"/>
            <p:cNvSpPr/>
            <p:nvPr/>
          </p:nvSpPr>
          <p:spPr bwMode="auto">
            <a:xfrm>
              <a:off x="4488278" y="2167525"/>
              <a:ext cx="140389" cy="75594"/>
            </a:xfrm>
            <a:custGeom>
              <a:avLst/>
              <a:gdLst>
                <a:gd name="T0" fmla="*/ 50 w 50"/>
                <a:gd name="T1" fmla="*/ 0 h 27"/>
                <a:gd name="T2" fmla="*/ 44 w 50"/>
                <a:gd name="T3" fmla="*/ 13 h 27"/>
                <a:gd name="T4" fmla="*/ 16 w 50"/>
                <a:gd name="T5" fmla="*/ 20 h 27"/>
                <a:gd name="T6" fmla="*/ 0 w 50"/>
                <a:gd name="T7" fmla="*/ 8 h 27"/>
                <a:gd name="T8" fmla="*/ 50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í$1ïḓé"/>
            <p:cNvSpPr/>
            <p:nvPr/>
          </p:nvSpPr>
          <p:spPr bwMode="auto">
            <a:xfrm>
              <a:off x="4689412" y="2980160"/>
              <a:ext cx="112042" cy="82344"/>
            </a:xfrm>
            <a:custGeom>
              <a:avLst/>
              <a:gdLst>
                <a:gd name="T0" fmla="*/ 40 w 40"/>
                <a:gd name="T1" fmla="*/ 0 h 29"/>
                <a:gd name="T2" fmla="*/ 11 w 40"/>
                <a:gd name="T3" fmla="*/ 7 h 29"/>
                <a:gd name="T4" fmla="*/ 4 w 40"/>
                <a:gd name="T5" fmla="*/ 7 h 29"/>
                <a:gd name="T6" fmla="*/ 4 w 40"/>
                <a:gd name="T7" fmla="*/ 7 h 29"/>
                <a:gd name="T8" fmla="*/ 4 w 40"/>
                <a:gd name="T9" fmla="*/ 7 h 29"/>
                <a:gd name="T10" fmla="*/ 13 w 40"/>
                <a:gd name="T11" fmla="*/ 25 h 29"/>
                <a:gd name="T12" fmla="*/ 0 w 40"/>
                <a:gd name="T13" fmla="*/ 29 h 29"/>
                <a:gd name="T14" fmla="*/ 35 w 40"/>
                <a:gd name="T15" fmla="*/ 12 h 29"/>
                <a:gd name="T16" fmla="*/ 40 w 40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îŝlîďè"/>
            <p:cNvSpPr/>
            <p:nvPr/>
          </p:nvSpPr>
          <p:spPr bwMode="auto">
            <a:xfrm>
              <a:off x="3933472" y="2815473"/>
              <a:ext cx="792387" cy="307776"/>
            </a:xfrm>
            <a:custGeom>
              <a:avLst/>
              <a:gdLst>
                <a:gd name="T0" fmla="*/ 6 w 283"/>
                <a:gd name="T1" fmla="*/ 0 h 110"/>
                <a:gd name="T2" fmla="*/ 6 w 283"/>
                <a:gd name="T3" fmla="*/ 0 h 110"/>
                <a:gd name="T4" fmla="*/ 0 w 283"/>
                <a:gd name="T5" fmla="*/ 37 h 110"/>
                <a:gd name="T6" fmla="*/ 18 w 283"/>
                <a:gd name="T7" fmla="*/ 84 h 110"/>
                <a:gd name="T8" fmla="*/ 114 w 283"/>
                <a:gd name="T9" fmla="*/ 110 h 110"/>
                <a:gd name="T10" fmla="*/ 270 w 283"/>
                <a:gd name="T11" fmla="*/ 88 h 110"/>
                <a:gd name="T12" fmla="*/ 270 w 283"/>
                <a:gd name="T13" fmla="*/ 88 h 110"/>
                <a:gd name="T14" fmla="*/ 283 w 283"/>
                <a:gd name="T15" fmla="*/ 84 h 110"/>
                <a:gd name="T16" fmla="*/ 274 w 283"/>
                <a:gd name="T17" fmla="*/ 66 h 110"/>
                <a:gd name="T18" fmla="*/ 274 w 283"/>
                <a:gd name="T19" fmla="*/ 66 h 110"/>
                <a:gd name="T20" fmla="*/ 263 w 283"/>
                <a:gd name="T21" fmla="*/ 63 h 110"/>
                <a:gd name="T22" fmla="*/ 260 w 283"/>
                <a:gd name="T23" fmla="*/ 64 h 110"/>
                <a:gd name="T24" fmla="*/ 142 w 283"/>
                <a:gd name="T25" fmla="*/ 79 h 110"/>
                <a:gd name="T26" fmla="*/ 74 w 283"/>
                <a:gd name="T27" fmla="*/ 72 h 110"/>
                <a:gd name="T28" fmla="*/ 6 w 283"/>
                <a:gd name="T2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ïṩļïḑe"/>
            <p:cNvSpPr/>
            <p:nvPr/>
          </p:nvSpPr>
          <p:spPr bwMode="auto">
            <a:xfrm>
              <a:off x="3012845" y="4726921"/>
              <a:ext cx="3261341" cy="210583"/>
            </a:xfrm>
            <a:custGeom>
              <a:avLst/>
              <a:gdLst>
                <a:gd name="T0" fmla="*/ 1163 w 1163"/>
                <a:gd name="T1" fmla="*/ 0 h 75"/>
                <a:gd name="T2" fmla="*/ 1163 w 1163"/>
                <a:gd name="T3" fmla="*/ 75 h 75"/>
                <a:gd name="T4" fmla="*/ 0 w 1163"/>
                <a:gd name="T5" fmla="*/ 75 h 75"/>
                <a:gd name="T6" fmla="*/ 22 w 1163"/>
                <a:gd name="T7" fmla="*/ 22 h 75"/>
                <a:gd name="T8" fmla="*/ 76 w 1163"/>
                <a:gd name="T9" fmla="*/ 0 h 75"/>
                <a:gd name="T10" fmla="*/ 1163 w 1163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iṣḷïďê"/>
            <p:cNvSpPr/>
            <p:nvPr/>
          </p:nvSpPr>
          <p:spPr bwMode="auto">
            <a:xfrm>
              <a:off x="5026885" y="2248518"/>
              <a:ext cx="1452485" cy="737041"/>
            </a:xfrm>
            <a:custGeom>
              <a:avLst/>
              <a:gdLst>
                <a:gd name="T0" fmla="*/ 505 w 518"/>
                <a:gd name="T1" fmla="*/ 207 h 263"/>
                <a:gd name="T2" fmla="*/ 481 w 518"/>
                <a:gd name="T3" fmla="*/ 263 h 263"/>
                <a:gd name="T4" fmla="*/ 0 w 518"/>
                <a:gd name="T5" fmla="*/ 263 h 263"/>
                <a:gd name="T6" fmla="*/ 0 w 518"/>
                <a:gd name="T7" fmla="*/ 257 h 263"/>
                <a:gd name="T8" fmla="*/ 257 w 518"/>
                <a:gd name="T9" fmla="*/ 0 h 263"/>
                <a:gd name="T10" fmla="*/ 306 w 518"/>
                <a:gd name="T11" fmla="*/ 0 h 263"/>
                <a:gd name="T12" fmla="*/ 507 w 518"/>
                <a:gd name="T13" fmla="*/ 127 h 263"/>
                <a:gd name="T14" fmla="*/ 505 w 518"/>
                <a:gd name="T15" fmla="*/ 20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ïş1iḋe"/>
            <p:cNvSpPr/>
            <p:nvPr/>
          </p:nvSpPr>
          <p:spPr bwMode="auto">
            <a:xfrm>
              <a:off x="4808202" y="2683184"/>
              <a:ext cx="357722" cy="2043738"/>
            </a:xfrm>
            <a:custGeom>
              <a:avLst/>
              <a:gdLst>
                <a:gd name="T0" fmla="*/ 68 w 265"/>
                <a:gd name="T1" fmla="*/ 1514 h 1514"/>
                <a:gd name="T2" fmla="*/ 0 w 265"/>
                <a:gd name="T3" fmla="*/ 1514 h 1514"/>
                <a:gd name="T4" fmla="*/ 0 w 265"/>
                <a:gd name="T5" fmla="*/ 461 h 1514"/>
                <a:gd name="T6" fmla="*/ 205 w 265"/>
                <a:gd name="T7" fmla="*/ 0 h 1514"/>
                <a:gd name="T8" fmla="*/ 265 w 265"/>
                <a:gd name="T9" fmla="*/ 27 h 1514"/>
                <a:gd name="T10" fmla="*/ 68 w 265"/>
                <a:gd name="T11" fmla="*/ 476 h 1514"/>
                <a:gd name="T12" fmla="*/ 68 w 265"/>
                <a:gd name="T13" fmla="*/ 1514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iṥľiḋé"/>
            <p:cNvSpPr/>
            <p:nvPr/>
          </p:nvSpPr>
          <p:spPr bwMode="auto">
            <a:xfrm>
              <a:off x="6183744" y="2666985"/>
              <a:ext cx="306426" cy="2059936"/>
            </a:xfrm>
            <a:custGeom>
              <a:avLst/>
              <a:gdLst>
                <a:gd name="T0" fmla="*/ 32 w 109"/>
                <a:gd name="T1" fmla="*/ 735 h 735"/>
                <a:gd name="T2" fmla="*/ 0 w 109"/>
                <a:gd name="T3" fmla="*/ 735 h 735"/>
                <a:gd name="T4" fmla="*/ 0 w 109"/>
                <a:gd name="T5" fmla="*/ 228 h 735"/>
                <a:gd name="T6" fmla="*/ 100 w 109"/>
                <a:gd name="T7" fmla="*/ 0 h 735"/>
                <a:gd name="T8" fmla="*/ 93 w 109"/>
                <a:gd name="T9" fmla="*/ 96 h 735"/>
                <a:gd name="T10" fmla="*/ 32 w 109"/>
                <a:gd name="T11" fmla="*/ 235 h 735"/>
                <a:gd name="T12" fmla="*/ 32 w 109"/>
                <a:gd name="T13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îSļïḑé"/>
            <p:cNvSpPr/>
            <p:nvPr/>
          </p:nvSpPr>
          <p:spPr bwMode="auto">
            <a:xfrm>
              <a:off x="3012845" y="4726921"/>
              <a:ext cx="1795357" cy="210583"/>
            </a:xfrm>
            <a:custGeom>
              <a:avLst/>
              <a:gdLst>
                <a:gd name="T0" fmla="*/ 640 w 640"/>
                <a:gd name="T1" fmla="*/ 0 h 75"/>
                <a:gd name="T2" fmla="*/ 640 w 640"/>
                <a:gd name="T3" fmla="*/ 75 h 75"/>
                <a:gd name="T4" fmla="*/ 0 w 640"/>
                <a:gd name="T5" fmla="*/ 75 h 75"/>
                <a:gd name="T6" fmla="*/ 22 w 640"/>
                <a:gd name="T7" fmla="*/ 22 h 75"/>
                <a:gd name="T8" fmla="*/ 76 w 640"/>
                <a:gd name="T9" fmla="*/ 0 h 75"/>
                <a:gd name="T10" fmla="*/ 640 w 640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604360" y="193271"/>
            <a:ext cx="8191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(</a:t>
            </a:r>
            <a:r>
              <a:rPr lang="zh-CN" altLang="en-US" sz="3600" b="1" dirty="0">
                <a:solidFill>
                  <a:schemeClr val="bg1"/>
                </a:solidFill>
              </a:rPr>
              <a:t>二</a:t>
            </a:r>
            <a:r>
              <a:rPr lang="en-US" altLang="zh-CN" sz="3600" b="1" dirty="0">
                <a:solidFill>
                  <a:schemeClr val="bg1"/>
                </a:solidFill>
              </a:rPr>
              <a:t>) </a:t>
            </a:r>
            <a:r>
              <a:rPr lang="zh-CN" altLang="en-US" sz="3600" b="1" dirty="0">
                <a:solidFill>
                  <a:schemeClr val="bg1"/>
                </a:solidFill>
              </a:rPr>
              <a:t>了解计算机主机硬件组件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494" y="262764"/>
            <a:ext cx="692006" cy="55301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" y="1608455"/>
            <a:ext cx="9507855" cy="39916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85628" y="165947"/>
            <a:ext cx="2277772" cy="1145854"/>
            <a:chOff x="2786063" y="1763907"/>
            <a:chExt cx="6619875" cy="3330186"/>
          </a:xfrm>
        </p:grpSpPr>
        <p:sp>
          <p:nvSpPr>
            <p:cNvPr id="5" name="íśľíde"/>
            <p:cNvSpPr/>
            <p:nvPr/>
          </p:nvSpPr>
          <p:spPr bwMode="auto"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iŝḻïḋe"/>
            <p:cNvSpPr/>
            <p:nvPr/>
          </p:nvSpPr>
          <p:spPr bwMode="auto">
            <a:xfrm>
              <a:off x="6722350" y="3232590"/>
              <a:ext cx="619601" cy="703295"/>
            </a:xfrm>
            <a:custGeom>
              <a:avLst/>
              <a:gdLst>
                <a:gd name="T0" fmla="*/ 178 w 221"/>
                <a:gd name="T1" fmla="*/ 207 h 251"/>
                <a:gd name="T2" fmla="*/ 72 w 221"/>
                <a:gd name="T3" fmla="*/ 249 h 251"/>
                <a:gd name="T4" fmla="*/ 6 w 221"/>
                <a:gd name="T5" fmla="*/ 61 h 251"/>
                <a:gd name="T6" fmla="*/ 10 w 221"/>
                <a:gd name="T7" fmla="*/ 18 h 251"/>
                <a:gd name="T8" fmla="*/ 29 w 221"/>
                <a:gd name="T9" fmla="*/ 0 h 251"/>
                <a:gd name="T10" fmla="*/ 39 w 221"/>
                <a:gd name="T11" fmla="*/ 0 h 251"/>
                <a:gd name="T12" fmla="*/ 50 w 221"/>
                <a:gd name="T13" fmla="*/ 11 h 251"/>
                <a:gd name="T14" fmla="*/ 83 w 221"/>
                <a:gd name="T15" fmla="*/ 124 h 251"/>
                <a:gd name="T16" fmla="*/ 140 w 221"/>
                <a:gd name="T17" fmla="*/ 22 h 251"/>
                <a:gd name="T18" fmla="*/ 206 w 221"/>
                <a:gd name="T19" fmla="*/ 63 h 251"/>
                <a:gd name="T20" fmla="*/ 178 w 221"/>
                <a:gd name="T21" fmla="*/ 20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íṥḷiḋê"/>
            <p:cNvSpPr/>
            <p:nvPr/>
          </p:nvSpPr>
          <p:spPr bwMode="auto">
            <a:xfrm>
              <a:off x="6734500" y="3404026"/>
              <a:ext cx="456264" cy="526458"/>
            </a:xfrm>
            <a:custGeom>
              <a:avLst/>
              <a:gdLst>
                <a:gd name="T0" fmla="*/ 2 w 163"/>
                <a:gd name="T1" fmla="*/ 0 h 188"/>
                <a:gd name="T2" fmla="*/ 2 w 163"/>
                <a:gd name="T3" fmla="*/ 0 h 188"/>
                <a:gd name="T4" fmla="*/ 0 w 163"/>
                <a:gd name="T5" fmla="*/ 45 h 188"/>
                <a:gd name="T6" fmla="*/ 68 w 163"/>
                <a:gd name="T7" fmla="*/ 188 h 188"/>
                <a:gd name="T8" fmla="*/ 77 w 163"/>
                <a:gd name="T9" fmla="*/ 188 h 188"/>
                <a:gd name="T10" fmla="*/ 163 w 163"/>
                <a:gd name="T11" fmla="*/ 158 h 188"/>
                <a:gd name="T12" fmla="*/ 150 w 163"/>
                <a:gd name="T13" fmla="*/ 36 h 188"/>
                <a:gd name="T14" fmla="*/ 150 w 163"/>
                <a:gd name="T15" fmla="*/ 23 h 188"/>
                <a:gd name="T16" fmla="*/ 73 w 163"/>
                <a:gd name="T17" fmla="*/ 121 h 188"/>
                <a:gd name="T18" fmla="*/ 71 w 163"/>
                <a:gd name="T19" fmla="*/ 121 h 188"/>
                <a:gd name="T20" fmla="*/ 2 w 163"/>
                <a:gd name="T2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iṧ1iḓé"/>
            <p:cNvSpPr/>
            <p:nvPr/>
          </p:nvSpPr>
          <p:spPr bwMode="auto"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šľîḍê"/>
            <p:cNvSpPr/>
            <p:nvPr/>
          </p:nvSpPr>
          <p:spPr bwMode="auto"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ṥlïḑé"/>
            <p:cNvSpPr/>
            <p:nvPr/>
          </p:nvSpPr>
          <p:spPr bwMode="auto"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îšḻîḑé"/>
            <p:cNvSpPr/>
            <p:nvPr/>
          </p:nvSpPr>
          <p:spPr bwMode="auto">
            <a:xfrm>
              <a:off x="7578182" y="3240690"/>
              <a:ext cx="588553" cy="681696"/>
            </a:xfrm>
            <a:custGeom>
              <a:avLst/>
              <a:gdLst>
                <a:gd name="T0" fmla="*/ 135 w 210"/>
                <a:gd name="T1" fmla="*/ 243 h 243"/>
                <a:gd name="T2" fmla="*/ 85 w 210"/>
                <a:gd name="T3" fmla="*/ 227 h 243"/>
                <a:gd name="T4" fmla="*/ 32 w 210"/>
                <a:gd name="T5" fmla="*/ 157 h 243"/>
                <a:gd name="T6" fmla="*/ 28 w 210"/>
                <a:gd name="T7" fmla="*/ 149 h 243"/>
                <a:gd name="T8" fmla="*/ 0 w 210"/>
                <a:gd name="T9" fmla="*/ 57 h 243"/>
                <a:gd name="T10" fmla="*/ 19 w 210"/>
                <a:gd name="T11" fmla="*/ 46 h 243"/>
                <a:gd name="T12" fmla="*/ 77 w 210"/>
                <a:gd name="T13" fmla="*/ 9 h 243"/>
                <a:gd name="T14" fmla="*/ 114 w 210"/>
                <a:gd name="T15" fmla="*/ 84 h 243"/>
                <a:gd name="T16" fmla="*/ 137 w 210"/>
                <a:gd name="T17" fmla="*/ 103 h 243"/>
                <a:gd name="T18" fmla="*/ 157 w 210"/>
                <a:gd name="T19" fmla="*/ 16 h 243"/>
                <a:gd name="T20" fmla="*/ 173 w 210"/>
                <a:gd name="T21" fmla="*/ 0 h 243"/>
                <a:gd name="T22" fmla="*/ 192 w 210"/>
                <a:gd name="T23" fmla="*/ 3 h 243"/>
                <a:gd name="T24" fmla="*/ 202 w 210"/>
                <a:gd name="T25" fmla="*/ 14 h 243"/>
                <a:gd name="T26" fmla="*/ 206 w 210"/>
                <a:gd name="T27" fmla="*/ 52 h 243"/>
                <a:gd name="T28" fmla="*/ 206 w 210"/>
                <a:gd name="T29" fmla="*/ 52 h 243"/>
                <a:gd name="T30" fmla="*/ 135 w 210"/>
                <a:gd name="T31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ïŝḷîḋê"/>
            <p:cNvSpPr/>
            <p:nvPr/>
          </p:nvSpPr>
          <p:spPr bwMode="auto">
            <a:xfrm>
              <a:off x="6725050" y="3227191"/>
              <a:ext cx="171437" cy="159287"/>
            </a:xfrm>
            <a:custGeom>
              <a:avLst/>
              <a:gdLst>
                <a:gd name="T0" fmla="*/ 23 w 61"/>
                <a:gd name="T1" fmla="*/ 57 h 57"/>
                <a:gd name="T2" fmla="*/ 2 w 61"/>
                <a:gd name="T3" fmla="*/ 35 h 57"/>
                <a:gd name="T4" fmla="*/ 29 w 61"/>
                <a:gd name="T5" fmla="*/ 1 h 57"/>
                <a:gd name="T6" fmla="*/ 56 w 61"/>
                <a:gd name="T7" fmla="*/ 28 h 57"/>
                <a:gd name="T8" fmla="*/ 25 w 61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íṩ1íḑe"/>
            <p:cNvSpPr/>
            <p:nvPr/>
          </p:nvSpPr>
          <p:spPr bwMode="auto"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ïśļïḑè"/>
            <p:cNvSpPr/>
            <p:nvPr/>
          </p:nvSpPr>
          <p:spPr bwMode="auto"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îṣliḑé"/>
            <p:cNvSpPr/>
            <p:nvPr/>
          </p:nvSpPr>
          <p:spPr bwMode="auto"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ïṡ1iḍè"/>
            <p:cNvSpPr/>
            <p:nvPr/>
          </p:nvSpPr>
          <p:spPr bwMode="auto">
            <a:xfrm>
              <a:off x="6266087" y="3313584"/>
              <a:ext cx="2887421" cy="0"/>
            </a:xfrm>
            <a:custGeom>
              <a:avLst/>
              <a:gdLst>
                <a:gd name="T0" fmla="*/ 0 w 2139"/>
                <a:gd name="T1" fmla="*/ 2139 w 2139"/>
                <a:gd name="T2" fmla="*/ 0 w 21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9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iṡlîḍe"/>
            <p:cNvSpPr/>
            <p:nvPr/>
          </p:nvSpPr>
          <p:spPr bwMode="auto">
            <a:xfrm>
              <a:off x="6266087" y="3313584"/>
              <a:ext cx="288742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ïsḷîde"/>
            <p:cNvSpPr/>
            <p:nvPr/>
          </p:nvSpPr>
          <p:spPr bwMode="auto"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îşḻidè"/>
            <p:cNvSpPr/>
            <p:nvPr/>
          </p:nvSpPr>
          <p:spPr bwMode="auto">
            <a:xfrm>
              <a:off x="6953182" y="3159696"/>
              <a:ext cx="437365" cy="656048"/>
            </a:xfrm>
            <a:custGeom>
              <a:avLst/>
              <a:gdLst>
                <a:gd name="T0" fmla="*/ 156 w 156"/>
                <a:gd name="T1" fmla="*/ 234 h 234"/>
                <a:gd name="T2" fmla="*/ 0 w 156"/>
                <a:gd name="T3" fmla="*/ 107 h 234"/>
                <a:gd name="T4" fmla="*/ 33 w 156"/>
                <a:gd name="T5" fmla="*/ 47 h 234"/>
                <a:gd name="T6" fmla="*/ 121 w 156"/>
                <a:gd name="T7" fmla="*/ 12 h 234"/>
                <a:gd name="T8" fmla="*/ 121 w 156"/>
                <a:gd name="T9" fmla="*/ 13 h 234"/>
                <a:gd name="T10" fmla="*/ 138 w 156"/>
                <a:gd name="T11" fmla="*/ 20 h 234"/>
                <a:gd name="T12" fmla="*/ 131 w 156"/>
                <a:gd name="T13" fmla="*/ 172 h 234"/>
                <a:gd name="T14" fmla="*/ 156 w 156"/>
                <a:gd name="T1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iŝlîdê"/>
            <p:cNvSpPr/>
            <p:nvPr/>
          </p:nvSpPr>
          <p:spPr bwMode="auto">
            <a:xfrm>
              <a:off x="7424295" y="3148897"/>
              <a:ext cx="500811" cy="656048"/>
            </a:xfrm>
            <a:custGeom>
              <a:avLst/>
              <a:gdLst>
                <a:gd name="T0" fmla="*/ 24 w 179"/>
                <a:gd name="T1" fmla="*/ 234 h 234"/>
                <a:gd name="T2" fmla="*/ 179 w 179"/>
                <a:gd name="T3" fmla="*/ 107 h 234"/>
                <a:gd name="T4" fmla="*/ 147 w 179"/>
                <a:gd name="T5" fmla="*/ 47 h 234"/>
                <a:gd name="T6" fmla="*/ 58 w 179"/>
                <a:gd name="T7" fmla="*/ 8 h 234"/>
                <a:gd name="T8" fmla="*/ 0 w 179"/>
                <a:gd name="T9" fmla="*/ 17 h 234"/>
                <a:gd name="T10" fmla="*/ 49 w 179"/>
                <a:gd name="T11" fmla="*/ 172 h 234"/>
                <a:gd name="T12" fmla="*/ 24 w 179"/>
                <a:gd name="T13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íṣ1iďê"/>
            <p:cNvSpPr/>
            <p:nvPr/>
          </p:nvSpPr>
          <p:spPr bwMode="auto">
            <a:xfrm>
              <a:off x="6719651" y="4825464"/>
              <a:ext cx="317225" cy="117441"/>
            </a:xfrm>
            <a:custGeom>
              <a:avLst/>
              <a:gdLst>
                <a:gd name="T0" fmla="*/ 92 w 113"/>
                <a:gd name="T1" fmla="*/ 3 h 42"/>
                <a:gd name="T2" fmla="*/ 105 w 113"/>
                <a:gd name="T3" fmla="*/ 39 h 42"/>
                <a:gd name="T4" fmla="*/ 0 w 113"/>
                <a:gd name="T5" fmla="*/ 39 h 42"/>
                <a:gd name="T6" fmla="*/ 12 w 113"/>
                <a:gd name="T7" fmla="*/ 27 h 42"/>
                <a:gd name="T8" fmla="*/ 56 w 113"/>
                <a:gd name="T9" fmla="*/ 12 h 42"/>
                <a:gd name="T10" fmla="*/ 92 w 113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ïṡḻïḋe"/>
            <p:cNvSpPr/>
            <p:nvPr/>
          </p:nvSpPr>
          <p:spPr bwMode="auto">
            <a:xfrm>
              <a:off x="7224510" y="4825464"/>
              <a:ext cx="319925" cy="117441"/>
            </a:xfrm>
            <a:custGeom>
              <a:avLst/>
              <a:gdLst>
                <a:gd name="T0" fmla="*/ 93 w 114"/>
                <a:gd name="T1" fmla="*/ 3 h 42"/>
                <a:gd name="T2" fmla="*/ 105 w 114"/>
                <a:gd name="T3" fmla="*/ 39 h 42"/>
                <a:gd name="T4" fmla="*/ 0 w 114"/>
                <a:gd name="T5" fmla="*/ 39 h 42"/>
                <a:gd name="T6" fmla="*/ 13 w 114"/>
                <a:gd name="T7" fmla="*/ 27 h 42"/>
                <a:gd name="T8" fmla="*/ 56 w 114"/>
                <a:gd name="T9" fmla="*/ 12 h 42"/>
                <a:gd name="T10" fmla="*/ 93 w 114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ïśḻîdè"/>
            <p:cNvSpPr/>
            <p:nvPr/>
          </p:nvSpPr>
          <p:spPr bwMode="auto">
            <a:xfrm>
              <a:off x="7117869" y="2789826"/>
              <a:ext cx="278078" cy="382020"/>
            </a:xfrm>
            <a:custGeom>
              <a:avLst/>
              <a:gdLst>
                <a:gd name="T0" fmla="*/ 16 w 99"/>
                <a:gd name="T1" fmla="*/ 26 h 136"/>
                <a:gd name="T2" fmla="*/ 5 w 99"/>
                <a:gd name="T3" fmla="*/ 45 h 136"/>
                <a:gd name="T4" fmla="*/ 12 w 99"/>
                <a:gd name="T5" fmla="*/ 73 h 136"/>
                <a:gd name="T6" fmla="*/ 28 w 99"/>
                <a:gd name="T7" fmla="*/ 123 h 136"/>
                <a:gd name="T8" fmla="*/ 80 w 99"/>
                <a:gd name="T9" fmla="*/ 40 h 136"/>
                <a:gd name="T10" fmla="*/ 16 w 99"/>
                <a:gd name="T11" fmla="*/ 2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îsļiḑé"/>
            <p:cNvSpPr/>
            <p:nvPr/>
          </p:nvSpPr>
          <p:spPr bwMode="auto">
            <a:xfrm>
              <a:off x="7016627" y="2756078"/>
              <a:ext cx="298327" cy="182236"/>
            </a:xfrm>
            <a:custGeom>
              <a:avLst/>
              <a:gdLst>
                <a:gd name="T0" fmla="*/ 106 w 106"/>
                <a:gd name="T1" fmla="*/ 30 h 65"/>
                <a:gd name="T2" fmla="*/ 30 w 106"/>
                <a:gd name="T3" fmla="*/ 58 h 65"/>
                <a:gd name="T4" fmla="*/ 21 w 106"/>
                <a:gd name="T5" fmla="*/ 17 h 65"/>
                <a:gd name="T6" fmla="*/ 62 w 106"/>
                <a:gd name="T7" fmla="*/ 10 h 65"/>
                <a:gd name="T8" fmla="*/ 106 w 106"/>
                <a:gd name="T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îṣlîďê"/>
            <p:cNvSpPr/>
            <p:nvPr/>
          </p:nvSpPr>
          <p:spPr bwMode="auto">
            <a:xfrm>
              <a:off x="7266358" y="2789826"/>
              <a:ext cx="126890" cy="218683"/>
            </a:xfrm>
            <a:custGeom>
              <a:avLst/>
              <a:gdLst>
                <a:gd name="T0" fmla="*/ 0 w 45"/>
                <a:gd name="T1" fmla="*/ 15 h 78"/>
                <a:gd name="T2" fmla="*/ 27 w 45"/>
                <a:gd name="T3" fmla="*/ 11 h 78"/>
                <a:gd name="T4" fmla="*/ 30 w 45"/>
                <a:gd name="T5" fmla="*/ 78 h 78"/>
                <a:gd name="T6" fmla="*/ 0 w 45"/>
                <a:gd name="T7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iṥľíḋé"/>
            <p:cNvSpPr/>
            <p:nvPr/>
          </p:nvSpPr>
          <p:spPr bwMode="auto">
            <a:xfrm>
              <a:off x="7244759" y="2823572"/>
              <a:ext cx="112042" cy="168737"/>
            </a:xfrm>
            <a:custGeom>
              <a:avLst/>
              <a:gdLst>
                <a:gd name="T0" fmla="*/ 0 w 40"/>
                <a:gd name="T1" fmla="*/ 14 h 60"/>
                <a:gd name="T2" fmla="*/ 22 w 40"/>
                <a:gd name="T3" fmla="*/ 36 h 60"/>
                <a:gd name="T4" fmla="*/ 36 w 40"/>
                <a:gd name="T5" fmla="*/ 60 h 60"/>
                <a:gd name="T6" fmla="*/ 36 w 40"/>
                <a:gd name="T7" fmla="*/ 45 h 60"/>
                <a:gd name="T8" fmla="*/ 37 w 40"/>
                <a:gd name="T9" fmla="*/ 39 h 60"/>
                <a:gd name="T10" fmla="*/ 14 w 40"/>
                <a:gd name="T11" fmla="*/ 2 h 60"/>
                <a:gd name="T12" fmla="*/ 0 w 40"/>
                <a:gd name="T13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ïṣlïḑé"/>
            <p:cNvSpPr/>
            <p:nvPr/>
          </p:nvSpPr>
          <p:spPr bwMode="auto">
            <a:xfrm>
              <a:off x="7344651" y="2930214"/>
              <a:ext cx="53996" cy="80994"/>
            </a:xfrm>
            <a:custGeom>
              <a:avLst/>
              <a:gdLst>
                <a:gd name="T0" fmla="*/ 0 w 19"/>
                <a:gd name="T1" fmla="*/ 29 h 29"/>
                <a:gd name="T2" fmla="*/ 13 w 19"/>
                <a:gd name="T3" fmla="*/ 22 h 29"/>
                <a:gd name="T4" fmla="*/ 0 w 19"/>
                <a:gd name="T5" fmla="*/ 7 h 29"/>
                <a:gd name="T6" fmla="*/ 0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iṧḷîḋê"/>
            <p:cNvSpPr/>
            <p:nvPr/>
          </p:nvSpPr>
          <p:spPr bwMode="auto">
            <a:xfrm>
              <a:off x="7247459" y="2992309"/>
              <a:ext cx="193035" cy="242981"/>
            </a:xfrm>
            <a:custGeom>
              <a:avLst/>
              <a:gdLst>
                <a:gd name="T0" fmla="*/ 72 w 143"/>
                <a:gd name="T1" fmla="*/ 0 h 180"/>
                <a:gd name="T2" fmla="*/ 143 w 143"/>
                <a:gd name="T3" fmla="*/ 180 h 180"/>
                <a:gd name="T4" fmla="*/ 39 w 143"/>
                <a:gd name="T5" fmla="*/ 162 h 180"/>
                <a:gd name="T6" fmla="*/ 0 w 143"/>
                <a:gd name="T7" fmla="*/ 79 h 180"/>
                <a:gd name="T8" fmla="*/ 72 w 143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íṣḷïďê"/>
            <p:cNvSpPr/>
            <p:nvPr/>
          </p:nvSpPr>
          <p:spPr bwMode="auto">
            <a:xfrm>
              <a:off x="7242059" y="2955862"/>
              <a:ext cx="10799" cy="24298"/>
            </a:xfrm>
            <a:custGeom>
              <a:avLst/>
              <a:gdLst>
                <a:gd name="T0" fmla="*/ 0 w 4"/>
                <a:gd name="T1" fmla="*/ 5 h 9"/>
                <a:gd name="T2" fmla="*/ 2 w 4"/>
                <a:gd name="T3" fmla="*/ 9 h 9"/>
                <a:gd name="T4" fmla="*/ 3 w 4"/>
                <a:gd name="T5" fmla="*/ 4 h 9"/>
                <a:gd name="T6" fmla="*/ 1 w 4"/>
                <a:gd name="T7" fmla="*/ 0 h 9"/>
                <a:gd name="T8" fmla="*/ 0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ís1íḍe"/>
            <p:cNvSpPr/>
            <p:nvPr/>
          </p:nvSpPr>
          <p:spPr bwMode="auto">
            <a:xfrm>
              <a:off x="7165115" y="2963961"/>
              <a:ext cx="12149" cy="25648"/>
            </a:xfrm>
            <a:custGeom>
              <a:avLst/>
              <a:gdLst>
                <a:gd name="T0" fmla="*/ 1 w 4"/>
                <a:gd name="T1" fmla="*/ 5 h 9"/>
                <a:gd name="T2" fmla="*/ 3 w 4"/>
                <a:gd name="T3" fmla="*/ 9 h 9"/>
                <a:gd name="T4" fmla="*/ 4 w 4"/>
                <a:gd name="T5" fmla="*/ 5 h 9"/>
                <a:gd name="T6" fmla="*/ 2 w 4"/>
                <a:gd name="T7" fmla="*/ 0 h 9"/>
                <a:gd name="T8" fmla="*/ 1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î$ľiḓé"/>
            <p:cNvSpPr/>
            <p:nvPr/>
          </p:nvSpPr>
          <p:spPr bwMode="auto">
            <a:xfrm>
              <a:off x="7258258" y="3008508"/>
              <a:ext cx="114741" cy="163337"/>
            </a:xfrm>
            <a:custGeom>
              <a:avLst/>
              <a:gdLst>
                <a:gd name="T0" fmla="*/ 33 w 41"/>
                <a:gd name="T1" fmla="*/ 0 h 58"/>
                <a:gd name="T2" fmla="*/ 28 w 41"/>
                <a:gd name="T3" fmla="*/ 0 h 58"/>
                <a:gd name="T4" fmla="*/ 26 w 41"/>
                <a:gd name="T5" fmla="*/ 20 h 58"/>
                <a:gd name="T6" fmla="*/ 0 w 41"/>
                <a:gd name="T7" fmla="*/ 44 h 58"/>
                <a:gd name="T8" fmla="*/ 8 w 41"/>
                <a:gd name="T9" fmla="*/ 58 h 58"/>
                <a:gd name="T10" fmla="*/ 33 w 4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ïṩḻiḑè"/>
            <p:cNvSpPr/>
            <p:nvPr/>
          </p:nvSpPr>
          <p:spPr bwMode="auto">
            <a:xfrm>
              <a:off x="7117869" y="3179944"/>
              <a:ext cx="712743" cy="966523"/>
            </a:xfrm>
            <a:custGeom>
              <a:avLst/>
              <a:gdLst>
                <a:gd name="T0" fmla="*/ 254 w 254"/>
                <a:gd name="T1" fmla="*/ 243 h 345"/>
                <a:gd name="T2" fmla="*/ 249 w 254"/>
                <a:gd name="T3" fmla="*/ 249 h 345"/>
                <a:gd name="T4" fmla="*/ 243 w 254"/>
                <a:gd name="T5" fmla="*/ 256 h 345"/>
                <a:gd name="T6" fmla="*/ 12 w 254"/>
                <a:gd name="T7" fmla="*/ 304 h 345"/>
                <a:gd name="T8" fmla="*/ 27 w 254"/>
                <a:gd name="T9" fmla="*/ 243 h 345"/>
                <a:gd name="T10" fmla="*/ 20 w 254"/>
                <a:gd name="T11" fmla="*/ 11 h 345"/>
                <a:gd name="T12" fmla="*/ 109 w 254"/>
                <a:gd name="T13" fmla="*/ 6 h 345"/>
                <a:gd name="T14" fmla="*/ 188 w 254"/>
                <a:gd name="T15" fmla="*/ 0 h 345"/>
                <a:gd name="T16" fmla="*/ 183 w 254"/>
                <a:gd name="T17" fmla="*/ 68 h 345"/>
                <a:gd name="T18" fmla="*/ 185 w 254"/>
                <a:gd name="T19" fmla="*/ 86 h 345"/>
                <a:gd name="T20" fmla="*/ 186 w 254"/>
                <a:gd name="T21" fmla="*/ 92 h 345"/>
                <a:gd name="T22" fmla="*/ 210 w 254"/>
                <a:gd name="T23" fmla="*/ 93 h 345"/>
                <a:gd name="T24" fmla="*/ 224 w 254"/>
                <a:gd name="T25" fmla="*/ 92 h 345"/>
                <a:gd name="T26" fmla="*/ 208 w 254"/>
                <a:gd name="T27" fmla="*/ 151 h 345"/>
                <a:gd name="T28" fmla="*/ 210 w 254"/>
                <a:gd name="T29" fmla="*/ 168 h 345"/>
                <a:gd name="T30" fmla="*/ 254 w 254"/>
                <a:gd name="T31" fmla="*/ 24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iṧļïdé"/>
            <p:cNvSpPr/>
            <p:nvPr/>
          </p:nvSpPr>
          <p:spPr bwMode="auto">
            <a:xfrm>
              <a:off x="6549564" y="3807645"/>
              <a:ext cx="1002971" cy="1056966"/>
            </a:xfrm>
            <a:custGeom>
              <a:avLst/>
              <a:gdLst>
                <a:gd name="T0" fmla="*/ 358 w 358"/>
                <a:gd name="T1" fmla="*/ 83 h 377"/>
                <a:gd name="T2" fmla="*/ 228 w 358"/>
                <a:gd name="T3" fmla="*/ 186 h 377"/>
                <a:gd name="T4" fmla="*/ 166 w 358"/>
                <a:gd name="T5" fmla="*/ 351 h 377"/>
                <a:gd name="T6" fmla="*/ 148 w 358"/>
                <a:gd name="T7" fmla="*/ 376 h 377"/>
                <a:gd name="T8" fmla="*/ 129 w 358"/>
                <a:gd name="T9" fmla="*/ 376 h 377"/>
                <a:gd name="T10" fmla="*/ 112 w 358"/>
                <a:gd name="T11" fmla="*/ 377 h 377"/>
                <a:gd name="T12" fmla="*/ 93 w 358"/>
                <a:gd name="T13" fmla="*/ 366 h 377"/>
                <a:gd name="T14" fmla="*/ 89 w 358"/>
                <a:gd name="T15" fmla="*/ 40 h 377"/>
                <a:gd name="T16" fmla="*/ 236 w 358"/>
                <a:gd name="T17" fmla="*/ 12 h 377"/>
                <a:gd name="T18" fmla="*/ 358 w 358"/>
                <a:gd name="T19" fmla="*/ 8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Sľíḋè"/>
            <p:cNvSpPr/>
            <p:nvPr/>
          </p:nvSpPr>
          <p:spPr bwMode="auto">
            <a:xfrm>
              <a:off x="6795245" y="3219091"/>
              <a:ext cx="129590" cy="170086"/>
            </a:xfrm>
            <a:custGeom>
              <a:avLst/>
              <a:gdLst>
                <a:gd name="T0" fmla="*/ 12 w 46"/>
                <a:gd name="T1" fmla="*/ 57 h 61"/>
                <a:gd name="T2" fmla="*/ 14 w 46"/>
                <a:gd name="T3" fmla="*/ 29 h 61"/>
                <a:gd name="T4" fmla="*/ 28 w 46"/>
                <a:gd name="T5" fmla="*/ 14 h 61"/>
                <a:gd name="T6" fmla="*/ 39 w 46"/>
                <a:gd name="T7" fmla="*/ 16 h 61"/>
                <a:gd name="T8" fmla="*/ 29 w 46"/>
                <a:gd name="T9" fmla="*/ 57 h 61"/>
                <a:gd name="T10" fmla="*/ 12 w 46"/>
                <a:gd name="T11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iśḷíďe"/>
            <p:cNvSpPr/>
            <p:nvPr/>
          </p:nvSpPr>
          <p:spPr bwMode="auto">
            <a:xfrm>
              <a:off x="7939954" y="3279836"/>
              <a:ext cx="122841" cy="145788"/>
            </a:xfrm>
            <a:custGeom>
              <a:avLst/>
              <a:gdLst>
                <a:gd name="T0" fmla="*/ 17 w 44"/>
                <a:gd name="T1" fmla="*/ 3 h 52"/>
                <a:gd name="T2" fmla="*/ 14 w 44"/>
                <a:gd name="T3" fmla="*/ 36 h 52"/>
                <a:gd name="T4" fmla="*/ 43 w 44"/>
                <a:gd name="T5" fmla="*/ 27 h 52"/>
                <a:gd name="T6" fmla="*/ 26 w 44"/>
                <a:gd name="T7" fmla="*/ 14 h 52"/>
                <a:gd name="T8" fmla="*/ 17 w 44"/>
                <a:gd name="T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îṩliḋè"/>
            <p:cNvSpPr/>
            <p:nvPr/>
          </p:nvSpPr>
          <p:spPr bwMode="auto">
            <a:xfrm>
              <a:off x="8716142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íṧ1iḓê"/>
            <p:cNvSpPr/>
            <p:nvPr/>
          </p:nvSpPr>
          <p:spPr bwMode="auto"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ï$ḻíḑe"/>
            <p:cNvSpPr/>
            <p:nvPr/>
          </p:nvSpPr>
          <p:spPr bwMode="auto"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íṣ1íḑè"/>
            <p:cNvSpPr/>
            <p:nvPr/>
          </p:nvSpPr>
          <p:spPr bwMode="auto"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ïsḻïdè"/>
            <p:cNvSpPr/>
            <p:nvPr/>
          </p:nvSpPr>
          <p:spPr bwMode="auto">
            <a:xfrm>
              <a:off x="8960473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ïṩľïḑe"/>
            <p:cNvSpPr/>
            <p:nvPr/>
          </p:nvSpPr>
          <p:spPr bwMode="auto"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i$ľiḍè"/>
            <p:cNvSpPr/>
            <p:nvPr/>
          </p:nvSpPr>
          <p:spPr bwMode="auto"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îšlîḑe"/>
            <p:cNvSpPr/>
            <p:nvPr/>
          </p:nvSpPr>
          <p:spPr bwMode="auto"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íŝḷîdè"/>
            <p:cNvSpPr/>
            <p:nvPr/>
          </p:nvSpPr>
          <p:spPr bwMode="auto"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isḻïde"/>
            <p:cNvSpPr/>
            <p:nvPr/>
          </p:nvSpPr>
          <p:spPr bwMode="auto">
            <a:xfrm>
              <a:off x="6812794" y="3841392"/>
              <a:ext cx="739741" cy="1020519"/>
            </a:xfrm>
            <a:custGeom>
              <a:avLst/>
              <a:gdLst>
                <a:gd name="T0" fmla="*/ 264 w 264"/>
                <a:gd name="T1" fmla="*/ 71 h 364"/>
                <a:gd name="T2" fmla="*/ 134 w 264"/>
                <a:gd name="T3" fmla="*/ 174 h 364"/>
                <a:gd name="T4" fmla="*/ 72 w 264"/>
                <a:gd name="T5" fmla="*/ 339 h 364"/>
                <a:gd name="T6" fmla="*/ 54 w 264"/>
                <a:gd name="T7" fmla="*/ 364 h 364"/>
                <a:gd name="T8" fmla="*/ 35 w 264"/>
                <a:gd name="T9" fmla="*/ 364 h 364"/>
                <a:gd name="T10" fmla="*/ 11 w 264"/>
                <a:gd name="T11" fmla="*/ 207 h 364"/>
                <a:gd name="T12" fmla="*/ 142 w 264"/>
                <a:gd name="T13" fmla="*/ 0 h 364"/>
                <a:gd name="T14" fmla="*/ 264 w 264"/>
                <a:gd name="T15" fmla="*/ 71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íṡḷîdè"/>
            <p:cNvSpPr/>
            <p:nvPr/>
          </p:nvSpPr>
          <p:spPr bwMode="auto">
            <a:xfrm>
              <a:off x="7292005" y="3196143"/>
              <a:ext cx="132289" cy="56695"/>
            </a:xfrm>
            <a:custGeom>
              <a:avLst/>
              <a:gdLst>
                <a:gd name="T0" fmla="*/ 0 w 47"/>
                <a:gd name="T1" fmla="*/ 0 h 20"/>
                <a:gd name="T2" fmla="*/ 4 w 47"/>
                <a:gd name="T3" fmla="*/ 6 h 20"/>
                <a:gd name="T4" fmla="*/ 35 w 47"/>
                <a:gd name="T5" fmla="*/ 11 h 20"/>
                <a:gd name="T6" fmla="*/ 47 w 47"/>
                <a:gd name="T7" fmla="*/ 0 h 20"/>
                <a:gd name="T8" fmla="*/ 0 w 4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íşļîḋè"/>
            <p:cNvSpPr/>
            <p:nvPr/>
          </p:nvSpPr>
          <p:spPr bwMode="auto">
            <a:xfrm>
              <a:off x="7190764" y="3016608"/>
              <a:ext cx="87743" cy="45896"/>
            </a:xfrm>
            <a:custGeom>
              <a:avLst/>
              <a:gdLst>
                <a:gd name="T0" fmla="*/ 0 w 65"/>
                <a:gd name="T1" fmla="*/ 34 h 34"/>
                <a:gd name="T2" fmla="*/ 58 w 65"/>
                <a:gd name="T3" fmla="*/ 0 h 34"/>
                <a:gd name="T4" fmla="*/ 65 w 65"/>
                <a:gd name="T5" fmla="*/ 21 h 34"/>
                <a:gd name="T6" fmla="*/ 0 w 65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î$lîďé"/>
            <p:cNvSpPr/>
            <p:nvPr/>
          </p:nvSpPr>
          <p:spPr bwMode="auto">
            <a:xfrm>
              <a:off x="7706423" y="3386478"/>
              <a:ext cx="454914" cy="535908"/>
            </a:xfrm>
            <a:custGeom>
              <a:avLst/>
              <a:gdLst>
                <a:gd name="T0" fmla="*/ 160 w 162"/>
                <a:gd name="T1" fmla="*/ 0 h 191"/>
                <a:gd name="T2" fmla="*/ 98 w 162"/>
                <a:gd name="T3" fmla="*/ 153 h 191"/>
                <a:gd name="T4" fmla="*/ 86 w 162"/>
                <a:gd name="T5" fmla="*/ 155 h 191"/>
                <a:gd name="T6" fmla="*/ 5 w 162"/>
                <a:gd name="T7" fmla="*/ 89 h 191"/>
                <a:gd name="T8" fmla="*/ 0 w 162"/>
                <a:gd name="T9" fmla="*/ 94 h 191"/>
                <a:gd name="T10" fmla="*/ 44 w 162"/>
                <a:gd name="T11" fmla="*/ 169 h 191"/>
                <a:gd name="T12" fmla="*/ 39 w 162"/>
                <a:gd name="T13" fmla="*/ 175 h 191"/>
                <a:gd name="T14" fmla="*/ 88 w 162"/>
                <a:gd name="T15" fmla="*/ 191 h 191"/>
                <a:gd name="T16" fmla="*/ 89 w 162"/>
                <a:gd name="T17" fmla="*/ 191 h 191"/>
                <a:gd name="T18" fmla="*/ 161 w 162"/>
                <a:gd name="T19" fmla="*/ 39 h 191"/>
                <a:gd name="T20" fmla="*/ 160 w 162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iṡļïḑè"/>
            <p:cNvSpPr/>
            <p:nvPr/>
          </p:nvSpPr>
          <p:spPr bwMode="auto">
            <a:xfrm>
              <a:off x="7701023" y="3602461"/>
              <a:ext cx="20249" cy="48596"/>
            </a:xfrm>
            <a:custGeom>
              <a:avLst/>
              <a:gdLst>
                <a:gd name="T0" fmla="*/ 0 w 7"/>
                <a:gd name="T1" fmla="*/ 0 h 17"/>
                <a:gd name="T2" fmla="*/ 0 w 7"/>
                <a:gd name="T3" fmla="*/ 0 h 17"/>
                <a:gd name="T4" fmla="*/ 2 w 7"/>
                <a:gd name="T5" fmla="*/ 17 h 17"/>
                <a:gd name="T6" fmla="*/ 2 w 7"/>
                <a:gd name="T7" fmla="*/ 17 h 17"/>
                <a:gd name="T8" fmla="*/ 7 w 7"/>
                <a:gd name="T9" fmla="*/ 12 h 17"/>
                <a:gd name="T10" fmla="*/ 7 w 7"/>
                <a:gd name="T11" fmla="*/ 12 h 17"/>
                <a:gd name="T12" fmla="*/ 0 w 7"/>
                <a:gd name="T13" fmla="*/ 0 h 17"/>
                <a:gd name="T14" fmla="*/ 0 w 7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îṡľiḓé"/>
            <p:cNvSpPr/>
            <p:nvPr/>
          </p:nvSpPr>
          <p:spPr bwMode="auto">
            <a:xfrm>
              <a:off x="7633528" y="3471521"/>
              <a:ext cx="197084" cy="425217"/>
            </a:xfrm>
            <a:custGeom>
              <a:avLst/>
              <a:gdLst>
                <a:gd name="T0" fmla="*/ 0 w 70"/>
                <a:gd name="T1" fmla="*/ 0 h 152"/>
                <a:gd name="T2" fmla="*/ 8 w 70"/>
                <a:gd name="T3" fmla="*/ 67 h 152"/>
                <a:gd name="T4" fmla="*/ 10 w 70"/>
                <a:gd name="T5" fmla="*/ 76 h 152"/>
                <a:gd name="T6" fmla="*/ 27 w 70"/>
                <a:gd name="T7" fmla="*/ 129 h 152"/>
                <a:gd name="T8" fmla="*/ 59 w 70"/>
                <a:gd name="T9" fmla="*/ 152 h 152"/>
                <a:gd name="T10" fmla="*/ 65 w 70"/>
                <a:gd name="T11" fmla="*/ 145 h 152"/>
                <a:gd name="T12" fmla="*/ 65 w 70"/>
                <a:gd name="T13" fmla="*/ 145 h 152"/>
                <a:gd name="T14" fmla="*/ 70 w 70"/>
                <a:gd name="T15" fmla="*/ 139 h 152"/>
                <a:gd name="T16" fmla="*/ 26 w 70"/>
                <a:gd name="T17" fmla="*/ 64 h 152"/>
                <a:gd name="T18" fmla="*/ 26 w 70"/>
                <a:gd name="T19" fmla="*/ 64 h 152"/>
                <a:gd name="T20" fmla="*/ 24 w 70"/>
                <a:gd name="T21" fmla="*/ 47 h 152"/>
                <a:gd name="T22" fmla="*/ 24 w 70"/>
                <a:gd name="T23" fmla="*/ 47 h 152"/>
                <a:gd name="T24" fmla="*/ 0 w 70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$1iḓe"/>
            <p:cNvSpPr/>
            <p:nvPr/>
          </p:nvSpPr>
          <p:spPr bwMode="auto">
            <a:xfrm>
              <a:off x="6914035" y="3815744"/>
              <a:ext cx="1123111" cy="1051567"/>
            </a:xfrm>
            <a:custGeom>
              <a:avLst/>
              <a:gdLst>
                <a:gd name="T0" fmla="*/ 357 w 401"/>
                <a:gd name="T1" fmla="*/ 161 h 375"/>
                <a:gd name="T2" fmla="*/ 212 w 401"/>
                <a:gd name="T3" fmla="*/ 225 h 375"/>
                <a:gd name="T4" fmla="*/ 227 w 401"/>
                <a:gd name="T5" fmla="*/ 359 h 375"/>
                <a:gd name="T6" fmla="*/ 215 w 401"/>
                <a:gd name="T7" fmla="*/ 375 h 375"/>
                <a:gd name="T8" fmla="*/ 154 w 401"/>
                <a:gd name="T9" fmla="*/ 375 h 375"/>
                <a:gd name="T10" fmla="*/ 145 w 401"/>
                <a:gd name="T11" fmla="*/ 371 h 375"/>
                <a:gd name="T12" fmla="*/ 113 w 401"/>
                <a:gd name="T13" fmla="*/ 57 h 375"/>
                <a:gd name="T14" fmla="*/ 284 w 401"/>
                <a:gd name="T15" fmla="*/ 6 h 375"/>
                <a:gd name="T16" fmla="*/ 327 w 401"/>
                <a:gd name="T17" fmla="*/ 16 h 375"/>
                <a:gd name="T18" fmla="*/ 357 w 401"/>
                <a:gd name="T19" fmla="*/ 16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îṧḷiḋé"/>
            <p:cNvSpPr/>
            <p:nvPr/>
          </p:nvSpPr>
          <p:spPr bwMode="auto">
            <a:xfrm>
              <a:off x="7292005" y="3833292"/>
              <a:ext cx="745141" cy="1034018"/>
            </a:xfrm>
            <a:custGeom>
              <a:avLst/>
              <a:gdLst>
                <a:gd name="T0" fmla="*/ 222 w 266"/>
                <a:gd name="T1" fmla="*/ 155 h 369"/>
                <a:gd name="T2" fmla="*/ 77 w 266"/>
                <a:gd name="T3" fmla="*/ 219 h 369"/>
                <a:gd name="T4" fmla="*/ 92 w 266"/>
                <a:gd name="T5" fmla="*/ 353 h 369"/>
                <a:gd name="T6" fmla="*/ 80 w 266"/>
                <a:gd name="T7" fmla="*/ 369 h 369"/>
                <a:gd name="T8" fmla="*/ 60 w 266"/>
                <a:gd name="T9" fmla="*/ 369 h 369"/>
                <a:gd name="T10" fmla="*/ 30 w 266"/>
                <a:gd name="T11" fmla="*/ 255 h 369"/>
                <a:gd name="T12" fmla="*/ 162 w 266"/>
                <a:gd name="T13" fmla="*/ 111 h 369"/>
                <a:gd name="T14" fmla="*/ 149 w 266"/>
                <a:gd name="T15" fmla="*/ 0 h 369"/>
                <a:gd name="T16" fmla="*/ 192 w 266"/>
                <a:gd name="T17" fmla="*/ 10 h 369"/>
                <a:gd name="T18" fmla="*/ 222 w 266"/>
                <a:gd name="T19" fmla="*/ 1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íŝľídê"/>
            <p:cNvSpPr/>
            <p:nvPr/>
          </p:nvSpPr>
          <p:spPr bwMode="auto">
            <a:xfrm>
              <a:off x="4516626" y="1774706"/>
              <a:ext cx="276728" cy="382020"/>
            </a:xfrm>
            <a:custGeom>
              <a:avLst/>
              <a:gdLst>
                <a:gd name="T0" fmla="*/ 83 w 99"/>
                <a:gd name="T1" fmla="*/ 25 h 136"/>
                <a:gd name="T2" fmla="*/ 94 w 99"/>
                <a:gd name="T3" fmla="*/ 44 h 136"/>
                <a:gd name="T4" fmla="*/ 88 w 99"/>
                <a:gd name="T5" fmla="*/ 72 h 136"/>
                <a:gd name="T6" fmla="*/ 72 w 99"/>
                <a:gd name="T7" fmla="*/ 122 h 136"/>
                <a:gd name="T8" fmla="*/ 19 w 99"/>
                <a:gd name="T9" fmla="*/ 40 h 136"/>
                <a:gd name="T10" fmla="*/ 83 w 99"/>
                <a:gd name="T11" fmla="*/ 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iṡlíďê"/>
            <p:cNvSpPr/>
            <p:nvPr/>
          </p:nvSpPr>
          <p:spPr bwMode="auto">
            <a:xfrm>
              <a:off x="4608418" y="1763907"/>
              <a:ext cx="306426" cy="171437"/>
            </a:xfrm>
            <a:custGeom>
              <a:avLst/>
              <a:gdLst>
                <a:gd name="T0" fmla="*/ 0 w 109"/>
                <a:gd name="T1" fmla="*/ 22 h 61"/>
                <a:gd name="T2" fmla="*/ 82 w 109"/>
                <a:gd name="T3" fmla="*/ 46 h 61"/>
                <a:gd name="T4" fmla="*/ 78 w 109"/>
                <a:gd name="T5" fmla="*/ 13 h 61"/>
                <a:gd name="T6" fmla="*/ 58 w 109"/>
                <a:gd name="T7" fmla="*/ 22 h 61"/>
                <a:gd name="T8" fmla="*/ 0 w 109"/>
                <a:gd name="T9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îṣḻidé"/>
            <p:cNvSpPr/>
            <p:nvPr/>
          </p:nvSpPr>
          <p:spPr bwMode="auto">
            <a:xfrm>
              <a:off x="4519325" y="1774706"/>
              <a:ext cx="125540" cy="218683"/>
            </a:xfrm>
            <a:custGeom>
              <a:avLst/>
              <a:gdLst>
                <a:gd name="T0" fmla="*/ 45 w 45"/>
                <a:gd name="T1" fmla="*/ 14 h 78"/>
                <a:gd name="T2" fmla="*/ 17 w 45"/>
                <a:gd name="T3" fmla="*/ 11 h 78"/>
                <a:gd name="T4" fmla="*/ 15 w 45"/>
                <a:gd name="T5" fmla="*/ 78 h 78"/>
                <a:gd name="T6" fmla="*/ 45 w 45"/>
                <a:gd name="T7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ïś1iḍe"/>
            <p:cNvSpPr/>
            <p:nvPr/>
          </p:nvSpPr>
          <p:spPr bwMode="auto">
            <a:xfrm>
              <a:off x="4555773" y="1808453"/>
              <a:ext cx="112042" cy="168737"/>
            </a:xfrm>
            <a:custGeom>
              <a:avLst/>
              <a:gdLst>
                <a:gd name="T0" fmla="*/ 40 w 40"/>
                <a:gd name="T1" fmla="*/ 13 h 60"/>
                <a:gd name="T2" fmla="*/ 17 w 40"/>
                <a:gd name="T3" fmla="*/ 36 h 60"/>
                <a:gd name="T4" fmla="*/ 4 w 40"/>
                <a:gd name="T5" fmla="*/ 60 h 60"/>
                <a:gd name="T6" fmla="*/ 4 w 40"/>
                <a:gd name="T7" fmla="*/ 45 h 60"/>
                <a:gd name="T8" fmla="*/ 2 w 40"/>
                <a:gd name="T9" fmla="*/ 39 h 60"/>
                <a:gd name="T10" fmla="*/ 26 w 40"/>
                <a:gd name="T11" fmla="*/ 2 h 60"/>
                <a:gd name="T12" fmla="*/ 40 w 40"/>
                <a:gd name="T13" fmla="*/ 1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íṡľide"/>
            <p:cNvSpPr/>
            <p:nvPr/>
          </p:nvSpPr>
          <p:spPr bwMode="auto">
            <a:xfrm>
              <a:off x="4513926" y="1915095"/>
              <a:ext cx="52646" cy="82344"/>
            </a:xfrm>
            <a:custGeom>
              <a:avLst/>
              <a:gdLst>
                <a:gd name="T0" fmla="*/ 19 w 19"/>
                <a:gd name="T1" fmla="*/ 29 h 29"/>
                <a:gd name="T2" fmla="*/ 6 w 19"/>
                <a:gd name="T3" fmla="*/ 22 h 29"/>
                <a:gd name="T4" fmla="*/ 19 w 19"/>
                <a:gd name="T5" fmla="*/ 7 h 29"/>
                <a:gd name="T6" fmla="*/ 19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Slïḍê"/>
            <p:cNvSpPr/>
            <p:nvPr/>
          </p:nvSpPr>
          <p:spPr bwMode="auto">
            <a:xfrm>
              <a:off x="4477479" y="1977190"/>
              <a:ext cx="190335" cy="244331"/>
            </a:xfrm>
            <a:custGeom>
              <a:avLst/>
              <a:gdLst>
                <a:gd name="T0" fmla="*/ 141 w 141"/>
                <a:gd name="T1" fmla="*/ 77 h 181"/>
                <a:gd name="T2" fmla="*/ 130 w 141"/>
                <a:gd name="T3" fmla="*/ 102 h 181"/>
                <a:gd name="T4" fmla="*/ 116 w 141"/>
                <a:gd name="T5" fmla="*/ 133 h 181"/>
                <a:gd name="T6" fmla="*/ 103 w 141"/>
                <a:gd name="T7" fmla="*/ 160 h 181"/>
                <a:gd name="T8" fmla="*/ 0 w 141"/>
                <a:gd name="T9" fmla="*/ 181 h 181"/>
                <a:gd name="T10" fmla="*/ 62 w 141"/>
                <a:gd name="T11" fmla="*/ 15 h 181"/>
                <a:gd name="T12" fmla="*/ 62 w 141"/>
                <a:gd name="T13" fmla="*/ 12 h 181"/>
                <a:gd name="T14" fmla="*/ 66 w 141"/>
                <a:gd name="T15" fmla="*/ 0 h 181"/>
                <a:gd name="T16" fmla="*/ 141 w 141"/>
                <a:gd name="T17" fmla="*/ 7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ṡlîďè"/>
            <p:cNvSpPr/>
            <p:nvPr/>
          </p:nvSpPr>
          <p:spPr bwMode="auto">
            <a:xfrm>
              <a:off x="4667814" y="2027136"/>
              <a:ext cx="78294" cy="62095"/>
            </a:xfrm>
            <a:custGeom>
              <a:avLst/>
              <a:gdLst>
                <a:gd name="T0" fmla="*/ 0 w 28"/>
                <a:gd name="T1" fmla="*/ 0 h 22"/>
                <a:gd name="T2" fmla="*/ 14 w 28"/>
                <a:gd name="T3" fmla="*/ 16 h 22"/>
                <a:gd name="T4" fmla="*/ 28 w 28"/>
                <a:gd name="T5" fmla="*/ 2 h 22"/>
                <a:gd name="T6" fmla="*/ 0 w 2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Sliḑe"/>
            <p:cNvSpPr/>
            <p:nvPr/>
          </p:nvSpPr>
          <p:spPr bwMode="auto">
            <a:xfrm>
              <a:off x="4659714" y="1940743"/>
              <a:ext cx="10799" cy="22949"/>
            </a:xfrm>
            <a:custGeom>
              <a:avLst/>
              <a:gdLst>
                <a:gd name="T0" fmla="*/ 4 w 4"/>
                <a:gd name="T1" fmla="*/ 4 h 8"/>
                <a:gd name="T2" fmla="*/ 2 w 4"/>
                <a:gd name="T3" fmla="*/ 8 h 8"/>
                <a:gd name="T4" fmla="*/ 1 w 4"/>
                <a:gd name="T5" fmla="*/ 4 h 8"/>
                <a:gd name="T6" fmla="*/ 3 w 4"/>
                <a:gd name="T7" fmla="*/ 0 h 8"/>
                <a:gd name="T8" fmla="*/ 4 w 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iṩḷiḋê"/>
            <p:cNvSpPr/>
            <p:nvPr/>
          </p:nvSpPr>
          <p:spPr bwMode="auto">
            <a:xfrm>
              <a:off x="4735308" y="1946142"/>
              <a:ext cx="10799" cy="25648"/>
            </a:xfrm>
            <a:custGeom>
              <a:avLst/>
              <a:gdLst>
                <a:gd name="T0" fmla="*/ 3 w 4"/>
                <a:gd name="T1" fmla="*/ 5 h 9"/>
                <a:gd name="T2" fmla="*/ 1 w 4"/>
                <a:gd name="T3" fmla="*/ 9 h 9"/>
                <a:gd name="T4" fmla="*/ 0 w 4"/>
                <a:gd name="T5" fmla="*/ 5 h 9"/>
                <a:gd name="T6" fmla="*/ 2 w 4"/>
                <a:gd name="T7" fmla="*/ 1 h 9"/>
                <a:gd name="T8" fmla="*/ 3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îślíďé"/>
            <p:cNvSpPr/>
            <p:nvPr/>
          </p:nvSpPr>
          <p:spPr bwMode="auto">
            <a:xfrm>
              <a:off x="4540924" y="1993389"/>
              <a:ext cx="112042" cy="163337"/>
            </a:xfrm>
            <a:custGeom>
              <a:avLst/>
              <a:gdLst>
                <a:gd name="T0" fmla="*/ 40 w 40"/>
                <a:gd name="T1" fmla="*/ 43 h 58"/>
                <a:gd name="T2" fmla="*/ 33 w 40"/>
                <a:gd name="T3" fmla="*/ 58 h 58"/>
                <a:gd name="T4" fmla="*/ 7 w 40"/>
                <a:gd name="T5" fmla="*/ 1 h 58"/>
                <a:gd name="T6" fmla="*/ 7 w 40"/>
                <a:gd name="T7" fmla="*/ 0 h 58"/>
                <a:gd name="T8" fmla="*/ 7 w 40"/>
                <a:gd name="T9" fmla="*/ 0 h 58"/>
                <a:gd name="T10" fmla="*/ 12 w 40"/>
                <a:gd name="T11" fmla="*/ 0 h 58"/>
                <a:gd name="T12" fmla="*/ 14 w 40"/>
                <a:gd name="T13" fmla="*/ 20 h 58"/>
                <a:gd name="T14" fmla="*/ 40 w 40"/>
                <a:gd name="T15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Sliḍê"/>
            <p:cNvSpPr/>
            <p:nvPr/>
          </p:nvSpPr>
          <p:spPr bwMode="auto">
            <a:xfrm>
              <a:off x="4297943" y="2139177"/>
              <a:ext cx="1384990" cy="877430"/>
            </a:xfrm>
            <a:custGeom>
              <a:avLst/>
              <a:gdLst>
                <a:gd name="T0" fmla="*/ 490 w 494"/>
                <a:gd name="T1" fmla="*/ 167 h 313"/>
                <a:gd name="T2" fmla="*/ 490 w 494"/>
                <a:gd name="T3" fmla="*/ 220 h 313"/>
                <a:gd name="T4" fmla="*/ 251 w 494"/>
                <a:gd name="T5" fmla="*/ 268 h 313"/>
                <a:gd name="T6" fmla="*/ 251 w 494"/>
                <a:gd name="T7" fmla="*/ 268 h 313"/>
                <a:gd name="T8" fmla="*/ 66 w 494"/>
                <a:gd name="T9" fmla="*/ 36 h 313"/>
                <a:gd name="T10" fmla="*/ 164 w 494"/>
                <a:gd name="T11" fmla="*/ 28 h 313"/>
                <a:gd name="T12" fmla="*/ 324 w 494"/>
                <a:gd name="T13" fmla="*/ 188 h 313"/>
                <a:gd name="T14" fmla="*/ 490 w 494"/>
                <a:gd name="T15" fmla="*/ 16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îšliḋé"/>
            <p:cNvSpPr/>
            <p:nvPr/>
          </p:nvSpPr>
          <p:spPr bwMode="auto">
            <a:xfrm>
              <a:off x="3444811" y="3732051"/>
              <a:ext cx="120141" cy="318575"/>
            </a:xfrm>
            <a:custGeom>
              <a:avLst/>
              <a:gdLst>
                <a:gd name="T0" fmla="*/ 38 w 43"/>
                <a:gd name="T1" fmla="*/ 20 h 114"/>
                <a:gd name="T2" fmla="*/ 3 w 43"/>
                <a:gd name="T3" fmla="*/ 9 h 114"/>
                <a:gd name="T4" fmla="*/ 5 w 43"/>
                <a:gd name="T5" fmla="*/ 114 h 114"/>
                <a:gd name="T6" fmla="*/ 17 w 43"/>
                <a:gd name="T7" fmla="*/ 101 h 114"/>
                <a:gd name="T8" fmla="*/ 30 w 43"/>
                <a:gd name="T9" fmla="*/ 57 h 114"/>
                <a:gd name="T10" fmla="*/ 38 w 43"/>
                <a:gd name="T11" fmla="*/ 2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í$ľîḓè"/>
            <p:cNvSpPr/>
            <p:nvPr/>
          </p:nvSpPr>
          <p:spPr bwMode="auto">
            <a:xfrm>
              <a:off x="3498806" y="2904566"/>
              <a:ext cx="1411988" cy="1286448"/>
            </a:xfrm>
            <a:custGeom>
              <a:avLst/>
              <a:gdLst>
                <a:gd name="T0" fmla="*/ 475 w 504"/>
                <a:gd name="T1" fmla="*/ 197 h 459"/>
                <a:gd name="T2" fmla="*/ 453 w 504"/>
                <a:gd name="T3" fmla="*/ 226 h 459"/>
                <a:gd name="T4" fmla="*/ 4 w 504"/>
                <a:gd name="T5" fmla="*/ 362 h 459"/>
                <a:gd name="T6" fmla="*/ 3 w 504"/>
                <a:gd name="T7" fmla="*/ 319 h 459"/>
                <a:gd name="T8" fmla="*/ 13 w 504"/>
                <a:gd name="T9" fmla="*/ 299 h 459"/>
                <a:gd name="T10" fmla="*/ 270 w 504"/>
                <a:gd name="T11" fmla="*/ 210 h 459"/>
                <a:gd name="T12" fmla="*/ 362 w 504"/>
                <a:gd name="T13" fmla="*/ 85 h 459"/>
                <a:gd name="T14" fmla="*/ 364 w 504"/>
                <a:gd name="T15" fmla="*/ 78 h 459"/>
                <a:gd name="T16" fmla="*/ 501 w 504"/>
                <a:gd name="T17" fmla="*/ 101 h 459"/>
                <a:gd name="T18" fmla="*/ 497 w 504"/>
                <a:gd name="T19" fmla="*/ 141 h 459"/>
                <a:gd name="T20" fmla="*/ 475 w 504"/>
                <a:gd name="T21" fmla="*/ 19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ïsḻídé"/>
            <p:cNvSpPr/>
            <p:nvPr/>
          </p:nvSpPr>
          <p:spPr bwMode="auto">
            <a:xfrm>
              <a:off x="3506906" y="3050354"/>
              <a:ext cx="1306696" cy="749191"/>
            </a:xfrm>
            <a:custGeom>
              <a:avLst/>
              <a:gdLst>
                <a:gd name="T0" fmla="*/ 452 w 466"/>
                <a:gd name="T1" fmla="*/ 0 h 267"/>
                <a:gd name="T2" fmla="*/ 409 w 466"/>
                <a:gd name="T3" fmla="*/ 55 h 267"/>
                <a:gd name="T4" fmla="*/ 405 w 466"/>
                <a:gd name="T5" fmla="*/ 60 h 267"/>
                <a:gd name="T6" fmla="*/ 358 w 466"/>
                <a:gd name="T7" fmla="*/ 36 h 267"/>
                <a:gd name="T8" fmla="*/ 358 w 466"/>
                <a:gd name="T9" fmla="*/ 36 h 267"/>
                <a:gd name="T10" fmla="*/ 356 w 466"/>
                <a:gd name="T11" fmla="*/ 23 h 267"/>
                <a:gd name="T12" fmla="*/ 341 w 466"/>
                <a:gd name="T13" fmla="*/ 37 h 267"/>
                <a:gd name="T14" fmla="*/ 354 w 466"/>
                <a:gd name="T15" fmla="*/ 44 h 267"/>
                <a:gd name="T16" fmla="*/ 351 w 466"/>
                <a:gd name="T17" fmla="*/ 54 h 267"/>
                <a:gd name="T18" fmla="*/ 267 w 466"/>
                <a:gd name="T19" fmla="*/ 158 h 267"/>
                <a:gd name="T20" fmla="*/ 10 w 466"/>
                <a:gd name="T21" fmla="*/ 247 h 267"/>
                <a:gd name="T22" fmla="*/ 0 w 466"/>
                <a:gd name="T23" fmla="*/ 267 h 267"/>
                <a:gd name="T24" fmla="*/ 230 w 466"/>
                <a:gd name="T25" fmla="*/ 230 h 267"/>
                <a:gd name="T26" fmla="*/ 423 w 466"/>
                <a:gd name="T27" fmla="*/ 67 h 267"/>
                <a:gd name="T28" fmla="*/ 427 w 466"/>
                <a:gd name="T29" fmla="*/ 63 h 267"/>
                <a:gd name="T30" fmla="*/ 466 w 466"/>
                <a:gd name="T31" fmla="*/ 4 h 267"/>
                <a:gd name="T32" fmla="*/ 452 w 466"/>
                <a:gd name="T3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íŝḻíḍe"/>
            <p:cNvSpPr/>
            <p:nvPr/>
          </p:nvSpPr>
          <p:spPr bwMode="auto">
            <a:xfrm>
              <a:off x="5071432" y="4612181"/>
              <a:ext cx="319925" cy="117441"/>
            </a:xfrm>
            <a:custGeom>
              <a:avLst/>
              <a:gdLst>
                <a:gd name="T0" fmla="*/ 21 w 114"/>
                <a:gd name="T1" fmla="*/ 4 h 42"/>
                <a:gd name="T2" fmla="*/ 8 w 114"/>
                <a:gd name="T3" fmla="*/ 39 h 42"/>
                <a:gd name="T4" fmla="*/ 114 w 114"/>
                <a:gd name="T5" fmla="*/ 39 h 42"/>
                <a:gd name="T6" fmla="*/ 101 w 114"/>
                <a:gd name="T7" fmla="*/ 27 h 42"/>
                <a:gd name="T8" fmla="*/ 57 w 114"/>
                <a:gd name="T9" fmla="*/ 13 h 42"/>
                <a:gd name="T10" fmla="*/ 21 w 114"/>
                <a:gd name="T11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îŝľîḋê"/>
            <p:cNvSpPr/>
            <p:nvPr/>
          </p:nvSpPr>
          <p:spPr bwMode="auto">
            <a:xfrm>
              <a:off x="4821701" y="2919415"/>
              <a:ext cx="773489" cy="1731913"/>
            </a:xfrm>
            <a:custGeom>
              <a:avLst/>
              <a:gdLst>
                <a:gd name="T0" fmla="*/ 153 w 276"/>
                <a:gd name="T1" fmla="*/ 612 h 618"/>
                <a:gd name="T2" fmla="*/ 143 w 276"/>
                <a:gd name="T3" fmla="*/ 618 h 618"/>
                <a:gd name="T4" fmla="*/ 115 w 276"/>
                <a:gd name="T5" fmla="*/ 617 h 618"/>
                <a:gd name="T6" fmla="*/ 98 w 276"/>
                <a:gd name="T7" fmla="*/ 617 h 618"/>
                <a:gd name="T8" fmla="*/ 91 w 276"/>
                <a:gd name="T9" fmla="*/ 607 h 618"/>
                <a:gd name="T10" fmla="*/ 110 w 276"/>
                <a:gd name="T11" fmla="*/ 425 h 618"/>
                <a:gd name="T12" fmla="*/ 16 w 276"/>
                <a:gd name="T13" fmla="*/ 179 h 618"/>
                <a:gd name="T14" fmla="*/ 0 w 276"/>
                <a:gd name="T15" fmla="*/ 159 h 618"/>
                <a:gd name="T16" fmla="*/ 15 w 276"/>
                <a:gd name="T17" fmla="*/ 120 h 618"/>
                <a:gd name="T18" fmla="*/ 16 w 276"/>
                <a:gd name="T19" fmla="*/ 119 h 618"/>
                <a:gd name="T20" fmla="*/ 135 w 276"/>
                <a:gd name="T21" fmla="*/ 109 h 618"/>
                <a:gd name="T22" fmla="*/ 153 w 276"/>
                <a:gd name="T23" fmla="*/ 6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iśļíḑé"/>
            <p:cNvSpPr/>
            <p:nvPr/>
          </p:nvSpPr>
          <p:spPr bwMode="auto">
            <a:xfrm>
              <a:off x="4863548" y="3252838"/>
              <a:ext cx="398219" cy="1395789"/>
            </a:xfrm>
            <a:custGeom>
              <a:avLst/>
              <a:gdLst>
                <a:gd name="T0" fmla="*/ 100 w 142"/>
                <a:gd name="T1" fmla="*/ 498 h 498"/>
                <a:gd name="T2" fmla="*/ 83 w 142"/>
                <a:gd name="T3" fmla="*/ 498 h 498"/>
                <a:gd name="T4" fmla="*/ 72 w 142"/>
                <a:gd name="T5" fmla="*/ 491 h 498"/>
                <a:gd name="T6" fmla="*/ 80 w 142"/>
                <a:gd name="T7" fmla="*/ 280 h 498"/>
                <a:gd name="T8" fmla="*/ 1 w 142"/>
                <a:gd name="T9" fmla="*/ 60 h 498"/>
                <a:gd name="T10" fmla="*/ 0 w 142"/>
                <a:gd name="T11" fmla="*/ 1 h 498"/>
                <a:gd name="T12" fmla="*/ 0 w 142"/>
                <a:gd name="T13" fmla="*/ 0 h 498"/>
                <a:gd name="T14" fmla="*/ 1 w 142"/>
                <a:gd name="T15" fmla="*/ 0 h 498"/>
                <a:gd name="T16" fmla="*/ 134 w 142"/>
                <a:gd name="T17" fmla="*/ 173 h 498"/>
                <a:gd name="T18" fmla="*/ 100 w 142"/>
                <a:gd name="T1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ïsliḓê"/>
            <p:cNvSpPr/>
            <p:nvPr/>
          </p:nvSpPr>
          <p:spPr bwMode="auto">
            <a:xfrm>
              <a:off x="4319541" y="2175624"/>
              <a:ext cx="824785" cy="1194656"/>
            </a:xfrm>
            <a:custGeom>
              <a:avLst/>
              <a:gdLst>
                <a:gd name="T0" fmla="*/ 294 w 294"/>
                <a:gd name="T1" fmla="*/ 348 h 426"/>
                <a:gd name="T2" fmla="*/ 24 w 294"/>
                <a:gd name="T3" fmla="*/ 426 h 426"/>
                <a:gd name="T4" fmla="*/ 35 w 294"/>
                <a:gd name="T5" fmla="*/ 202 h 426"/>
                <a:gd name="T6" fmla="*/ 18 w 294"/>
                <a:gd name="T7" fmla="*/ 152 h 426"/>
                <a:gd name="T8" fmla="*/ 16 w 294"/>
                <a:gd name="T9" fmla="*/ 147 h 426"/>
                <a:gd name="T10" fmla="*/ 34 w 294"/>
                <a:gd name="T11" fmla="*/ 7 h 426"/>
                <a:gd name="T12" fmla="*/ 126 w 294"/>
                <a:gd name="T13" fmla="*/ 0 h 426"/>
                <a:gd name="T14" fmla="*/ 236 w 294"/>
                <a:gd name="T15" fmla="*/ 179 h 426"/>
                <a:gd name="T16" fmla="*/ 294 w 294"/>
                <a:gd name="T17" fmla="*/ 348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îṧļïḑê"/>
            <p:cNvSpPr/>
            <p:nvPr/>
          </p:nvSpPr>
          <p:spPr bwMode="auto">
            <a:xfrm>
              <a:off x="4652965" y="2888367"/>
              <a:ext cx="155238" cy="174137"/>
            </a:xfrm>
            <a:custGeom>
              <a:avLst/>
              <a:gdLst>
                <a:gd name="T0" fmla="*/ 53 w 55"/>
                <a:gd name="T1" fmla="*/ 33 h 62"/>
                <a:gd name="T2" fmla="*/ 48 w 55"/>
                <a:gd name="T3" fmla="*/ 45 h 62"/>
                <a:gd name="T4" fmla="*/ 13 w 55"/>
                <a:gd name="T5" fmla="*/ 62 h 62"/>
                <a:gd name="T6" fmla="*/ 6 w 55"/>
                <a:gd name="T7" fmla="*/ 62 h 62"/>
                <a:gd name="T8" fmla="*/ 3 w 55"/>
                <a:gd name="T9" fmla="*/ 38 h 62"/>
                <a:gd name="T10" fmla="*/ 0 w 55"/>
                <a:gd name="T11" fmla="*/ 13 h 62"/>
                <a:gd name="T12" fmla="*/ 0 w 55"/>
                <a:gd name="T13" fmla="*/ 13 h 62"/>
                <a:gd name="T14" fmla="*/ 27 w 55"/>
                <a:gd name="T15" fmla="*/ 3 h 62"/>
                <a:gd name="T16" fmla="*/ 32 w 55"/>
                <a:gd name="T17" fmla="*/ 9 h 62"/>
                <a:gd name="T18" fmla="*/ 44 w 55"/>
                <a:gd name="T19" fmla="*/ 7 h 62"/>
                <a:gd name="T20" fmla="*/ 53 w 55"/>
                <a:gd name="T21" fmla="*/ 3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ïş1îḓé"/>
            <p:cNvSpPr/>
            <p:nvPr/>
          </p:nvSpPr>
          <p:spPr bwMode="auto">
            <a:xfrm>
              <a:off x="4623267" y="2175624"/>
              <a:ext cx="411718" cy="454914"/>
            </a:xfrm>
            <a:custGeom>
              <a:avLst/>
              <a:gdLst>
                <a:gd name="T0" fmla="*/ 86 w 147"/>
                <a:gd name="T1" fmla="*/ 162 h 162"/>
                <a:gd name="T2" fmla="*/ 147 w 147"/>
                <a:gd name="T3" fmla="*/ 123 h 162"/>
                <a:gd name="T4" fmla="*/ 85 w 147"/>
                <a:gd name="T5" fmla="*/ 29 h 162"/>
                <a:gd name="T6" fmla="*/ 18 w 147"/>
                <a:gd name="T7" fmla="*/ 0 h 162"/>
                <a:gd name="T8" fmla="*/ 0 w 147"/>
                <a:gd name="T9" fmla="*/ 1 h 162"/>
                <a:gd name="T10" fmla="*/ 86 w 147"/>
                <a:gd name="T1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ïṡļiḍè"/>
            <p:cNvSpPr/>
            <p:nvPr/>
          </p:nvSpPr>
          <p:spPr bwMode="auto">
            <a:xfrm>
              <a:off x="3924023" y="2479350"/>
              <a:ext cx="801836" cy="711394"/>
            </a:xfrm>
            <a:custGeom>
              <a:avLst/>
              <a:gdLst>
                <a:gd name="T0" fmla="*/ 286 w 286"/>
                <a:gd name="T1" fmla="*/ 204 h 254"/>
                <a:gd name="T2" fmla="*/ 273 w 286"/>
                <a:gd name="T3" fmla="*/ 208 h 254"/>
                <a:gd name="T4" fmla="*/ 21 w 286"/>
                <a:gd name="T5" fmla="*/ 204 h 254"/>
                <a:gd name="T6" fmla="*/ 9 w 286"/>
                <a:gd name="T7" fmla="*/ 120 h 254"/>
                <a:gd name="T8" fmla="*/ 75 w 286"/>
                <a:gd name="T9" fmla="*/ 0 h 254"/>
                <a:gd name="T10" fmla="*/ 173 w 286"/>
                <a:gd name="T11" fmla="*/ 8 h 254"/>
                <a:gd name="T12" fmla="*/ 145 w 286"/>
                <a:gd name="T13" fmla="*/ 133 h 254"/>
                <a:gd name="T14" fmla="*/ 260 w 286"/>
                <a:gd name="T15" fmla="*/ 159 h 254"/>
                <a:gd name="T16" fmla="*/ 267 w 286"/>
                <a:gd name="T17" fmla="*/ 159 h 254"/>
                <a:gd name="T18" fmla="*/ 277 w 286"/>
                <a:gd name="T19" fmla="*/ 186 h 254"/>
                <a:gd name="T20" fmla="*/ 286 w 286"/>
                <a:gd name="T21" fmla="*/ 20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iṧḻîḑé"/>
            <p:cNvSpPr/>
            <p:nvPr/>
          </p:nvSpPr>
          <p:spPr bwMode="auto">
            <a:xfrm>
              <a:off x="4025265" y="2193173"/>
              <a:ext cx="580454" cy="610152"/>
            </a:xfrm>
            <a:custGeom>
              <a:avLst/>
              <a:gdLst>
                <a:gd name="T0" fmla="*/ 114 w 207"/>
                <a:gd name="T1" fmla="*/ 218 h 218"/>
                <a:gd name="T2" fmla="*/ 0 w 207"/>
                <a:gd name="T3" fmla="*/ 161 h 218"/>
                <a:gd name="T4" fmla="*/ 65 w 207"/>
                <a:gd name="T5" fmla="*/ 41 h 218"/>
                <a:gd name="T6" fmla="*/ 139 w 207"/>
                <a:gd name="T7" fmla="*/ 1 h 218"/>
                <a:gd name="T8" fmla="*/ 195 w 207"/>
                <a:gd name="T9" fmla="*/ 78 h 218"/>
                <a:gd name="T10" fmla="*/ 162 w 207"/>
                <a:gd name="T11" fmla="*/ 129 h 218"/>
                <a:gd name="T12" fmla="*/ 114 w 207"/>
                <a:gd name="T1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îśļiḑê"/>
            <p:cNvSpPr/>
            <p:nvPr/>
          </p:nvSpPr>
          <p:spPr bwMode="auto">
            <a:xfrm>
              <a:off x="4488278" y="2167525"/>
              <a:ext cx="140389" cy="75594"/>
            </a:xfrm>
            <a:custGeom>
              <a:avLst/>
              <a:gdLst>
                <a:gd name="T0" fmla="*/ 50 w 50"/>
                <a:gd name="T1" fmla="*/ 0 h 27"/>
                <a:gd name="T2" fmla="*/ 44 w 50"/>
                <a:gd name="T3" fmla="*/ 13 h 27"/>
                <a:gd name="T4" fmla="*/ 16 w 50"/>
                <a:gd name="T5" fmla="*/ 20 h 27"/>
                <a:gd name="T6" fmla="*/ 0 w 50"/>
                <a:gd name="T7" fmla="*/ 8 h 27"/>
                <a:gd name="T8" fmla="*/ 50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í$1ïḓé"/>
            <p:cNvSpPr/>
            <p:nvPr/>
          </p:nvSpPr>
          <p:spPr bwMode="auto">
            <a:xfrm>
              <a:off x="4689412" y="2980160"/>
              <a:ext cx="112042" cy="82344"/>
            </a:xfrm>
            <a:custGeom>
              <a:avLst/>
              <a:gdLst>
                <a:gd name="T0" fmla="*/ 40 w 40"/>
                <a:gd name="T1" fmla="*/ 0 h 29"/>
                <a:gd name="T2" fmla="*/ 11 w 40"/>
                <a:gd name="T3" fmla="*/ 7 h 29"/>
                <a:gd name="T4" fmla="*/ 4 w 40"/>
                <a:gd name="T5" fmla="*/ 7 h 29"/>
                <a:gd name="T6" fmla="*/ 4 w 40"/>
                <a:gd name="T7" fmla="*/ 7 h 29"/>
                <a:gd name="T8" fmla="*/ 4 w 40"/>
                <a:gd name="T9" fmla="*/ 7 h 29"/>
                <a:gd name="T10" fmla="*/ 13 w 40"/>
                <a:gd name="T11" fmla="*/ 25 h 29"/>
                <a:gd name="T12" fmla="*/ 0 w 40"/>
                <a:gd name="T13" fmla="*/ 29 h 29"/>
                <a:gd name="T14" fmla="*/ 35 w 40"/>
                <a:gd name="T15" fmla="*/ 12 h 29"/>
                <a:gd name="T16" fmla="*/ 40 w 40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îŝlîďè"/>
            <p:cNvSpPr/>
            <p:nvPr/>
          </p:nvSpPr>
          <p:spPr bwMode="auto">
            <a:xfrm>
              <a:off x="3933472" y="2815473"/>
              <a:ext cx="792387" cy="307776"/>
            </a:xfrm>
            <a:custGeom>
              <a:avLst/>
              <a:gdLst>
                <a:gd name="T0" fmla="*/ 6 w 283"/>
                <a:gd name="T1" fmla="*/ 0 h 110"/>
                <a:gd name="T2" fmla="*/ 6 w 283"/>
                <a:gd name="T3" fmla="*/ 0 h 110"/>
                <a:gd name="T4" fmla="*/ 0 w 283"/>
                <a:gd name="T5" fmla="*/ 37 h 110"/>
                <a:gd name="T6" fmla="*/ 18 w 283"/>
                <a:gd name="T7" fmla="*/ 84 h 110"/>
                <a:gd name="T8" fmla="*/ 114 w 283"/>
                <a:gd name="T9" fmla="*/ 110 h 110"/>
                <a:gd name="T10" fmla="*/ 270 w 283"/>
                <a:gd name="T11" fmla="*/ 88 h 110"/>
                <a:gd name="T12" fmla="*/ 270 w 283"/>
                <a:gd name="T13" fmla="*/ 88 h 110"/>
                <a:gd name="T14" fmla="*/ 283 w 283"/>
                <a:gd name="T15" fmla="*/ 84 h 110"/>
                <a:gd name="T16" fmla="*/ 274 w 283"/>
                <a:gd name="T17" fmla="*/ 66 h 110"/>
                <a:gd name="T18" fmla="*/ 274 w 283"/>
                <a:gd name="T19" fmla="*/ 66 h 110"/>
                <a:gd name="T20" fmla="*/ 263 w 283"/>
                <a:gd name="T21" fmla="*/ 63 h 110"/>
                <a:gd name="T22" fmla="*/ 260 w 283"/>
                <a:gd name="T23" fmla="*/ 64 h 110"/>
                <a:gd name="T24" fmla="*/ 142 w 283"/>
                <a:gd name="T25" fmla="*/ 79 h 110"/>
                <a:gd name="T26" fmla="*/ 74 w 283"/>
                <a:gd name="T27" fmla="*/ 72 h 110"/>
                <a:gd name="T28" fmla="*/ 6 w 283"/>
                <a:gd name="T2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ïṩļïḑe"/>
            <p:cNvSpPr/>
            <p:nvPr/>
          </p:nvSpPr>
          <p:spPr bwMode="auto">
            <a:xfrm>
              <a:off x="3012845" y="4726921"/>
              <a:ext cx="3261341" cy="210583"/>
            </a:xfrm>
            <a:custGeom>
              <a:avLst/>
              <a:gdLst>
                <a:gd name="T0" fmla="*/ 1163 w 1163"/>
                <a:gd name="T1" fmla="*/ 0 h 75"/>
                <a:gd name="T2" fmla="*/ 1163 w 1163"/>
                <a:gd name="T3" fmla="*/ 75 h 75"/>
                <a:gd name="T4" fmla="*/ 0 w 1163"/>
                <a:gd name="T5" fmla="*/ 75 h 75"/>
                <a:gd name="T6" fmla="*/ 22 w 1163"/>
                <a:gd name="T7" fmla="*/ 22 h 75"/>
                <a:gd name="T8" fmla="*/ 76 w 1163"/>
                <a:gd name="T9" fmla="*/ 0 h 75"/>
                <a:gd name="T10" fmla="*/ 1163 w 1163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iṣḷïďê"/>
            <p:cNvSpPr/>
            <p:nvPr/>
          </p:nvSpPr>
          <p:spPr bwMode="auto">
            <a:xfrm>
              <a:off x="5026885" y="2248518"/>
              <a:ext cx="1452485" cy="737041"/>
            </a:xfrm>
            <a:custGeom>
              <a:avLst/>
              <a:gdLst>
                <a:gd name="T0" fmla="*/ 505 w 518"/>
                <a:gd name="T1" fmla="*/ 207 h 263"/>
                <a:gd name="T2" fmla="*/ 481 w 518"/>
                <a:gd name="T3" fmla="*/ 263 h 263"/>
                <a:gd name="T4" fmla="*/ 0 w 518"/>
                <a:gd name="T5" fmla="*/ 263 h 263"/>
                <a:gd name="T6" fmla="*/ 0 w 518"/>
                <a:gd name="T7" fmla="*/ 257 h 263"/>
                <a:gd name="T8" fmla="*/ 257 w 518"/>
                <a:gd name="T9" fmla="*/ 0 h 263"/>
                <a:gd name="T10" fmla="*/ 306 w 518"/>
                <a:gd name="T11" fmla="*/ 0 h 263"/>
                <a:gd name="T12" fmla="*/ 507 w 518"/>
                <a:gd name="T13" fmla="*/ 127 h 263"/>
                <a:gd name="T14" fmla="*/ 505 w 518"/>
                <a:gd name="T15" fmla="*/ 20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ïş1iḋe"/>
            <p:cNvSpPr/>
            <p:nvPr/>
          </p:nvSpPr>
          <p:spPr bwMode="auto">
            <a:xfrm>
              <a:off x="4808202" y="2683184"/>
              <a:ext cx="357722" cy="2043738"/>
            </a:xfrm>
            <a:custGeom>
              <a:avLst/>
              <a:gdLst>
                <a:gd name="T0" fmla="*/ 68 w 265"/>
                <a:gd name="T1" fmla="*/ 1514 h 1514"/>
                <a:gd name="T2" fmla="*/ 0 w 265"/>
                <a:gd name="T3" fmla="*/ 1514 h 1514"/>
                <a:gd name="T4" fmla="*/ 0 w 265"/>
                <a:gd name="T5" fmla="*/ 461 h 1514"/>
                <a:gd name="T6" fmla="*/ 205 w 265"/>
                <a:gd name="T7" fmla="*/ 0 h 1514"/>
                <a:gd name="T8" fmla="*/ 265 w 265"/>
                <a:gd name="T9" fmla="*/ 27 h 1514"/>
                <a:gd name="T10" fmla="*/ 68 w 265"/>
                <a:gd name="T11" fmla="*/ 476 h 1514"/>
                <a:gd name="T12" fmla="*/ 68 w 265"/>
                <a:gd name="T13" fmla="*/ 1514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iṥľiḋé"/>
            <p:cNvSpPr/>
            <p:nvPr/>
          </p:nvSpPr>
          <p:spPr bwMode="auto">
            <a:xfrm>
              <a:off x="6183744" y="2666985"/>
              <a:ext cx="306426" cy="2059936"/>
            </a:xfrm>
            <a:custGeom>
              <a:avLst/>
              <a:gdLst>
                <a:gd name="T0" fmla="*/ 32 w 109"/>
                <a:gd name="T1" fmla="*/ 735 h 735"/>
                <a:gd name="T2" fmla="*/ 0 w 109"/>
                <a:gd name="T3" fmla="*/ 735 h 735"/>
                <a:gd name="T4" fmla="*/ 0 w 109"/>
                <a:gd name="T5" fmla="*/ 228 h 735"/>
                <a:gd name="T6" fmla="*/ 100 w 109"/>
                <a:gd name="T7" fmla="*/ 0 h 735"/>
                <a:gd name="T8" fmla="*/ 93 w 109"/>
                <a:gd name="T9" fmla="*/ 96 h 735"/>
                <a:gd name="T10" fmla="*/ 32 w 109"/>
                <a:gd name="T11" fmla="*/ 235 h 735"/>
                <a:gd name="T12" fmla="*/ 32 w 109"/>
                <a:gd name="T13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îSļïḑé"/>
            <p:cNvSpPr/>
            <p:nvPr/>
          </p:nvSpPr>
          <p:spPr bwMode="auto">
            <a:xfrm>
              <a:off x="3012845" y="4726921"/>
              <a:ext cx="1795357" cy="210583"/>
            </a:xfrm>
            <a:custGeom>
              <a:avLst/>
              <a:gdLst>
                <a:gd name="T0" fmla="*/ 640 w 640"/>
                <a:gd name="T1" fmla="*/ 0 h 75"/>
                <a:gd name="T2" fmla="*/ 640 w 640"/>
                <a:gd name="T3" fmla="*/ 75 h 75"/>
                <a:gd name="T4" fmla="*/ 0 w 640"/>
                <a:gd name="T5" fmla="*/ 75 h 75"/>
                <a:gd name="T6" fmla="*/ 22 w 640"/>
                <a:gd name="T7" fmla="*/ 22 h 75"/>
                <a:gd name="T8" fmla="*/ 76 w 640"/>
                <a:gd name="T9" fmla="*/ 0 h 75"/>
                <a:gd name="T10" fmla="*/ 640 w 640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604360" y="193271"/>
            <a:ext cx="8191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(</a:t>
            </a:r>
            <a:r>
              <a:rPr lang="zh-CN" altLang="en-US" sz="3600" b="1" dirty="0">
                <a:solidFill>
                  <a:schemeClr val="bg1"/>
                </a:solidFill>
              </a:rPr>
              <a:t>二</a:t>
            </a:r>
            <a:r>
              <a:rPr lang="en-US" altLang="zh-CN" sz="3600" b="1" dirty="0">
                <a:solidFill>
                  <a:schemeClr val="bg1"/>
                </a:solidFill>
              </a:rPr>
              <a:t>) </a:t>
            </a:r>
            <a:r>
              <a:rPr lang="zh-CN" altLang="en-US" sz="3600" b="1" dirty="0">
                <a:solidFill>
                  <a:schemeClr val="bg1"/>
                </a:solidFill>
              </a:rPr>
              <a:t>了解计算机主机硬件组件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494" y="262764"/>
            <a:ext cx="692006" cy="55301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10" y="1616075"/>
            <a:ext cx="9021445" cy="38665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85628" y="165947"/>
            <a:ext cx="2277772" cy="1145854"/>
            <a:chOff x="2786063" y="1763907"/>
            <a:chExt cx="6619875" cy="3330186"/>
          </a:xfrm>
        </p:grpSpPr>
        <p:sp>
          <p:nvSpPr>
            <p:cNvPr id="5" name="íśľíde"/>
            <p:cNvSpPr/>
            <p:nvPr/>
          </p:nvSpPr>
          <p:spPr bwMode="auto"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iŝḻïḋe"/>
            <p:cNvSpPr/>
            <p:nvPr/>
          </p:nvSpPr>
          <p:spPr bwMode="auto">
            <a:xfrm>
              <a:off x="6722350" y="3232590"/>
              <a:ext cx="619601" cy="703295"/>
            </a:xfrm>
            <a:custGeom>
              <a:avLst/>
              <a:gdLst>
                <a:gd name="T0" fmla="*/ 178 w 221"/>
                <a:gd name="T1" fmla="*/ 207 h 251"/>
                <a:gd name="T2" fmla="*/ 72 w 221"/>
                <a:gd name="T3" fmla="*/ 249 h 251"/>
                <a:gd name="T4" fmla="*/ 6 w 221"/>
                <a:gd name="T5" fmla="*/ 61 h 251"/>
                <a:gd name="T6" fmla="*/ 10 w 221"/>
                <a:gd name="T7" fmla="*/ 18 h 251"/>
                <a:gd name="T8" fmla="*/ 29 w 221"/>
                <a:gd name="T9" fmla="*/ 0 h 251"/>
                <a:gd name="T10" fmla="*/ 39 w 221"/>
                <a:gd name="T11" fmla="*/ 0 h 251"/>
                <a:gd name="T12" fmla="*/ 50 w 221"/>
                <a:gd name="T13" fmla="*/ 11 h 251"/>
                <a:gd name="T14" fmla="*/ 83 w 221"/>
                <a:gd name="T15" fmla="*/ 124 h 251"/>
                <a:gd name="T16" fmla="*/ 140 w 221"/>
                <a:gd name="T17" fmla="*/ 22 h 251"/>
                <a:gd name="T18" fmla="*/ 206 w 221"/>
                <a:gd name="T19" fmla="*/ 63 h 251"/>
                <a:gd name="T20" fmla="*/ 178 w 221"/>
                <a:gd name="T21" fmla="*/ 20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íṥḷiḋê"/>
            <p:cNvSpPr/>
            <p:nvPr/>
          </p:nvSpPr>
          <p:spPr bwMode="auto">
            <a:xfrm>
              <a:off x="6734500" y="3404026"/>
              <a:ext cx="456264" cy="526458"/>
            </a:xfrm>
            <a:custGeom>
              <a:avLst/>
              <a:gdLst>
                <a:gd name="T0" fmla="*/ 2 w 163"/>
                <a:gd name="T1" fmla="*/ 0 h 188"/>
                <a:gd name="T2" fmla="*/ 2 w 163"/>
                <a:gd name="T3" fmla="*/ 0 h 188"/>
                <a:gd name="T4" fmla="*/ 0 w 163"/>
                <a:gd name="T5" fmla="*/ 45 h 188"/>
                <a:gd name="T6" fmla="*/ 68 w 163"/>
                <a:gd name="T7" fmla="*/ 188 h 188"/>
                <a:gd name="T8" fmla="*/ 77 w 163"/>
                <a:gd name="T9" fmla="*/ 188 h 188"/>
                <a:gd name="T10" fmla="*/ 163 w 163"/>
                <a:gd name="T11" fmla="*/ 158 h 188"/>
                <a:gd name="T12" fmla="*/ 150 w 163"/>
                <a:gd name="T13" fmla="*/ 36 h 188"/>
                <a:gd name="T14" fmla="*/ 150 w 163"/>
                <a:gd name="T15" fmla="*/ 23 h 188"/>
                <a:gd name="T16" fmla="*/ 73 w 163"/>
                <a:gd name="T17" fmla="*/ 121 h 188"/>
                <a:gd name="T18" fmla="*/ 71 w 163"/>
                <a:gd name="T19" fmla="*/ 121 h 188"/>
                <a:gd name="T20" fmla="*/ 2 w 163"/>
                <a:gd name="T2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iṧ1iḓé"/>
            <p:cNvSpPr/>
            <p:nvPr/>
          </p:nvSpPr>
          <p:spPr bwMode="auto"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šľîḍê"/>
            <p:cNvSpPr/>
            <p:nvPr/>
          </p:nvSpPr>
          <p:spPr bwMode="auto"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ṥlïḑé"/>
            <p:cNvSpPr/>
            <p:nvPr/>
          </p:nvSpPr>
          <p:spPr bwMode="auto"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îšḻîḑé"/>
            <p:cNvSpPr/>
            <p:nvPr/>
          </p:nvSpPr>
          <p:spPr bwMode="auto">
            <a:xfrm>
              <a:off x="7578182" y="3240690"/>
              <a:ext cx="588553" cy="681696"/>
            </a:xfrm>
            <a:custGeom>
              <a:avLst/>
              <a:gdLst>
                <a:gd name="T0" fmla="*/ 135 w 210"/>
                <a:gd name="T1" fmla="*/ 243 h 243"/>
                <a:gd name="T2" fmla="*/ 85 w 210"/>
                <a:gd name="T3" fmla="*/ 227 h 243"/>
                <a:gd name="T4" fmla="*/ 32 w 210"/>
                <a:gd name="T5" fmla="*/ 157 h 243"/>
                <a:gd name="T6" fmla="*/ 28 w 210"/>
                <a:gd name="T7" fmla="*/ 149 h 243"/>
                <a:gd name="T8" fmla="*/ 0 w 210"/>
                <a:gd name="T9" fmla="*/ 57 h 243"/>
                <a:gd name="T10" fmla="*/ 19 w 210"/>
                <a:gd name="T11" fmla="*/ 46 h 243"/>
                <a:gd name="T12" fmla="*/ 77 w 210"/>
                <a:gd name="T13" fmla="*/ 9 h 243"/>
                <a:gd name="T14" fmla="*/ 114 w 210"/>
                <a:gd name="T15" fmla="*/ 84 h 243"/>
                <a:gd name="T16" fmla="*/ 137 w 210"/>
                <a:gd name="T17" fmla="*/ 103 h 243"/>
                <a:gd name="T18" fmla="*/ 157 w 210"/>
                <a:gd name="T19" fmla="*/ 16 h 243"/>
                <a:gd name="T20" fmla="*/ 173 w 210"/>
                <a:gd name="T21" fmla="*/ 0 h 243"/>
                <a:gd name="T22" fmla="*/ 192 w 210"/>
                <a:gd name="T23" fmla="*/ 3 h 243"/>
                <a:gd name="T24" fmla="*/ 202 w 210"/>
                <a:gd name="T25" fmla="*/ 14 h 243"/>
                <a:gd name="T26" fmla="*/ 206 w 210"/>
                <a:gd name="T27" fmla="*/ 52 h 243"/>
                <a:gd name="T28" fmla="*/ 206 w 210"/>
                <a:gd name="T29" fmla="*/ 52 h 243"/>
                <a:gd name="T30" fmla="*/ 135 w 210"/>
                <a:gd name="T31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ïŝḷîḋê"/>
            <p:cNvSpPr/>
            <p:nvPr/>
          </p:nvSpPr>
          <p:spPr bwMode="auto">
            <a:xfrm>
              <a:off x="6725050" y="3227191"/>
              <a:ext cx="171437" cy="159287"/>
            </a:xfrm>
            <a:custGeom>
              <a:avLst/>
              <a:gdLst>
                <a:gd name="T0" fmla="*/ 23 w 61"/>
                <a:gd name="T1" fmla="*/ 57 h 57"/>
                <a:gd name="T2" fmla="*/ 2 w 61"/>
                <a:gd name="T3" fmla="*/ 35 h 57"/>
                <a:gd name="T4" fmla="*/ 29 w 61"/>
                <a:gd name="T5" fmla="*/ 1 h 57"/>
                <a:gd name="T6" fmla="*/ 56 w 61"/>
                <a:gd name="T7" fmla="*/ 28 h 57"/>
                <a:gd name="T8" fmla="*/ 25 w 61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íṩ1íḑe"/>
            <p:cNvSpPr/>
            <p:nvPr/>
          </p:nvSpPr>
          <p:spPr bwMode="auto"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ïśļïḑè"/>
            <p:cNvSpPr/>
            <p:nvPr/>
          </p:nvSpPr>
          <p:spPr bwMode="auto"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îṣliḑé"/>
            <p:cNvSpPr/>
            <p:nvPr/>
          </p:nvSpPr>
          <p:spPr bwMode="auto"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ïṡ1iḍè"/>
            <p:cNvSpPr/>
            <p:nvPr/>
          </p:nvSpPr>
          <p:spPr bwMode="auto">
            <a:xfrm>
              <a:off x="6266087" y="3313584"/>
              <a:ext cx="2887421" cy="0"/>
            </a:xfrm>
            <a:custGeom>
              <a:avLst/>
              <a:gdLst>
                <a:gd name="T0" fmla="*/ 0 w 2139"/>
                <a:gd name="T1" fmla="*/ 2139 w 2139"/>
                <a:gd name="T2" fmla="*/ 0 w 21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9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iṡlîḍe"/>
            <p:cNvSpPr/>
            <p:nvPr/>
          </p:nvSpPr>
          <p:spPr bwMode="auto">
            <a:xfrm>
              <a:off x="6266087" y="3313584"/>
              <a:ext cx="288742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ïsḷîde"/>
            <p:cNvSpPr/>
            <p:nvPr/>
          </p:nvSpPr>
          <p:spPr bwMode="auto"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îşḻidè"/>
            <p:cNvSpPr/>
            <p:nvPr/>
          </p:nvSpPr>
          <p:spPr bwMode="auto">
            <a:xfrm>
              <a:off x="6953182" y="3159696"/>
              <a:ext cx="437365" cy="656048"/>
            </a:xfrm>
            <a:custGeom>
              <a:avLst/>
              <a:gdLst>
                <a:gd name="T0" fmla="*/ 156 w 156"/>
                <a:gd name="T1" fmla="*/ 234 h 234"/>
                <a:gd name="T2" fmla="*/ 0 w 156"/>
                <a:gd name="T3" fmla="*/ 107 h 234"/>
                <a:gd name="T4" fmla="*/ 33 w 156"/>
                <a:gd name="T5" fmla="*/ 47 h 234"/>
                <a:gd name="T6" fmla="*/ 121 w 156"/>
                <a:gd name="T7" fmla="*/ 12 h 234"/>
                <a:gd name="T8" fmla="*/ 121 w 156"/>
                <a:gd name="T9" fmla="*/ 13 h 234"/>
                <a:gd name="T10" fmla="*/ 138 w 156"/>
                <a:gd name="T11" fmla="*/ 20 h 234"/>
                <a:gd name="T12" fmla="*/ 131 w 156"/>
                <a:gd name="T13" fmla="*/ 172 h 234"/>
                <a:gd name="T14" fmla="*/ 156 w 156"/>
                <a:gd name="T1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iŝlîdê"/>
            <p:cNvSpPr/>
            <p:nvPr/>
          </p:nvSpPr>
          <p:spPr bwMode="auto">
            <a:xfrm>
              <a:off x="7424295" y="3148897"/>
              <a:ext cx="500811" cy="656048"/>
            </a:xfrm>
            <a:custGeom>
              <a:avLst/>
              <a:gdLst>
                <a:gd name="T0" fmla="*/ 24 w 179"/>
                <a:gd name="T1" fmla="*/ 234 h 234"/>
                <a:gd name="T2" fmla="*/ 179 w 179"/>
                <a:gd name="T3" fmla="*/ 107 h 234"/>
                <a:gd name="T4" fmla="*/ 147 w 179"/>
                <a:gd name="T5" fmla="*/ 47 h 234"/>
                <a:gd name="T6" fmla="*/ 58 w 179"/>
                <a:gd name="T7" fmla="*/ 8 h 234"/>
                <a:gd name="T8" fmla="*/ 0 w 179"/>
                <a:gd name="T9" fmla="*/ 17 h 234"/>
                <a:gd name="T10" fmla="*/ 49 w 179"/>
                <a:gd name="T11" fmla="*/ 172 h 234"/>
                <a:gd name="T12" fmla="*/ 24 w 179"/>
                <a:gd name="T13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íṣ1iďê"/>
            <p:cNvSpPr/>
            <p:nvPr/>
          </p:nvSpPr>
          <p:spPr bwMode="auto">
            <a:xfrm>
              <a:off x="6719651" y="4825464"/>
              <a:ext cx="317225" cy="117441"/>
            </a:xfrm>
            <a:custGeom>
              <a:avLst/>
              <a:gdLst>
                <a:gd name="T0" fmla="*/ 92 w 113"/>
                <a:gd name="T1" fmla="*/ 3 h 42"/>
                <a:gd name="T2" fmla="*/ 105 w 113"/>
                <a:gd name="T3" fmla="*/ 39 h 42"/>
                <a:gd name="T4" fmla="*/ 0 w 113"/>
                <a:gd name="T5" fmla="*/ 39 h 42"/>
                <a:gd name="T6" fmla="*/ 12 w 113"/>
                <a:gd name="T7" fmla="*/ 27 h 42"/>
                <a:gd name="T8" fmla="*/ 56 w 113"/>
                <a:gd name="T9" fmla="*/ 12 h 42"/>
                <a:gd name="T10" fmla="*/ 92 w 113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ïṡḻïḋe"/>
            <p:cNvSpPr/>
            <p:nvPr/>
          </p:nvSpPr>
          <p:spPr bwMode="auto">
            <a:xfrm>
              <a:off x="7224510" y="4825464"/>
              <a:ext cx="319925" cy="117441"/>
            </a:xfrm>
            <a:custGeom>
              <a:avLst/>
              <a:gdLst>
                <a:gd name="T0" fmla="*/ 93 w 114"/>
                <a:gd name="T1" fmla="*/ 3 h 42"/>
                <a:gd name="T2" fmla="*/ 105 w 114"/>
                <a:gd name="T3" fmla="*/ 39 h 42"/>
                <a:gd name="T4" fmla="*/ 0 w 114"/>
                <a:gd name="T5" fmla="*/ 39 h 42"/>
                <a:gd name="T6" fmla="*/ 13 w 114"/>
                <a:gd name="T7" fmla="*/ 27 h 42"/>
                <a:gd name="T8" fmla="*/ 56 w 114"/>
                <a:gd name="T9" fmla="*/ 12 h 42"/>
                <a:gd name="T10" fmla="*/ 93 w 114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ïśḻîdè"/>
            <p:cNvSpPr/>
            <p:nvPr/>
          </p:nvSpPr>
          <p:spPr bwMode="auto">
            <a:xfrm>
              <a:off x="7117869" y="2789826"/>
              <a:ext cx="278078" cy="382020"/>
            </a:xfrm>
            <a:custGeom>
              <a:avLst/>
              <a:gdLst>
                <a:gd name="T0" fmla="*/ 16 w 99"/>
                <a:gd name="T1" fmla="*/ 26 h 136"/>
                <a:gd name="T2" fmla="*/ 5 w 99"/>
                <a:gd name="T3" fmla="*/ 45 h 136"/>
                <a:gd name="T4" fmla="*/ 12 w 99"/>
                <a:gd name="T5" fmla="*/ 73 h 136"/>
                <a:gd name="T6" fmla="*/ 28 w 99"/>
                <a:gd name="T7" fmla="*/ 123 h 136"/>
                <a:gd name="T8" fmla="*/ 80 w 99"/>
                <a:gd name="T9" fmla="*/ 40 h 136"/>
                <a:gd name="T10" fmla="*/ 16 w 99"/>
                <a:gd name="T11" fmla="*/ 2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îsļiḑé"/>
            <p:cNvSpPr/>
            <p:nvPr/>
          </p:nvSpPr>
          <p:spPr bwMode="auto">
            <a:xfrm>
              <a:off x="7016627" y="2756078"/>
              <a:ext cx="298327" cy="182236"/>
            </a:xfrm>
            <a:custGeom>
              <a:avLst/>
              <a:gdLst>
                <a:gd name="T0" fmla="*/ 106 w 106"/>
                <a:gd name="T1" fmla="*/ 30 h 65"/>
                <a:gd name="T2" fmla="*/ 30 w 106"/>
                <a:gd name="T3" fmla="*/ 58 h 65"/>
                <a:gd name="T4" fmla="*/ 21 w 106"/>
                <a:gd name="T5" fmla="*/ 17 h 65"/>
                <a:gd name="T6" fmla="*/ 62 w 106"/>
                <a:gd name="T7" fmla="*/ 10 h 65"/>
                <a:gd name="T8" fmla="*/ 106 w 106"/>
                <a:gd name="T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îṣlîďê"/>
            <p:cNvSpPr/>
            <p:nvPr/>
          </p:nvSpPr>
          <p:spPr bwMode="auto">
            <a:xfrm>
              <a:off x="7266358" y="2789826"/>
              <a:ext cx="126890" cy="218683"/>
            </a:xfrm>
            <a:custGeom>
              <a:avLst/>
              <a:gdLst>
                <a:gd name="T0" fmla="*/ 0 w 45"/>
                <a:gd name="T1" fmla="*/ 15 h 78"/>
                <a:gd name="T2" fmla="*/ 27 w 45"/>
                <a:gd name="T3" fmla="*/ 11 h 78"/>
                <a:gd name="T4" fmla="*/ 30 w 45"/>
                <a:gd name="T5" fmla="*/ 78 h 78"/>
                <a:gd name="T6" fmla="*/ 0 w 45"/>
                <a:gd name="T7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iṥľíḋé"/>
            <p:cNvSpPr/>
            <p:nvPr/>
          </p:nvSpPr>
          <p:spPr bwMode="auto">
            <a:xfrm>
              <a:off x="7244759" y="2823572"/>
              <a:ext cx="112042" cy="168737"/>
            </a:xfrm>
            <a:custGeom>
              <a:avLst/>
              <a:gdLst>
                <a:gd name="T0" fmla="*/ 0 w 40"/>
                <a:gd name="T1" fmla="*/ 14 h 60"/>
                <a:gd name="T2" fmla="*/ 22 w 40"/>
                <a:gd name="T3" fmla="*/ 36 h 60"/>
                <a:gd name="T4" fmla="*/ 36 w 40"/>
                <a:gd name="T5" fmla="*/ 60 h 60"/>
                <a:gd name="T6" fmla="*/ 36 w 40"/>
                <a:gd name="T7" fmla="*/ 45 h 60"/>
                <a:gd name="T8" fmla="*/ 37 w 40"/>
                <a:gd name="T9" fmla="*/ 39 h 60"/>
                <a:gd name="T10" fmla="*/ 14 w 40"/>
                <a:gd name="T11" fmla="*/ 2 h 60"/>
                <a:gd name="T12" fmla="*/ 0 w 40"/>
                <a:gd name="T13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ïṣlïḑé"/>
            <p:cNvSpPr/>
            <p:nvPr/>
          </p:nvSpPr>
          <p:spPr bwMode="auto">
            <a:xfrm>
              <a:off x="7344651" y="2930214"/>
              <a:ext cx="53996" cy="80994"/>
            </a:xfrm>
            <a:custGeom>
              <a:avLst/>
              <a:gdLst>
                <a:gd name="T0" fmla="*/ 0 w 19"/>
                <a:gd name="T1" fmla="*/ 29 h 29"/>
                <a:gd name="T2" fmla="*/ 13 w 19"/>
                <a:gd name="T3" fmla="*/ 22 h 29"/>
                <a:gd name="T4" fmla="*/ 0 w 19"/>
                <a:gd name="T5" fmla="*/ 7 h 29"/>
                <a:gd name="T6" fmla="*/ 0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iṧḷîḋê"/>
            <p:cNvSpPr/>
            <p:nvPr/>
          </p:nvSpPr>
          <p:spPr bwMode="auto">
            <a:xfrm>
              <a:off x="7247459" y="2992309"/>
              <a:ext cx="193035" cy="242981"/>
            </a:xfrm>
            <a:custGeom>
              <a:avLst/>
              <a:gdLst>
                <a:gd name="T0" fmla="*/ 72 w 143"/>
                <a:gd name="T1" fmla="*/ 0 h 180"/>
                <a:gd name="T2" fmla="*/ 143 w 143"/>
                <a:gd name="T3" fmla="*/ 180 h 180"/>
                <a:gd name="T4" fmla="*/ 39 w 143"/>
                <a:gd name="T5" fmla="*/ 162 h 180"/>
                <a:gd name="T6" fmla="*/ 0 w 143"/>
                <a:gd name="T7" fmla="*/ 79 h 180"/>
                <a:gd name="T8" fmla="*/ 72 w 143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íṣḷïďê"/>
            <p:cNvSpPr/>
            <p:nvPr/>
          </p:nvSpPr>
          <p:spPr bwMode="auto">
            <a:xfrm>
              <a:off x="7242059" y="2955862"/>
              <a:ext cx="10799" cy="24298"/>
            </a:xfrm>
            <a:custGeom>
              <a:avLst/>
              <a:gdLst>
                <a:gd name="T0" fmla="*/ 0 w 4"/>
                <a:gd name="T1" fmla="*/ 5 h 9"/>
                <a:gd name="T2" fmla="*/ 2 w 4"/>
                <a:gd name="T3" fmla="*/ 9 h 9"/>
                <a:gd name="T4" fmla="*/ 3 w 4"/>
                <a:gd name="T5" fmla="*/ 4 h 9"/>
                <a:gd name="T6" fmla="*/ 1 w 4"/>
                <a:gd name="T7" fmla="*/ 0 h 9"/>
                <a:gd name="T8" fmla="*/ 0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ís1íḍe"/>
            <p:cNvSpPr/>
            <p:nvPr/>
          </p:nvSpPr>
          <p:spPr bwMode="auto">
            <a:xfrm>
              <a:off x="7165115" y="2963961"/>
              <a:ext cx="12149" cy="25648"/>
            </a:xfrm>
            <a:custGeom>
              <a:avLst/>
              <a:gdLst>
                <a:gd name="T0" fmla="*/ 1 w 4"/>
                <a:gd name="T1" fmla="*/ 5 h 9"/>
                <a:gd name="T2" fmla="*/ 3 w 4"/>
                <a:gd name="T3" fmla="*/ 9 h 9"/>
                <a:gd name="T4" fmla="*/ 4 w 4"/>
                <a:gd name="T5" fmla="*/ 5 h 9"/>
                <a:gd name="T6" fmla="*/ 2 w 4"/>
                <a:gd name="T7" fmla="*/ 0 h 9"/>
                <a:gd name="T8" fmla="*/ 1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î$ľiḓé"/>
            <p:cNvSpPr/>
            <p:nvPr/>
          </p:nvSpPr>
          <p:spPr bwMode="auto">
            <a:xfrm>
              <a:off x="7258258" y="3008508"/>
              <a:ext cx="114741" cy="163337"/>
            </a:xfrm>
            <a:custGeom>
              <a:avLst/>
              <a:gdLst>
                <a:gd name="T0" fmla="*/ 33 w 41"/>
                <a:gd name="T1" fmla="*/ 0 h 58"/>
                <a:gd name="T2" fmla="*/ 28 w 41"/>
                <a:gd name="T3" fmla="*/ 0 h 58"/>
                <a:gd name="T4" fmla="*/ 26 w 41"/>
                <a:gd name="T5" fmla="*/ 20 h 58"/>
                <a:gd name="T6" fmla="*/ 0 w 41"/>
                <a:gd name="T7" fmla="*/ 44 h 58"/>
                <a:gd name="T8" fmla="*/ 8 w 41"/>
                <a:gd name="T9" fmla="*/ 58 h 58"/>
                <a:gd name="T10" fmla="*/ 33 w 4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ïṩḻiḑè"/>
            <p:cNvSpPr/>
            <p:nvPr/>
          </p:nvSpPr>
          <p:spPr bwMode="auto">
            <a:xfrm>
              <a:off x="7117869" y="3179944"/>
              <a:ext cx="712743" cy="966523"/>
            </a:xfrm>
            <a:custGeom>
              <a:avLst/>
              <a:gdLst>
                <a:gd name="T0" fmla="*/ 254 w 254"/>
                <a:gd name="T1" fmla="*/ 243 h 345"/>
                <a:gd name="T2" fmla="*/ 249 w 254"/>
                <a:gd name="T3" fmla="*/ 249 h 345"/>
                <a:gd name="T4" fmla="*/ 243 w 254"/>
                <a:gd name="T5" fmla="*/ 256 h 345"/>
                <a:gd name="T6" fmla="*/ 12 w 254"/>
                <a:gd name="T7" fmla="*/ 304 h 345"/>
                <a:gd name="T8" fmla="*/ 27 w 254"/>
                <a:gd name="T9" fmla="*/ 243 h 345"/>
                <a:gd name="T10" fmla="*/ 20 w 254"/>
                <a:gd name="T11" fmla="*/ 11 h 345"/>
                <a:gd name="T12" fmla="*/ 109 w 254"/>
                <a:gd name="T13" fmla="*/ 6 h 345"/>
                <a:gd name="T14" fmla="*/ 188 w 254"/>
                <a:gd name="T15" fmla="*/ 0 h 345"/>
                <a:gd name="T16" fmla="*/ 183 w 254"/>
                <a:gd name="T17" fmla="*/ 68 h 345"/>
                <a:gd name="T18" fmla="*/ 185 w 254"/>
                <a:gd name="T19" fmla="*/ 86 h 345"/>
                <a:gd name="T20" fmla="*/ 186 w 254"/>
                <a:gd name="T21" fmla="*/ 92 h 345"/>
                <a:gd name="T22" fmla="*/ 210 w 254"/>
                <a:gd name="T23" fmla="*/ 93 h 345"/>
                <a:gd name="T24" fmla="*/ 224 w 254"/>
                <a:gd name="T25" fmla="*/ 92 h 345"/>
                <a:gd name="T26" fmla="*/ 208 w 254"/>
                <a:gd name="T27" fmla="*/ 151 h 345"/>
                <a:gd name="T28" fmla="*/ 210 w 254"/>
                <a:gd name="T29" fmla="*/ 168 h 345"/>
                <a:gd name="T30" fmla="*/ 254 w 254"/>
                <a:gd name="T31" fmla="*/ 24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iṧļïdé"/>
            <p:cNvSpPr/>
            <p:nvPr/>
          </p:nvSpPr>
          <p:spPr bwMode="auto">
            <a:xfrm>
              <a:off x="6549564" y="3807645"/>
              <a:ext cx="1002971" cy="1056966"/>
            </a:xfrm>
            <a:custGeom>
              <a:avLst/>
              <a:gdLst>
                <a:gd name="T0" fmla="*/ 358 w 358"/>
                <a:gd name="T1" fmla="*/ 83 h 377"/>
                <a:gd name="T2" fmla="*/ 228 w 358"/>
                <a:gd name="T3" fmla="*/ 186 h 377"/>
                <a:gd name="T4" fmla="*/ 166 w 358"/>
                <a:gd name="T5" fmla="*/ 351 h 377"/>
                <a:gd name="T6" fmla="*/ 148 w 358"/>
                <a:gd name="T7" fmla="*/ 376 h 377"/>
                <a:gd name="T8" fmla="*/ 129 w 358"/>
                <a:gd name="T9" fmla="*/ 376 h 377"/>
                <a:gd name="T10" fmla="*/ 112 w 358"/>
                <a:gd name="T11" fmla="*/ 377 h 377"/>
                <a:gd name="T12" fmla="*/ 93 w 358"/>
                <a:gd name="T13" fmla="*/ 366 h 377"/>
                <a:gd name="T14" fmla="*/ 89 w 358"/>
                <a:gd name="T15" fmla="*/ 40 h 377"/>
                <a:gd name="T16" fmla="*/ 236 w 358"/>
                <a:gd name="T17" fmla="*/ 12 h 377"/>
                <a:gd name="T18" fmla="*/ 358 w 358"/>
                <a:gd name="T19" fmla="*/ 8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Sľíḋè"/>
            <p:cNvSpPr/>
            <p:nvPr/>
          </p:nvSpPr>
          <p:spPr bwMode="auto">
            <a:xfrm>
              <a:off x="6795245" y="3219091"/>
              <a:ext cx="129590" cy="170086"/>
            </a:xfrm>
            <a:custGeom>
              <a:avLst/>
              <a:gdLst>
                <a:gd name="T0" fmla="*/ 12 w 46"/>
                <a:gd name="T1" fmla="*/ 57 h 61"/>
                <a:gd name="T2" fmla="*/ 14 w 46"/>
                <a:gd name="T3" fmla="*/ 29 h 61"/>
                <a:gd name="T4" fmla="*/ 28 w 46"/>
                <a:gd name="T5" fmla="*/ 14 h 61"/>
                <a:gd name="T6" fmla="*/ 39 w 46"/>
                <a:gd name="T7" fmla="*/ 16 h 61"/>
                <a:gd name="T8" fmla="*/ 29 w 46"/>
                <a:gd name="T9" fmla="*/ 57 h 61"/>
                <a:gd name="T10" fmla="*/ 12 w 46"/>
                <a:gd name="T11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iśḷíďe"/>
            <p:cNvSpPr/>
            <p:nvPr/>
          </p:nvSpPr>
          <p:spPr bwMode="auto">
            <a:xfrm>
              <a:off x="7939954" y="3279836"/>
              <a:ext cx="122841" cy="145788"/>
            </a:xfrm>
            <a:custGeom>
              <a:avLst/>
              <a:gdLst>
                <a:gd name="T0" fmla="*/ 17 w 44"/>
                <a:gd name="T1" fmla="*/ 3 h 52"/>
                <a:gd name="T2" fmla="*/ 14 w 44"/>
                <a:gd name="T3" fmla="*/ 36 h 52"/>
                <a:gd name="T4" fmla="*/ 43 w 44"/>
                <a:gd name="T5" fmla="*/ 27 h 52"/>
                <a:gd name="T6" fmla="*/ 26 w 44"/>
                <a:gd name="T7" fmla="*/ 14 h 52"/>
                <a:gd name="T8" fmla="*/ 17 w 44"/>
                <a:gd name="T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îṩliḋè"/>
            <p:cNvSpPr/>
            <p:nvPr/>
          </p:nvSpPr>
          <p:spPr bwMode="auto">
            <a:xfrm>
              <a:off x="8716142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íṧ1iḓê"/>
            <p:cNvSpPr/>
            <p:nvPr/>
          </p:nvSpPr>
          <p:spPr bwMode="auto"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ï$ḻíḑe"/>
            <p:cNvSpPr/>
            <p:nvPr/>
          </p:nvSpPr>
          <p:spPr bwMode="auto"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íṣ1íḑè"/>
            <p:cNvSpPr/>
            <p:nvPr/>
          </p:nvSpPr>
          <p:spPr bwMode="auto"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ïsḻïdè"/>
            <p:cNvSpPr/>
            <p:nvPr/>
          </p:nvSpPr>
          <p:spPr bwMode="auto">
            <a:xfrm>
              <a:off x="8960473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ïṩľïḑe"/>
            <p:cNvSpPr/>
            <p:nvPr/>
          </p:nvSpPr>
          <p:spPr bwMode="auto"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i$ľiḍè"/>
            <p:cNvSpPr/>
            <p:nvPr/>
          </p:nvSpPr>
          <p:spPr bwMode="auto"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îšlîḑe"/>
            <p:cNvSpPr/>
            <p:nvPr/>
          </p:nvSpPr>
          <p:spPr bwMode="auto"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íŝḷîdè"/>
            <p:cNvSpPr/>
            <p:nvPr/>
          </p:nvSpPr>
          <p:spPr bwMode="auto"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isḻïde"/>
            <p:cNvSpPr/>
            <p:nvPr/>
          </p:nvSpPr>
          <p:spPr bwMode="auto">
            <a:xfrm>
              <a:off x="6812794" y="3841392"/>
              <a:ext cx="739741" cy="1020519"/>
            </a:xfrm>
            <a:custGeom>
              <a:avLst/>
              <a:gdLst>
                <a:gd name="T0" fmla="*/ 264 w 264"/>
                <a:gd name="T1" fmla="*/ 71 h 364"/>
                <a:gd name="T2" fmla="*/ 134 w 264"/>
                <a:gd name="T3" fmla="*/ 174 h 364"/>
                <a:gd name="T4" fmla="*/ 72 w 264"/>
                <a:gd name="T5" fmla="*/ 339 h 364"/>
                <a:gd name="T6" fmla="*/ 54 w 264"/>
                <a:gd name="T7" fmla="*/ 364 h 364"/>
                <a:gd name="T8" fmla="*/ 35 w 264"/>
                <a:gd name="T9" fmla="*/ 364 h 364"/>
                <a:gd name="T10" fmla="*/ 11 w 264"/>
                <a:gd name="T11" fmla="*/ 207 h 364"/>
                <a:gd name="T12" fmla="*/ 142 w 264"/>
                <a:gd name="T13" fmla="*/ 0 h 364"/>
                <a:gd name="T14" fmla="*/ 264 w 264"/>
                <a:gd name="T15" fmla="*/ 71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íṡḷîdè"/>
            <p:cNvSpPr/>
            <p:nvPr/>
          </p:nvSpPr>
          <p:spPr bwMode="auto">
            <a:xfrm>
              <a:off x="7292005" y="3196143"/>
              <a:ext cx="132289" cy="56695"/>
            </a:xfrm>
            <a:custGeom>
              <a:avLst/>
              <a:gdLst>
                <a:gd name="T0" fmla="*/ 0 w 47"/>
                <a:gd name="T1" fmla="*/ 0 h 20"/>
                <a:gd name="T2" fmla="*/ 4 w 47"/>
                <a:gd name="T3" fmla="*/ 6 h 20"/>
                <a:gd name="T4" fmla="*/ 35 w 47"/>
                <a:gd name="T5" fmla="*/ 11 h 20"/>
                <a:gd name="T6" fmla="*/ 47 w 47"/>
                <a:gd name="T7" fmla="*/ 0 h 20"/>
                <a:gd name="T8" fmla="*/ 0 w 4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íşļîḋè"/>
            <p:cNvSpPr/>
            <p:nvPr/>
          </p:nvSpPr>
          <p:spPr bwMode="auto">
            <a:xfrm>
              <a:off x="7190764" y="3016608"/>
              <a:ext cx="87743" cy="45896"/>
            </a:xfrm>
            <a:custGeom>
              <a:avLst/>
              <a:gdLst>
                <a:gd name="T0" fmla="*/ 0 w 65"/>
                <a:gd name="T1" fmla="*/ 34 h 34"/>
                <a:gd name="T2" fmla="*/ 58 w 65"/>
                <a:gd name="T3" fmla="*/ 0 h 34"/>
                <a:gd name="T4" fmla="*/ 65 w 65"/>
                <a:gd name="T5" fmla="*/ 21 h 34"/>
                <a:gd name="T6" fmla="*/ 0 w 65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î$lîďé"/>
            <p:cNvSpPr/>
            <p:nvPr/>
          </p:nvSpPr>
          <p:spPr bwMode="auto">
            <a:xfrm>
              <a:off x="7706423" y="3386478"/>
              <a:ext cx="454914" cy="535908"/>
            </a:xfrm>
            <a:custGeom>
              <a:avLst/>
              <a:gdLst>
                <a:gd name="T0" fmla="*/ 160 w 162"/>
                <a:gd name="T1" fmla="*/ 0 h 191"/>
                <a:gd name="T2" fmla="*/ 98 w 162"/>
                <a:gd name="T3" fmla="*/ 153 h 191"/>
                <a:gd name="T4" fmla="*/ 86 w 162"/>
                <a:gd name="T5" fmla="*/ 155 h 191"/>
                <a:gd name="T6" fmla="*/ 5 w 162"/>
                <a:gd name="T7" fmla="*/ 89 h 191"/>
                <a:gd name="T8" fmla="*/ 0 w 162"/>
                <a:gd name="T9" fmla="*/ 94 h 191"/>
                <a:gd name="T10" fmla="*/ 44 w 162"/>
                <a:gd name="T11" fmla="*/ 169 h 191"/>
                <a:gd name="T12" fmla="*/ 39 w 162"/>
                <a:gd name="T13" fmla="*/ 175 h 191"/>
                <a:gd name="T14" fmla="*/ 88 w 162"/>
                <a:gd name="T15" fmla="*/ 191 h 191"/>
                <a:gd name="T16" fmla="*/ 89 w 162"/>
                <a:gd name="T17" fmla="*/ 191 h 191"/>
                <a:gd name="T18" fmla="*/ 161 w 162"/>
                <a:gd name="T19" fmla="*/ 39 h 191"/>
                <a:gd name="T20" fmla="*/ 160 w 162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iṡļïḑè"/>
            <p:cNvSpPr/>
            <p:nvPr/>
          </p:nvSpPr>
          <p:spPr bwMode="auto">
            <a:xfrm>
              <a:off x="7701023" y="3602461"/>
              <a:ext cx="20249" cy="48596"/>
            </a:xfrm>
            <a:custGeom>
              <a:avLst/>
              <a:gdLst>
                <a:gd name="T0" fmla="*/ 0 w 7"/>
                <a:gd name="T1" fmla="*/ 0 h 17"/>
                <a:gd name="T2" fmla="*/ 0 w 7"/>
                <a:gd name="T3" fmla="*/ 0 h 17"/>
                <a:gd name="T4" fmla="*/ 2 w 7"/>
                <a:gd name="T5" fmla="*/ 17 h 17"/>
                <a:gd name="T6" fmla="*/ 2 w 7"/>
                <a:gd name="T7" fmla="*/ 17 h 17"/>
                <a:gd name="T8" fmla="*/ 7 w 7"/>
                <a:gd name="T9" fmla="*/ 12 h 17"/>
                <a:gd name="T10" fmla="*/ 7 w 7"/>
                <a:gd name="T11" fmla="*/ 12 h 17"/>
                <a:gd name="T12" fmla="*/ 0 w 7"/>
                <a:gd name="T13" fmla="*/ 0 h 17"/>
                <a:gd name="T14" fmla="*/ 0 w 7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îṡľiḓé"/>
            <p:cNvSpPr/>
            <p:nvPr/>
          </p:nvSpPr>
          <p:spPr bwMode="auto">
            <a:xfrm>
              <a:off x="7633528" y="3471521"/>
              <a:ext cx="197084" cy="425217"/>
            </a:xfrm>
            <a:custGeom>
              <a:avLst/>
              <a:gdLst>
                <a:gd name="T0" fmla="*/ 0 w 70"/>
                <a:gd name="T1" fmla="*/ 0 h 152"/>
                <a:gd name="T2" fmla="*/ 8 w 70"/>
                <a:gd name="T3" fmla="*/ 67 h 152"/>
                <a:gd name="T4" fmla="*/ 10 w 70"/>
                <a:gd name="T5" fmla="*/ 76 h 152"/>
                <a:gd name="T6" fmla="*/ 27 w 70"/>
                <a:gd name="T7" fmla="*/ 129 h 152"/>
                <a:gd name="T8" fmla="*/ 59 w 70"/>
                <a:gd name="T9" fmla="*/ 152 h 152"/>
                <a:gd name="T10" fmla="*/ 65 w 70"/>
                <a:gd name="T11" fmla="*/ 145 h 152"/>
                <a:gd name="T12" fmla="*/ 65 w 70"/>
                <a:gd name="T13" fmla="*/ 145 h 152"/>
                <a:gd name="T14" fmla="*/ 70 w 70"/>
                <a:gd name="T15" fmla="*/ 139 h 152"/>
                <a:gd name="T16" fmla="*/ 26 w 70"/>
                <a:gd name="T17" fmla="*/ 64 h 152"/>
                <a:gd name="T18" fmla="*/ 26 w 70"/>
                <a:gd name="T19" fmla="*/ 64 h 152"/>
                <a:gd name="T20" fmla="*/ 24 w 70"/>
                <a:gd name="T21" fmla="*/ 47 h 152"/>
                <a:gd name="T22" fmla="*/ 24 w 70"/>
                <a:gd name="T23" fmla="*/ 47 h 152"/>
                <a:gd name="T24" fmla="*/ 0 w 70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$1iḓe"/>
            <p:cNvSpPr/>
            <p:nvPr/>
          </p:nvSpPr>
          <p:spPr bwMode="auto">
            <a:xfrm>
              <a:off x="6914035" y="3815744"/>
              <a:ext cx="1123111" cy="1051567"/>
            </a:xfrm>
            <a:custGeom>
              <a:avLst/>
              <a:gdLst>
                <a:gd name="T0" fmla="*/ 357 w 401"/>
                <a:gd name="T1" fmla="*/ 161 h 375"/>
                <a:gd name="T2" fmla="*/ 212 w 401"/>
                <a:gd name="T3" fmla="*/ 225 h 375"/>
                <a:gd name="T4" fmla="*/ 227 w 401"/>
                <a:gd name="T5" fmla="*/ 359 h 375"/>
                <a:gd name="T6" fmla="*/ 215 w 401"/>
                <a:gd name="T7" fmla="*/ 375 h 375"/>
                <a:gd name="T8" fmla="*/ 154 w 401"/>
                <a:gd name="T9" fmla="*/ 375 h 375"/>
                <a:gd name="T10" fmla="*/ 145 w 401"/>
                <a:gd name="T11" fmla="*/ 371 h 375"/>
                <a:gd name="T12" fmla="*/ 113 w 401"/>
                <a:gd name="T13" fmla="*/ 57 h 375"/>
                <a:gd name="T14" fmla="*/ 284 w 401"/>
                <a:gd name="T15" fmla="*/ 6 h 375"/>
                <a:gd name="T16" fmla="*/ 327 w 401"/>
                <a:gd name="T17" fmla="*/ 16 h 375"/>
                <a:gd name="T18" fmla="*/ 357 w 401"/>
                <a:gd name="T19" fmla="*/ 16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îṧḷiḋé"/>
            <p:cNvSpPr/>
            <p:nvPr/>
          </p:nvSpPr>
          <p:spPr bwMode="auto">
            <a:xfrm>
              <a:off x="7292005" y="3833292"/>
              <a:ext cx="745141" cy="1034018"/>
            </a:xfrm>
            <a:custGeom>
              <a:avLst/>
              <a:gdLst>
                <a:gd name="T0" fmla="*/ 222 w 266"/>
                <a:gd name="T1" fmla="*/ 155 h 369"/>
                <a:gd name="T2" fmla="*/ 77 w 266"/>
                <a:gd name="T3" fmla="*/ 219 h 369"/>
                <a:gd name="T4" fmla="*/ 92 w 266"/>
                <a:gd name="T5" fmla="*/ 353 h 369"/>
                <a:gd name="T6" fmla="*/ 80 w 266"/>
                <a:gd name="T7" fmla="*/ 369 h 369"/>
                <a:gd name="T8" fmla="*/ 60 w 266"/>
                <a:gd name="T9" fmla="*/ 369 h 369"/>
                <a:gd name="T10" fmla="*/ 30 w 266"/>
                <a:gd name="T11" fmla="*/ 255 h 369"/>
                <a:gd name="T12" fmla="*/ 162 w 266"/>
                <a:gd name="T13" fmla="*/ 111 h 369"/>
                <a:gd name="T14" fmla="*/ 149 w 266"/>
                <a:gd name="T15" fmla="*/ 0 h 369"/>
                <a:gd name="T16" fmla="*/ 192 w 266"/>
                <a:gd name="T17" fmla="*/ 10 h 369"/>
                <a:gd name="T18" fmla="*/ 222 w 266"/>
                <a:gd name="T19" fmla="*/ 1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íŝľídê"/>
            <p:cNvSpPr/>
            <p:nvPr/>
          </p:nvSpPr>
          <p:spPr bwMode="auto">
            <a:xfrm>
              <a:off x="4516626" y="1774706"/>
              <a:ext cx="276728" cy="382020"/>
            </a:xfrm>
            <a:custGeom>
              <a:avLst/>
              <a:gdLst>
                <a:gd name="T0" fmla="*/ 83 w 99"/>
                <a:gd name="T1" fmla="*/ 25 h 136"/>
                <a:gd name="T2" fmla="*/ 94 w 99"/>
                <a:gd name="T3" fmla="*/ 44 h 136"/>
                <a:gd name="T4" fmla="*/ 88 w 99"/>
                <a:gd name="T5" fmla="*/ 72 h 136"/>
                <a:gd name="T6" fmla="*/ 72 w 99"/>
                <a:gd name="T7" fmla="*/ 122 h 136"/>
                <a:gd name="T8" fmla="*/ 19 w 99"/>
                <a:gd name="T9" fmla="*/ 40 h 136"/>
                <a:gd name="T10" fmla="*/ 83 w 99"/>
                <a:gd name="T11" fmla="*/ 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iṡlíďê"/>
            <p:cNvSpPr/>
            <p:nvPr/>
          </p:nvSpPr>
          <p:spPr bwMode="auto">
            <a:xfrm>
              <a:off x="4608418" y="1763907"/>
              <a:ext cx="306426" cy="171437"/>
            </a:xfrm>
            <a:custGeom>
              <a:avLst/>
              <a:gdLst>
                <a:gd name="T0" fmla="*/ 0 w 109"/>
                <a:gd name="T1" fmla="*/ 22 h 61"/>
                <a:gd name="T2" fmla="*/ 82 w 109"/>
                <a:gd name="T3" fmla="*/ 46 h 61"/>
                <a:gd name="T4" fmla="*/ 78 w 109"/>
                <a:gd name="T5" fmla="*/ 13 h 61"/>
                <a:gd name="T6" fmla="*/ 58 w 109"/>
                <a:gd name="T7" fmla="*/ 22 h 61"/>
                <a:gd name="T8" fmla="*/ 0 w 109"/>
                <a:gd name="T9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îṣḻidé"/>
            <p:cNvSpPr/>
            <p:nvPr/>
          </p:nvSpPr>
          <p:spPr bwMode="auto">
            <a:xfrm>
              <a:off x="4519325" y="1774706"/>
              <a:ext cx="125540" cy="218683"/>
            </a:xfrm>
            <a:custGeom>
              <a:avLst/>
              <a:gdLst>
                <a:gd name="T0" fmla="*/ 45 w 45"/>
                <a:gd name="T1" fmla="*/ 14 h 78"/>
                <a:gd name="T2" fmla="*/ 17 w 45"/>
                <a:gd name="T3" fmla="*/ 11 h 78"/>
                <a:gd name="T4" fmla="*/ 15 w 45"/>
                <a:gd name="T5" fmla="*/ 78 h 78"/>
                <a:gd name="T6" fmla="*/ 45 w 45"/>
                <a:gd name="T7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ïś1iḍe"/>
            <p:cNvSpPr/>
            <p:nvPr/>
          </p:nvSpPr>
          <p:spPr bwMode="auto">
            <a:xfrm>
              <a:off x="4555773" y="1808453"/>
              <a:ext cx="112042" cy="168737"/>
            </a:xfrm>
            <a:custGeom>
              <a:avLst/>
              <a:gdLst>
                <a:gd name="T0" fmla="*/ 40 w 40"/>
                <a:gd name="T1" fmla="*/ 13 h 60"/>
                <a:gd name="T2" fmla="*/ 17 w 40"/>
                <a:gd name="T3" fmla="*/ 36 h 60"/>
                <a:gd name="T4" fmla="*/ 4 w 40"/>
                <a:gd name="T5" fmla="*/ 60 h 60"/>
                <a:gd name="T6" fmla="*/ 4 w 40"/>
                <a:gd name="T7" fmla="*/ 45 h 60"/>
                <a:gd name="T8" fmla="*/ 2 w 40"/>
                <a:gd name="T9" fmla="*/ 39 h 60"/>
                <a:gd name="T10" fmla="*/ 26 w 40"/>
                <a:gd name="T11" fmla="*/ 2 h 60"/>
                <a:gd name="T12" fmla="*/ 40 w 40"/>
                <a:gd name="T13" fmla="*/ 1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íṡľide"/>
            <p:cNvSpPr/>
            <p:nvPr/>
          </p:nvSpPr>
          <p:spPr bwMode="auto">
            <a:xfrm>
              <a:off x="4513926" y="1915095"/>
              <a:ext cx="52646" cy="82344"/>
            </a:xfrm>
            <a:custGeom>
              <a:avLst/>
              <a:gdLst>
                <a:gd name="T0" fmla="*/ 19 w 19"/>
                <a:gd name="T1" fmla="*/ 29 h 29"/>
                <a:gd name="T2" fmla="*/ 6 w 19"/>
                <a:gd name="T3" fmla="*/ 22 h 29"/>
                <a:gd name="T4" fmla="*/ 19 w 19"/>
                <a:gd name="T5" fmla="*/ 7 h 29"/>
                <a:gd name="T6" fmla="*/ 19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Slïḍê"/>
            <p:cNvSpPr/>
            <p:nvPr/>
          </p:nvSpPr>
          <p:spPr bwMode="auto">
            <a:xfrm>
              <a:off x="4477479" y="1977190"/>
              <a:ext cx="190335" cy="244331"/>
            </a:xfrm>
            <a:custGeom>
              <a:avLst/>
              <a:gdLst>
                <a:gd name="T0" fmla="*/ 141 w 141"/>
                <a:gd name="T1" fmla="*/ 77 h 181"/>
                <a:gd name="T2" fmla="*/ 130 w 141"/>
                <a:gd name="T3" fmla="*/ 102 h 181"/>
                <a:gd name="T4" fmla="*/ 116 w 141"/>
                <a:gd name="T5" fmla="*/ 133 h 181"/>
                <a:gd name="T6" fmla="*/ 103 w 141"/>
                <a:gd name="T7" fmla="*/ 160 h 181"/>
                <a:gd name="T8" fmla="*/ 0 w 141"/>
                <a:gd name="T9" fmla="*/ 181 h 181"/>
                <a:gd name="T10" fmla="*/ 62 w 141"/>
                <a:gd name="T11" fmla="*/ 15 h 181"/>
                <a:gd name="T12" fmla="*/ 62 w 141"/>
                <a:gd name="T13" fmla="*/ 12 h 181"/>
                <a:gd name="T14" fmla="*/ 66 w 141"/>
                <a:gd name="T15" fmla="*/ 0 h 181"/>
                <a:gd name="T16" fmla="*/ 141 w 141"/>
                <a:gd name="T17" fmla="*/ 7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ṡlîďè"/>
            <p:cNvSpPr/>
            <p:nvPr/>
          </p:nvSpPr>
          <p:spPr bwMode="auto">
            <a:xfrm>
              <a:off x="4667814" y="2027136"/>
              <a:ext cx="78294" cy="62095"/>
            </a:xfrm>
            <a:custGeom>
              <a:avLst/>
              <a:gdLst>
                <a:gd name="T0" fmla="*/ 0 w 28"/>
                <a:gd name="T1" fmla="*/ 0 h 22"/>
                <a:gd name="T2" fmla="*/ 14 w 28"/>
                <a:gd name="T3" fmla="*/ 16 h 22"/>
                <a:gd name="T4" fmla="*/ 28 w 28"/>
                <a:gd name="T5" fmla="*/ 2 h 22"/>
                <a:gd name="T6" fmla="*/ 0 w 2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Sliḑe"/>
            <p:cNvSpPr/>
            <p:nvPr/>
          </p:nvSpPr>
          <p:spPr bwMode="auto">
            <a:xfrm>
              <a:off x="4659714" y="1940743"/>
              <a:ext cx="10799" cy="22949"/>
            </a:xfrm>
            <a:custGeom>
              <a:avLst/>
              <a:gdLst>
                <a:gd name="T0" fmla="*/ 4 w 4"/>
                <a:gd name="T1" fmla="*/ 4 h 8"/>
                <a:gd name="T2" fmla="*/ 2 w 4"/>
                <a:gd name="T3" fmla="*/ 8 h 8"/>
                <a:gd name="T4" fmla="*/ 1 w 4"/>
                <a:gd name="T5" fmla="*/ 4 h 8"/>
                <a:gd name="T6" fmla="*/ 3 w 4"/>
                <a:gd name="T7" fmla="*/ 0 h 8"/>
                <a:gd name="T8" fmla="*/ 4 w 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iṩḷiḋê"/>
            <p:cNvSpPr/>
            <p:nvPr/>
          </p:nvSpPr>
          <p:spPr bwMode="auto">
            <a:xfrm>
              <a:off x="4735308" y="1946142"/>
              <a:ext cx="10799" cy="25648"/>
            </a:xfrm>
            <a:custGeom>
              <a:avLst/>
              <a:gdLst>
                <a:gd name="T0" fmla="*/ 3 w 4"/>
                <a:gd name="T1" fmla="*/ 5 h 9"/>
                <a:gd name="T2" fmla="*/ 1 w 4"/>
                <a:gd name="T3" fmla="*/ 9 h 9"/>
                <a:gd name="T4" fmla="*/ 0 w 4"/>
                <a:gd name="T5" fmla="*/ 5 h 9"/>
                <a:gd name="T6" fmla="*/ 2 w 4"/>
                <a:gd name="T7" fmla="*/ 1 h 9"/>
                <a:gd name="T8" fmla="*/ 3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îślíďé"/>
            <p:cNvSpPr/>
            <p:nvPr/>
          </p:nvSpPr>
          <p:spPr bwMode="auto">
            <a:xfrm>
              <a:off x="4540924" y="1993389"/>
              <a:ext cx="112042" cy="163337"/>
            </a:xfrm>
            <a:custGeom>
              <a:avLst/>
              <a:gdLst>
                <a:gd name="T0" fmla="*/ 40 w 40"/>
                <a:gd name="T1" fmla="*/ 43 h 58"/>
                <a:gd name="T2" fmla="*/ 33 w 40"/>
                <a:gd name="T3" fmla="*/ 58 h 58"/>
                <a:gd name="T4" fmla="*/ 7 w 40"/>
                <a:gd name="T5" fmla="*/ 1 h 58"/>
                <a:gd name="T6" fmla="*/ 7 w 40"/>
                <a:gd name="T7" fmla="*/ 0 h 58"/>
                <a:gd name="T8" fmla="*/ 7 w 40"/>
                <a:gd name="T9" fmla="*/ 0 h 58"/>
                <a:gd name="T10" fmla="*/ 12 w 40"/>
                <a:gd name="T11" fmla="*/ 0 h 58"/>
                <a:gd name="T12" fmla="*/ 14 w 40"/>
                <a:gd name="T13" fmla="*/ 20 h 58"/>
                <a:gd name="T14" fmla="*/ 40 w 40"/>
                <a:gd name="T15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Sliḍê"/>
            <p:cNvSpPr/>
            <p:nvPr/>
          </p:nvSpPr>
          <p:spPr bwMode="auto">
            <a:xfrm>
              <a:off x="4297943" y="2139177"/>
              <a:ext cx="1384990" cy="877430"/>
            </a:xfrm>
            <a:custGeom>
              <a:avLst/>
              <a:gdLst>
                <a:gd name="T0" fmla="*/ 490 w 494"/>
                <a:gd name="T1" fmla="*/ 167 h 313"/>
                <a:gd name="T2" fmla="*/ 490 w 494"/>
                <a:gd name="T3" fmla="*/ 220 h 313"/>
                <a:gd name="T4" fmla="*/ 251 w 494"/>
                <a:gd name="T5" fmla="*/ 268 h 313"/>
                <a:gd name="T6" fmla="*/ 251 w 494"/>
                <a:gd name="T7" fmla="*/ 268 h 313"/>
                <a:gd name="T8" fmla="*/ 66 w 494"/>
                <a:gd name="T9" fmla="*/ 36 h 313"/>
                <a:gd name="T10" fmla="*/ 164 w 494"/>
                <a:gd name="T11" fmla="*/ 28 h 313"/>
                <a:gd name="T12" fmla="*/ 324 w 494"/>
                <a:gd name="T13" fmla="*/ 188 h 313"/>
                <a:gd name="T14" fmla="*/ 490 w 494"/>
                <a:gd name="T15" fmla="*/ 16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îšliḋé"/>
            <p:cNvSpPr/>
            <p:nvPr/>
          </p:nvSpPr>
          <p:spPr bwMode="auto">
            <a:xfrm>
              <a:off x="3444811" y="3732051"/>
              <a:ext cx="120141" cy="318575"/>
            </a:xfrm>
            <a:custGeom>
              <a:avLst/>
              <a:gdLst>
                <a:gd name="T0" fmla="*/ 38 w 43"/>
                <a:gd name="T1" fmla="*/ 20 h 114"/>
                <a:gd name="T2" fmla="*/ 3 w 43"/>
                <a:gd name="T3" fmla="*/ 9 h 114"/>
                <a:gd name="T4" fmla="*/ 5 w 43"/>
                <a:gd name="T5" fmla="*/ 114 h 114"/>
                <a:gd name="T6" fmla="*/ 17 w 43"/>
                <a:gd name="T7" fmla="*/ 101 h 114"/>
                <a:gd name="T8" fmla="*/ 30 w 43"/>
                <a:gd name="T9" fmla="*/ 57 h 114"/>
                <a:gd name="T10" fmla="*/ 38 w 43"/>
                <a:gd name="T11" fmla="*/ 2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í$ľîḓè"/>
            <p:cNvSpPr/>
            <p:nvPr/>
          </p:nvSpPr>
          <p:spPr bwMode="auto">
            <a:xfrm>
              <a:off x="3498806" y="2904566"/>
              <a:ext cx="1411988" cy="1286448"/>
            </a:xfrm>
            <a:custGeom>
              <a:avLst/>
              <a:gdLst>
                <a:gd name="T0" fmla="*/ 475 w 504"/>
                <a:gd name="T1" fmla="*/ 197 h 459"/>
                <a:gd name="T2" fmla="*/ 453 w 504"/>
                <a:gd name="T3" fmla="*/ 226 h 459"/>
                <a:gd name="T4" fmla="*/ 4 w 504"/>
                <a:gd name="T5" fmla="*/ 362 h 459"/>
                <a:gd name="T6" fmla="*/ 3 w 504"/>
                <a:gd name="T7" fmla="*/ 319 h 459"/>
                <a:gd name="T8" fmla="*/ 13 w 504"/>
                <a:gd name="T9" fmla="*/ 299 h 459"/>
                <a:gd name="T10" fmla="*/ 270 w 504"/>
                <a:gd name="T11" fmla="*/ 210 h 459"/>
                <a:gd name="T12" fmla="*/ 362 w 504"/>
                <a:gd name="T13" fmla="*/ 85 h 459"/>
                <a:gd name="T14" fmla="*/ 364 w 504"/>
                <a:gd name="T15" fmla="*/ 78 h 459"/>
                <a:gd name="T16" fmla="*/ 501 w 504"/>
                <a:gd name="T17" fmla="*/ 101 h 459"/>
                <a:gd name="T18" fmla="*/ 497 w 504"/>
                <a:gd name="T19" fmla="*/ 141 h 459"/>
                <a:gd name="T20" fmla="*/ 475 w 504"/>
                <a:gd name="T21" fmla="*/ 19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ïsḻídé"/>
            <p:cNvSpPr/>
            <p:nvPr/>
          </p:nvSpPr>
          <p:spPr bwMode="auto">
            <a:xfrm>
              <a:off x="3506906" y="3050354"/>
              <a:ext cx="1306696" cy="749191"/>
            </a:xfrm>
            <a:custGeom>
              <a:avLst/>
              <a:gdLst>
                <a:gd name="T0" fmla="*/ 452 w 466"/>
                <a:gd name="T1" fmla="*/ 0 h 267"/>
                <a:gd name="T2" fmla="*/ 409 w 466"/>
                <a:gd name="T3" fmla="*/ 55 h 267"/>
                <a:gd name="T4" fmla="*/ 405 w 466"/>
                <a:gd name="T5" fmla="*/ 60 h 267"/>
                <a:gd name="T6" fmla="*/ 358 w 466"/>
                <a:gd name="T7" fmla="*/ 36 h 267"/>
                <a:gd name="T8" fmla="*/ 358 w 466"/>
                <a:gd name="T9" fmla="*/ 36 h 267"/>
                <a:gd name="T10" fmla="*/ 356 w 466"/>
                <a:gd name="T11" fmla="*/ 23 h 267"/>
                <a:gd name="T12" fmla="*/ 341 w 466"/>
                <a:gd name="T13" fmla="*/ 37 h 267"/>
                <a:gd name="T14" fmla="*/ 354 w 466"/>
                <a:gd name="T15" fmla="*/ 44 h 267"/>
                <a:gd name="T16" fmla="*/ 351 w 466"/>
                <a:gd name="T17" fmla="*/ 54 h 267"/>
                <a:gd name="T18" fmla="*/ 267 w 466"/>
                <a:gd name="T19" fmla="*/ 158 h 267"/>
                <a:gd name="T20" fmla="*/ 10 w 466"/>
                <a:gd name="T21" fmla="*/ 247 h 267"/>
                <a:gd name="T22" fmla="*/ 0 w 466"/>
                <a:gd name="T23" fmla="*/ 267 h 267"/>
                <a:gd name="T24" fmla="*/ 230 w 466"/>
                <a:gd name="T25" fmla="*/ 230 h 267"/>
                <a:gd name="T26" fmla="*/ 423 w 466"/>
                <a:gd name="T27" fmla="*/ 67 h 267"/>
                <a:gd name="T28" fmla="*/ 427 w 466"/>
                <a:gd name="T29" fmla="*/ 63 h 267"/>
                <a:gd name="T30" fmla="*/ 466 w 466"/>
                <a:gd name="T31" fmla="*/ 4 h 267"/>
                <a:gd name="T32" fmla="*/ 452 w 466"/>
                <a:gd name="T3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íŝḻíḍe"/>
            <p:cNvSpPr/>
            <p:nvPr/>
          </p:nvSpPr>
          <p:spPr bwMode="auto">
            <a:xfrm>
              <a:off x="5071432" y="4612181"/>
              <a:ext cx="319925" cy="117441"/>
            </a:xfrm>
            <a:custGeom>
              <a:avLst/>
              <a:gdLst>
                <a:gd name="T0" fmla="*/ 21 w 114"/>
                <a:gd name="T1" fmla="*/ 4 h 42"/>
                <a:gd name="T2" fmla="*/ 8 w 114"/>
                <a:gd name="T3" fmla="*/ 39 h 42"/>
                <a:gd name="T4" fmla="*/ 114 w 114"/>
                <a:gd name="T5" fmla="*/ 39 h 42"/>
                <a:gd name="T6" fmla="*/ 101 w 114"/>
                <a:gd name="T7" fmla="*/ 27 h 42"/>
                <a:gd name="T8" fmla="*/ 57 w 114"/>
                <a:gd name="T9" fmla="*/ 13 h 42"/>
                <a:gd name="T10" fmla="*/ 21 w 114"/>
                <a:gd name="T11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îŝľîḋê"/>
            <p:cNvSpPr/>
            <p:nvPr/>
          </p:nvSpPr>
          <p:spPr bwMode="auto">
            <a:xfrm>
              <a:off x="4821701" y="2919415"/>
              <a:ext cx="773489" cy="1731913"/>
            </a:xfrm>
            <a:custGeom>
              <a:avLst/>
              <a:gdLst>
                <a:gd name="T0" fmla="*/ 153 w 276"/>
                <a:gd name="T1" fmla="*/ 612 h 618"/>
                <a:gd name="T2" fmla="*/ 143 w 276"/>
                <a:gd name="T3" fmla="*/ 618 h 618"/>
                <a:gd name="T4" fmla="*/ 115 w 276"/>
                <a:gd name="T5" fmla="*/ 617 h 618"/>
                <a:gd name="T6" fmla="*/ 98 w 276"/>
                <a:gd name="T7" fmla="*/ 617 h 618"/>
                <a:gd name="T8" fmla="*/ 91 w 276"/>
                <a:gd name="T9" fmla="*/ 607 h 618"/>
                <a:gd name="T10" fmla="*/ 110 w 276"/>
                <a:gd name="T11" fmla="*/ 425 h 618"/>
                <a:gd name="T12" fmla="*/ 16 w 276"/>
                <a:gd name="T13" fmla="*/ 179 h 618"/>
                <a:gd name="T14" fmla="*/ 0 w 276"/>
                <a:gd name="T15" fmla="*/ 159 h 618"/>
                <a:gd name="T16" fmla="*/ 15 w 276"/>
                <a:gd name="T17" fmla="*/ 120 h 618"/>
                <a:gd name="T18" fmla="*/ 16 w 276"/>
                <a:gd name="T19" fmla="*/ 119 h 618"/>
                <a:gd name="T20" fmla="*/ 135 w 276"/>
                <a:gd name="T21" fmla="*/ 109 h 618"/>
                <a:gd name="T22" fmla="*/ 153 w 276"/>
                <a:gd name="T23" fmla="*/ 6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iśļíḑé"/>
            <p:cNvSpPr/>
            <p:nvPr/>
          </p:nvSpPr>
          <p:spPr bwMode="auto">
            <a:xfrm>
              <a:off x="4863548" y="3252838"/>
              <a:ext cx="398219" cy="1395789"/>
            </a:xfrm>
            <a:custGeom>
              <a:avLst/>
              <a:gdLst>
                <a:gd name="T0" fmla="*/ 100 w 142"/>
                <a:gd name="T1" fmla="*/ 498 h 498"/>
                <a:gd name="T2" fmla="*/ 83 w 142"/>
                <a:gd name="T3" fmla="*/ 498 h 498"/>
                <a:gd name="T4" fmla="*/ 72 w 142"/>
                <a:gd name="T5" fmla="*/ 491 h 498"/>
                <a:gd name="T6" fmla="*/ 80 w 142"/>
                <a:gd name="T7" fmla="*/ 280 h 498"/>
                <a:gd name="T8" fmla="*/ 1 w 142"/>
                <a:gd name="T9" fmla="*/ 60 h 498"/>
                <a:gd name="T10" fmla="*/ 0 w 142"/>
                <a:gd name="T11" fmla="*/ 1 h 498"/>
                <a:gd name="T12" fmla="*/ 0 w 142"/>
                <a:gd name="T13" fmla="*/ 0 h 498"/>
                <a:gd name="T14" fmla="*/ 1 w 142"/>
                <a:gd name="T15" fmla="*/ 0 h 498"/>
                <a:gd name="T16" fmla="*/ 134 w 142"/>
                <a:gd name="T17" fmla="*/ 173 h 498"/>
                <a:gd name="T18" fmla="*/ 100 w 142"/>
                <a:gd name="T1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ïsliḓê"/>
            <p:cNvSpPr/>
            <p:nvPr/>
          </p:nvSpPr>
          <p:spPr bwMode="auto">
            <a:xfrm>
              <a:off x="4319541" y="2175624"/>
              <a:ext cx="824785" cy="1194656"/>
            </a:xfrm>
            <a:custGeom>
              <a:avLst/>
              <a:gdLst>
                <a:gd name="T0" fmla="*/ 294 w 294"/>
                <a:gd name="T1" fmla="*/ 348 h 426"/>
                <a:gd name="T2" fmla="*/ 24 w 294"/>
                <a:gd name="T3" fmla="*/ 426 h 426"/>
                <a:gd name="T4" fmla="*/ 35 w 294"/>
                <a:gd name="T5" fmla="*/ 202 h 426"/>
                <a:gd name="T6" fmla="*/ 18 w 294"/>
                <a:gd name="T7" fmla="*/ 152 h 426"/>
                <a:gd name="T8" fmla="*/ 16 w 294"/>
                <a:gd name="T9" fmla="*/ 147 h 426"/>
                <a:gd name="T10" fmla="*/ 34 w 294"/>
                <a:gd name="T11" fmla="*/ 7 h 426"/>
                <a:gd name="T12" fmla="*/ 126 w 294"/>
                <a:gd name="T13" fmla="*/ 0 h 426"/>
                <a:gd name="T14" fmla="*/ 236 w 294"/>
                <a:gd name="T15" fmla="*/ 179 h 426"/>
                <a:gd name="T16" fmla="*/ 294 w 294"/>
                <a:gd name="T17" fmla="*/ 348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îṧļïḑê"/>
            <p:cNvSpPr/>
            <p:nvPr/>
          </p:nvSpPr>
          <p:spPr bwMode="auto">
            <a:xfrm>
              <a:off x="4652965" y="2888367"/>
              <a:ext cx="155238" cy="174137"/>
            </a:xfrm>
            <a:custGeom>
              <a:avLst/>
              <a:gdLst>
                <a:gd name="T0" fmla="*/ 53 w 55"/>
                <a:gd name="T1" fmla="*/ 33 h 62"/>
                <a:gd name="T2" fmla="*/ 48 w 55"/>
                <a:gd name="T3" fmla="*/ 45 h 62"/>
                <a:gd name="T4" fmla="*/ 13 w 55"/>
                <a:gd name="T5" fmla="*/ 62 h 62"/>
                <a:gd name="T6" fmla="*/ 6 w 55"/>
                <a:gd name="T7" fmla="*/ 62 h 62"/>
                <a:gd name="T8" fmla="*/ 3 w 55"/>
                <a:gd name="T9" fmla="*/ 38 h 62"/>
                <a:gd name="T10" fmla="*/ 0 w 55"/>
                <a:gd name="T11" fmla="*/ 13 h 62"/>
                <a:gd name="T12" fmla="*/ 0 w 55"/>
                <a:gd name="T13" fmla="*/ 13 h 62"/>
                <a:gd name="T14" fmla="*/ 27 w 55"/>
                <a:gd name="T15" fmla="*/ 3 h 62"/>
                <a:gd name="T16" fmla="*/ 32 w 55"/>
                <a:gd name="T17" fmla="*/ 9 h 62"/>
                <a:gd name="T18" fmla="*/ 44 w 55"/>
                <a:gd name="T19" fmla="*/ 7 h 62"/>
                <a:gd name="T20" fmla="*/ 53 w 55"/>
                <a:gd name="T21" fmla="*/ 3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ïş1îḓé"/>
            <p:cNvSpPr/>
            <p:nvPr/>
          </p:nvSpPr>
          <p:spPr bwMode="auto">
            <a:xfrm>
              <a:off x="4623267" y="2175624"/>
              <a:ext cx="411718" cy="454914"/>
            </a:xfrm>
            <a:custGeom>
              <a:avLst/>
              <a:gdLst>
                <a:gd name="T0" fmla="*/ 86 w 147"/>
                <a:gd name="T1" fmla="*/ 162 h 162"/>
                <a:gd name="T2" fmla="*/ 147 w 147"/>
                <a:gd name="T3" fmla="*/ 123 h 162"/>
                <a:gd name="T4" fmla="*/ 85 w 147"/>
                <a:gd name="T5" fmla="*/ 29 h 162"/>
                <a:gd name="T6" fmla="*/ 18 w 147"/>
                <a:gd name="T7" fmla="*/ 0 h 162"/>
                <a:gd name="T8" fmla="*/ 0 w 147"/>
                <a:gd name="T9" fmla="*/ 1 h 162"/>
                <a:gd name="T10" fmla="*/ 86 w 147"/>
                <a:gd name="T1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ïṡļiḍè"/>
            <p:cNvSpPr/>
            <p:nvPr/>
          </p:nvSpPr>
          <p:spPr bwMode="auto">
            <a:xfrm>
              <a:off x="3924023" y="2479350"/>
              <a:ext cx="801836" cy="711394"/>
            </a:xfrm>
            <a:custGeom>
              <a:avLst/>
              <a:gdLst>
                <a:gd name="T0" fmla="*/ 286 w 286"/>
                <a:gd name="T1" fmla="*/ 204 h 254"/>
                <a:gd name="T2" fmla="*/ 273 w 286"/>
                <a:gd name="T3" fmla="*/ 208 h 254"/>
                <a:gd name="T4" fmla="*/ 21 w 286"/>
                <a:gd name="T5" fmla="*/ 204 h 254"/>
                <a:gd name="T6" fmla="*/ 9 w 286"/>
                <a:gd name="T7" fmla="*/ 120 h 254"/>
                <a:gd name="T8" fmla="*/ 75 w 286"/>
                <a:gd name="T9" fmla="*/ 0 h 254"/>
                <a:gd name="T10" fmla="*/ 173 w 286"/>
                <a:gd name="T11" fmla="*/ 8 h 254"/>
                <a:gd name="T12" fmla="*/ 145 w 286"/>
                <a:gd name="T13" fmla="*/ 133 h 254"/>
                <a:gd name="T14" fmla="*/ 260 w 286"/>
                <a:gd name="T15" fmla="*/ 159 h 254"/>
                <a:gd name="T16" fmla="*/ 267 w 286"/>
                <a:gd name="T17" fmla="*/ 159 h 254"/>
                <a:gd name="T18" fmla="*/ 277 w 286"/>
                <a:gd name="T19" fmla="*/ 186 h 254"/>
                <a:gd name="T20" fmla="*/ 286 w 286"/>
                <a:gd name="T21" fmla="*/ 20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iṧḻîḑé"/>
            <p:cNvSpPr/>
            <p:nvPr/>
          </p:nvSpPr>
          <p:spPr bwMode="auto">
            <a:xfrm>
              <a:off x="4025265" y="2193173"/>
              <a:ext cx="580454" cy="610152"/>
            </a:xfrm>
            <a:custGeom>
              <a:avLst/>
              <a:gdLst>
                <a:gd name="T0" fmla="*/ 114 w 207"/>
                <a:gd name="T1" fmla="*/ 218 h 218"/>
                <a:gd name="T2" fmla="*/ 0 w 207"/>
                <a:gd name="T3" fmla="*/ 161 h 218"/>
                <a:gd name="T4" fmla="*/ 65 w 207"/>
                <a:gd name="T5" fmla="*/ 41 h 218"/>
                <a:gd name="T6" fmla="*/ 139 w 207"/>
                <a:gd name="T7" fmla="*/ 1 h 218"/>
                <a:gd name="T8" fmla="*/ 195 w 207"/>
                <a:gd name="T9" fmla="*/ 78 h 218"/>
                <a:gd name="T10" fmla="*/ 162 w 207"/>
                <a:gd name="T11" fmla="*/ 129 h 218"/>
                <a:gd name="T12" fmla="*/ 114 w 207"/>
                <a:gd name="T1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îśļiḑê"/>
            <p:cNvSpPr/>
            <p:nvPr/>
          </p:nvSpPr>
          <p:spPr bwMode="auto">
            <a:xfrm>
              <a:off x="4488278" y="2167525"/>
              <a:ext cx="140389" cy="75594"/>
            </a:xfrm>
            <a:custGeom>
              <a:avLst/>
              <a:gdLst>
                <a:gd name="T0" fmla="*/ 50 w 50"/>
                <a:gd name="T1" fmla="*/ 0 h 27"/>
                <a:gd name="T2" fmla="*/ 44 w 50"/>
                <a:gd name="T3" fmla="*/ 13 h 27"/>
                <a:gd name="T4" fmla="*/ 16 w 50"/>
                <a:gd name="T5" fmla="*/ 20 h 27"/>
                <a:gd name="T6" fmla="*/ 0 w 50"/>
                <a:gd name="T7" fmla="*/ 8 h 27"/>
                <a:gd name="T8" fmla="*/ 50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í$1ïḓé"/>
            <p:cNvSpPr/>
            <p:nvPr/>
          </p:nvSpPr>
          <p:spPr bwMode="auto">
            <a:xfrm>
              <a:off x="4689412" y="2980160"/>
              <a:ext cx="112042" cy="82344"/>
            </a:xfrm>
            <a:custGeom>
              <a:avLst/>
              <a:gdLst>
                <a:gd name="T0" fmla="*/ 40 w 40"/>
                <a:gd name="T1" fmla="*/ 0 h 29"/>
                <a:gd name="T2" fmla="*/ 11 w 40"/>
                <a:gd name="T3" fmla="*/ 7 h 29"/>
                <a:gd name="T4" fmla="*/ 4 w 40"/>
                <a:gd name="T5" fmla="*/ 7 h 29"/>
                <a:gd name="T6" fmla="*/ 4 w 40"/>
                <a:gd name="T7" fmla="*/ 7 h 29"/>
                <a:gd name="T8" fmla="*/ 4 w 40"/>
                <a:gd name="T9" fmla="*/ 7 h 29"/>
                <a:gd name="T10" fmla="*/ 13 w 40"/>
                <a:gd name="T11" fmla="*/ 25 h 29"/>
                <a:gd name="T12" fmla="*/ 0 w 40"/>
                <a:gd name="T13" fmla="*/ 29 h 29"/>
                <a:gd name="T14" fmla="*/ 35 w 40"/>
                <a:gd name="T15" fmla="*/ 12 h 29"/>
                <a:gd name="T16" fmla="*/ 40 w 40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îŝlîďè"/>
            <p:cNvSpPr/>
            <p:nvPr/>
          </p:nvSpPr>
          <p:spPr bwMode="auto">
            <a:xfrm>
              <a:off x="3933472" y="2815473"/>
              <a:ext cx="792387" cy="307776"/>
            </a:xfrm>
            <a:custGeom>
              <a:avLst/>
              <a:gdLst>
                <a:gd name="T0" fmla="*/ 6 w 283"/>
                <a:gd name="T1" fmla="*/ 0 h 110"/>
                <a:gd name="T2" fmla="*/ 6 w 283"/>
                <a:gd name="T3" fmla="*/ 0 h 110"/>
                <a:gd name="T4" fmla="*/ 0 w 283"/>
                <a:gd name="T5" fmla="*/ 37 h 110"/>
                <a:gd name="T6" fmla="*/ 18 w 283"/>
                <a:gd name="T7" fmla="*/ 84 h 110"/>
                <a:gd name="T8" fmla="*/ 114 w 283"/>
                <a:gd name="T9" fmla="*/ 110 h 110"/>
                <a:gd name="T10" fmla="*/ 270 w 283"/>
                <a:gd name="T11" fmla="*/ 88 h 110"/>
                <a:gd name="T12" fmla="*/ 270 w 283"/>
                <a:gd name="T13" fmla="*/ 88 h 110"/>
                <a:gd name="T14" fmla="*/ 283 w 283"/>
                <a:gd name="T15" fmla="*/ 84 h 110"/>
                <a:gd name="T16" fmla="*/ 274 w 283"/>
                <a:gd name="T17" fmla="*/ 66 h 110"/>
                <a:gd name="T18" fmla="*/ 274 w 283"/>
                <a:gd name="T19" fmla="*/ 66 h 110"/>
                <a:gd name="T20" fmla="*/ 263 w 283"/>
                <a:gd name="T21" fmla="*/ 63 h 110"/>
                <a:gd name="T22" fmla="*/ 260 w 283"/>
                <a:gd name="T23" fmla="*/ 64 h 110"/>
                <a:gd name="T24" fmla="*/ 142 w 283"/>
                <a:gd name="T25" fmla="*/ 79 h 110"/>
                <a:gd name="T26" fmla="*/ 74 w 283"/>
                <a:gd name="T27" fmla="*/ 72 h 110"/>
                <a:gd name="T28" fmla="*/ 6 w 283"/>
                <a:gd name="T2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ïṩļïḑe"/>
            <p:cNvSpPr/>
            <p:nvPr/>
          </p:nvSpPr>
          <p:spPr bwMode="auto">
            <a:xfrm>
              <a:off x="3012845" y="4726921"/>
              <a:ext cx="3261341" cy="210583"/>
            </a:xfrm>
            <a:custGeom>
              <a:avLst/>
              <a:gdLst>
                <a:gd name="T0" fmla="*/ 1163 w 1163"/>
                <a:gd name="T1" fmla="*/ 0 h 75"/>
                <a:gd name="T2" fmla="*/ 1163 w 1163"/>
                <a:gd name="T3" fmla="*/ 75 h 75"/>
                <a:gd name="T4" fmla="*/ 0 w 1163"/>
                <a:gd name="T5" fmla="*/ 75 h 75"/>
                <a:gd name="T6" fmla="*/ 22 w 1163"/>
                <a:gd name="T7" fmla="*/ 22 h 75"/>
                <a:gd name="T8" fmla="*/ 76 w 1163"/>
                <a:gd name="T9" fmla="*/ 0 h 75"/>
                <a:gd name="T10" fmla="*/ 1163 w 1163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iṣḷïďê"/>
            <p:cNvSpPr/>
            <p:nvPr/>
          </p:nvSpPr>
          <p:spPr bwMode="auto">
            <a:xfrm>
              <a:off x="5026885" y="2248518"/>
              <a:ext cx="1452485" cy="737041"/>
            </a:xfrm>
            <a:custGeom>
              <a:avLst/>
              <a:gdLst>
                <a:gd name="T0" fmla="*/ 505 w 518"/>
                <a:gd name="T1" fmla="*/ 207 h 263"/>
                <a:gd name="T2" fmla="*/ 481 w 518"/>
                <a:gd name="T3" fmla="*/ 263 h 263"/>
                <a:gd name="T4" fmla="*/ 0 w 518"/>
                <a:gd name="T5" fmla="*/ 263 h 263"/>
                <a:gd name="T6" fmla="*/ 0 w 518"/>
                <a:gd name="T7" fmla="*/ 257 h 263"/>
                <a:gd name="T8" fmla="*/ 257 w 518"/>
                <a:gd name="T9" fmla="*/ 0 h 263"/>
                <a:gd name="T10" fmla="*/ 306 w 518"/>
                <a:gd name="T11" fmla="*/ 0 h 263"/>
                <a:gd name="T12" fmla="*/ 507 w 518"/>
                <a:gd name="T13" fmla="*/ 127 h 263"/>
                <a:gd name="T14" fmla="*/ 505 w 518"/>
                <a:gd name="T15" fmla="*/ 20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ïş1iḋe"/>
            <p:cNvSpPr/>
            <p:nvPr/>
          </p:nvSpPr>
          <p:spPr bwMode="auto">
            <a:xfrm>
              <a:off x="4808202" y="2683184"/>
              <a:ext cx="357722" cy="2043738"/>
            </a:xfrm>
            <a:custGeom>
              <a:avLst/>
              <a:gdLst>
                <a:gd name="T0" fmla="*/ 68 w 265"/>
                <a:gd name="T1" fmla="*/ 1514 h 1514"/>
                <a:gd name="T2" fmla="*/ 0 w 265"/>
                <a:gd name="T3" fmla="*/ 1514 h 1514"/>
                <a:gd name="T4" fmla="*/ 0 w 265"/>
                <a:gd name="T5" fmla="*/ 461 h 1514"/>
                <a:gd name="T6" fmla="*/ 205 w 265"/>
                <a:gd name="T7" fmla="*/ 0 h 1514"/>
                <a:gd name="T8" fmla="*/ 265 w 265"/>
                <a:gd name="T9" fmla="*/ 27 h 1514"/>
                <a:gd name="T10" fmla="*/ 68 w 265"/>
                <a:gd name="T11" fmla="*/ 476 h 1514"/>
                <a:gd name="T12" fmla="*/ 68 w 265"/>
                <a:gd name="T13" fmla="*/ 1514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iṥľiḋé"/>
            <p:cNvSpPr/>
            <p:nvPr/>
          </p:nvSpPr>
          <p:spPr bwMode="auto">
            <a:xfrm>
              <a:off x="6183744" y="2666985"/>
              <a:ext cx="306426" cy="2059936"/>
            </a:xfrm>
            <a:custGeom>
              <a:avLst/>
              <a:gdLst>
                <a:gd name="T0" fmla="*/ 32 w 109"/>
                <a:gd name="T1" fmla="*/ 735 h 735"/>
                <a:gd name="T2" fmla="*/ 0 w 109"/>
                <a:gd name="T3" fmla="*/ 735 h 735"/>
                <a:gd name="T4" fmla="*/ 0 w 109"/>
                <a:gd name="T5" fmla="*/ 228 h 735"/>
                <a:gd name="T6" fmla="*/ 100 w 109"/>
                <a:gd name="T7" fmla="*/ 0 h 735"/>
                <a:gd name="T8" fmla="*/ 93 w 109"/>
                <a:gd name="T9" fmla="*/ 96 h 735"/>
                <a:gd name="T10" fmla="*/ 32 w 109"/>
                <a:gd name="T11" fmla="*/ 235 h 735"/>
                <a:gd name="T12" fmla="*/ 32 w 109"/>
                <a:gd name="T13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îSļïḑé"/>
            <p:cNvSpPr/>
            <p:nvPr/>
          </p:nvSpPr>
          <p:spPr bwMode="auto">
            <a:xfrm>
              <a:off x="3012845" y="4726921"/>
              <a:ext cx="1795357" cy="210583"/>
            </a:xfrm>
            <a:custGeom>
              <a:avLst/>
              <a:gdLst>
                <a:gd name="T0" fmla="*/ 640 w 640"/>
                <a:gd name="T1" fmla="*/ 0 h 75"/>
                <a:gd name="T2" fmla="*/ 640 w 640"/>
                <a:gd name="T3" fmla="*/ 75 h 75"/>
                <a:gd name="T4" fmla="*/ 0 w 640"/>
                <a:gd name="T5" fmla="*/ 75 h 75"/>
                <a:gd name="T6" fmla="*/ 22 w 640"/>
                <a:gd name="T7" fmla="*/ 22 h 75"/>
                <a:gd name="T8" fmla="*/ 76 w 640"/>
                <a:gd name="T9" fmla="*/ 0 h 75"/>
                <a:gd name="T10" fmla="*/ 640 w 640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604360" y="193271"/>
            <a:ext cx="8191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(</a:t>
            </a:r>
            <a:r>
              <a:rPr lang="zh-CN" altLang="en-US" sz="3600" b="1" dirty="0">
                <a:solidFill>
                  <a:schemeClr val="bg1"/>
                </a:solidFill>
              </a:rPr>
              <a:t>二</a:t>
            </a:r>
            <a:r>
              <a:rPr lang="en-US" altLang="zh-CN" sz="3600" b="1" dirty="0">
                <a:solidFill>
                  <a:schemeClr val="bg1"/>
                </a:solidFill>
              </a:rPr>
              <a:t>) </a:t>
            </a:r>
            <a:r>
              <a:rPr lang="zh-CN" altLang="en-US" sz="3600" b="1" dirty="0">
                <a:solidFill>
                  <a:schemeClr val="bg1"/>
                </a:solidFill>
              </a:rPr>
              <a:t>了解计算机主机硬件组件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494" y="262764"/>
            <a:ext cx="692006" cy="55301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25" y="1555750"/>
            <a:ext cx="6944995" cy="2794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85628" y="165947"/>
            <a:ext cx="2277772" cy="1145854"/>
            <a:chOff x="2786063" y="1763907"/>
            <a:chExt cx="6619875" cy="3330186"/>
          </a:xfrm>
        </p:grpSpPr>
        <p:sp>
          <p:nvSpPr>
            <p:cNvPr id="5" name="íśľíde"/>
            <p:cNvSpPr/>
            <p:nvPr/>
          </p:nvSpPr>
          <p:spPr bwMode="auto"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iŝḻïḋe"/>
            <p:cNvSpPr/>
            <p:nvPr/>
          </p:nvSpPr>
          <p:spPr bwMode="auto">
            <a:xfrm>
              <a:off x="6722350" y="3232590"/>
              <a:ext cx="619601" cy="703295"/>
            </a:xfrm>
            <a:custGeom>
              <a:avLst/>
              <a:gdLst>
                <a:gd name="T0" fmla="*/ 178 w 221"/>
                <a:gd name="T1" fmla="*/ 207 h 251"/>
                <a:gd name="T2" fmla="*/ 72 w 221"/>
                <a:gd name="T3" fmla="*/ 249 h 251"/>
                <a:gd name="T4" fmla="*/ 6 w 221"/>
                <a:gd name="T5" fmla="*/ 61 h 251"/>
                <a:gd name="T6" fmla="*/ 10 w 221"/>
                <a:gd name="T7" fmla="*/ 18 h 251"/>
                <a:gd name="T8" fmla="*/ 29 w 221"/>
                <a:gd name="T9" fmla="*/ 0 h 251"/>
                <a:gd name="T10" fmla="*/ 39 w 221"/>
                <a:gd name="T11" fmla="*/ 0 h 251"/>
                <a:gd name="T12" fmla="*/ 50 w 221"/>
                <a:gd name="T13" fmla="*/ 11 h 251"/>
                <a:gd name="T14" fmla="*/ 83 w 221"/>
                <a:gd name="T15" fmla="*/ 124 h 251"/>
                <a:gd name="T16" fmla="*/ 140 w 221"/>
                <a:gd name="T17" fmla="*/ 22 h 251"/>
                <a:gd name="T18" fmla="*/ 206 w 221"/>
                <a:gd name="T19" fmla="*/ 63 h 251"/>
                <a:gd name="T20" fmla="*/ 178 w 221"/>
                <a:gd name="T21" fmla="*/ 20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íṥḷiḋê"/>
            <p:cNvSpPr/>
            <p:nvPr/>
          </p:nvSpPr>
          <p:spPr bwMode="auto">
            <a:xfrm>
              <a:off x="6734500" y="3404026"/>
              <a:ext cx="456264" cy="526458"/>
            </a:xfrm>
            <a:custGeom>
              <a:avLst/>
              <a:gdLst>
                <a:gd name="T0" fmla="*/ 2 w 163"/>
                <a:gd name="T1" fmla="*/ 0 h 188"/>
                <a:gd name="T2" fmla="*/ 2 w 163"/>
                <a:gd name="T3" fmla="*/ 0 h 188"/>
                <a:gd name="T4" fmla="*/ 0 w 163"/>
                <a:gd name="T5" fmla="*/ 45 h 188"/>
                <a:gd name="T6" fmla="*/ 68 w 163"/>
                <a:gd name="T7" fmla="*/ 188 h 188"/>
                <a:gd name="T8" fmla="*/ 77 w 163"/>
                <a:gd name="T9" fmla="*/ 188 h 188"/>
                <a:gd name="T10" fmla="*/ 163 w 163"/>
                <a:gd name="T11" fmla="*/ 158 h 188"/>
                <a:gd name="T12" fmla="*/ 150 w 163"/>
                <a:gd name="T13" fmla="*/ 36 h 188"/>
                <a:gd name="T14" fmla="*/ 150 w 163"/>
                <a:gd name="T15" fmla="*/ 23 h 188"/>
                <a:gd name="T16" fmla="*/ 73 w 163"/>
                <a:gd name="T17" fmla="*/ 121 h 188"/>
                <a:gd name="T18" fmla="*/ 71 w 163"/>
                <a:gd name="T19" fmla="*/ 121 h 188"/>
                <a:gd name="T20" fmla="*/ 2 w 163"/>
                <a:gd name="T2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iṧ1iḓé"/>
            <p:cNvSpPr/>
            <p:nvPr/>
          </p:nvSpPr>
          <p:spPr bwMode="auto"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šľîḍê"/>
            <p:cNvSpPr/>
            <p:nvPr/>
          </p:nvSpPr>
          <p:spPr bwMode="auto"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ṥlïḑé"/>
            <p:cNvSpPr/>
            <p:nvPr/>
          </p:nvSpPr>
          <p:spPr bwMode="auto"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îšḻîḑé"/>
            <p:cNvSpPr/>
            <p:nvPr/>
          </p:nvSpPr>
          <p:spPr bwMode="auto">
            <a:xfrm>
              <a:off x="7578182" y="3240690"/>
              <a:ext cx="588553" cy="681696"/>
            </a:xfrm>
            <a:custGeom>
              <a:avLst/>
              <a:gdLst>
                <a:gd name="T0" fmla="*/ 135 w 210"/>
                <a:gd name="T1" fmla="*/ 243 h 243"/>
                <a:gd name="T2" fmla="*/ 85 w 210"/>
                <a:gd name="T3" fmla="*/ 227 h 243"/>
                <a:gd name="T4" fmla="*/ 32 w 210"/>
                <a:gd name="T5" fmla="*/ 157 h 243"/>
                <a:gd name="T6" fmla="*/ 28 w 210"/>
                <a:gd name="T7" fmla="*/ 149 h 243"/>
                <a:gd name="T8" fmla="*/ 0 w 210"/>
                <a:gd name="T9" fmla="*/ 57 h 243"/>
                <a:gd name="T10" fmla="*/ 19 w 210"/>
                <a:gd name="T11" fmla="*/ 46 h 243"/>
                <a:gd name="T12" fmla="*/ 77 w 210"/>
                <a:gd name="T13" fmla="*/ 9 h 243"/>
                <a:gd name="T14" fmla="*/ 114 w 210"/>
                <a:gd name="T15" fmla="*/ 84 h 243"/>
                <a:gd name="T16" fmla="*/ 137 w 210"/>
                <a:gd name="T17" fmla="*/ 103 h 243"/>
                <a:gd name="T18" fmla="*/ 157 w 210"/>
                <a:gd name="T19" fmla="*/ 16 h 243"/>
                <a:gd name="T20" fmla="*/ 173 w 210"/>
                <a:gd name="T21" fmla="*/ 0 h 243"/>
                <a:gd name="T22" fmla="*/ 192 w 210"/>
                <a:gd name="T23" fmla="*/ 3 h 243"/>
                <a:gd name="T24" fmla="*/ 202 w 210"/>
                <a:gd name="T25" fmla="*/ 14 h 243"/>
                <a:gd name="T26" fmla="*/ 206 w 210"/>
                <a:gd name="T27" fmla="*/ 52 h 243"/>
                <a:gd name="T28" fmla="*/ 206 w 210"/>
                <a:gd name="T29" fmla="*/ 52 h 243"/>
                <a:gd name="T30" fmla="*/ 135 w 210"/>
                <a:gd name="T31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ïŝḷîḋê"/>
            <p:cNvSpPr/>
            <p:nvPr/>
          </p:nvSpPr>
          <p:spPr bwMode="auto">
            <a:xfrm>
              <a:off x="6725050" y="3227191"/>
              <a:ext cx="171437" cy="159287"/>
            </a:xfrm>
            <a:custGeom>
              <a:avLst/>
              <a:gdLst>
                <a:gd name="T0" fmla="*/ 23 w 61"/>
                <a:gd name="T1" fmla="*/ 57 h 57"/>
                <a:gd name="T2" fmla="*/ 2 w 61"/>
                <a:gd name="T3" fmla="*/ 35 h 57"/>
                <a:gd name="T4" fmla="*/ 29 w 61"/>
                <a:gd name="T5" fmla="*/ 1 h 57"/>
                <a:gd name="T6" fmla="*/ 56 w 61"/>
                <a:gd name="T7" fmla="*/ 28 h 57"/>
                <a:gd name="T8" fmla="*/ 25 w 61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íṩ1íḑe"/>
            <p:cNvSpPr/>
            <p:nvPr/>
          </p:nvSpPr>
          <p:spPr bwMode="auto"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ïśļïḑè"/>
            <p:cNvSpPr/>
            <p:nvPr/>
          </p:nvSpPr>
          <p:spPr bwMode="auto"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îṣliḑé"/>
            <p:cNvSpPr/>
            <p:nvPr/>
          </p:nvSpPr>
          <p:spPr bwMode="auto"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ïṡ1iḍè"/>
            <p:cNvSpPr/>
            <p:nvPr/>
          </p:nvSpPr>
          <p:spPr bwMode="auto">
            <a:xfrm>
              <a:off x="6266087" y="3313584"/>
              <a:ext cx="2887421" cy="0"/>
            </a:xfrm>
            <a:custGeom>
              <a:avLst/>
              <a:gdLst>
                <a:gd name="T0" fmla="*/ 0 w 2139"/>
                <a:gd name="T1" fmla="*/ 2139 w 2139"/>
                <a:gd name="T2" fmla="*/ 0 w 21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9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iṡlîḍe"/>
            <p:cNvSpPr/>
            <p:nvPr/>
          </p:nvSpPr>
          <p:spPr bwMode="auto">
            <a:xfrm>
              <a:off x="6266087" y="3313584"/>
              <a:ext cx="288742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ïsḷîde"/>
            <p:cNvSpPr/>
            <p:nvPr/>
          </p:nvSpPr>
          <p:spPr bwMode="auto"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îşḻidè"/>
            <p:cNvSpPr/>
            <p:nvPr/>
          </p:nvSpPr>
          <p:spPr bwMode="auto">
            <a:xfrm>
              <a:off x="6953182" y="3159696"/>
              <a:ext cx="437365" cy="656048"/>
            </a:xfrm>
            <a:custGeom>
              <a:avLst/>
              <a:gdLst>
                <a:gd name="T0" fmla="*/ 156 w 156"/>
                <a:gd name="T1" fmla="*/ 234 h 234"/>
                <a:gd name="T2" fmla="*/ 0 w 156"/>
                <a:gd name="T3" fmla="*/ 107 h 234"/>
                <a:gd name="T4" fmla="*/ 33 w 156"/>
                <a:gd name="T5" fmla="*/ 47 h 234"/>
                <a:gd name="T6" fmla="*/ 121 w 156"/>
                <a:gd name="T7" fmla="*/ 12 h 234"/>
                <a:gd name="T8" fmla="*/ 121 w 156"/>
                <a:gd name="T9" fmla="*/ 13 h 234"/>
                <a:gd name="T10" fmla="*/ 138 w 156"/>
                <a:gd name="T11" fmla="*/ 20 h 234"/>
                <a:gd name="T12" fmla="*/ 131 w 156"/>
                <a:gd name="T13" fmla="*/ 172 h 234"/>
                <a:gd name="T14" fmla="*/ 156 w 156"/>
                <a:gd name="T1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iŝlîdê"/>
            <p:cNvSpPr/>
            <p:nvPr/>
          </p:nvSpPr>
          <p:spPr bwMode="auto">
            <a:xfrm>
              <a:off x="7424295" y="3148897"/>
              <a:ext cx="500811" cy="656048"/>
            </a:xfrm>
            <a:custGeom>
              <a:avLst/>
              <a:gdLst>
                <a:gd name="T0" fmla="*/ 24 w 179"/>
                <a:gd name="T1" fmla="*/ 234 h 234"/>
                <a:gd name="T2" fmla="*/ 179 w 179"/>
                <a:gd name="T3" fmla="*/ 107 h 234"/>
                <a:gd name="T4" fmla="*/ 147 w 179"/>
                <a:gd name="T5" fmla="*/ 47 h 234"/>
                <a:gd name="T6" fmla="*/ 58 w 179"/>
                <a:gd name="T7" fmla="*/ 8 h 234"/>
                <a:gd name="T8" fmla="*/ 0 w 179"/>
                <a:gd name="T9" fmla="*/ 17 h 234"/>
                <a:gd name="T10" fmla="*/ 49 w 179"/>
                <a:gd name="T11" fmla="*/ 172 h 234"/>
                <a:gd name="T12" fmla="*/ 24 w 179"/>
                <a:gd name="T13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íṣ1iďê"/>
            <p:cNvSpPr/>
            <p:nvPr/>
          </p:nvSpPr>
          <p:spPr bwMode="auto">
            <a:xfrm>
              <a:off x="6719651" y="4825464"/>
              <a:ext cx="317225" cy="117441"/>
            </a:xfrm>
            <a:custGeom>
              <a:avLst/>
              <a:gdLst>
                <a:gd name="T0" fmla="*/ 92 w 113"/>
                <a:gd name="T1" fmla="*/ 3 h 42"/>
                <a:gd name="T2" fmla="*/ 105 w 113"/>
                <a:gd name="T3" fmla="*/ 39 h 42"/>
                <a:gd name="T4" fmla="*/ 0 w 113"/>
                <a:gd name="T5" fmla="*/ 39 h 42"/>
                <a:gd name="T6" fmla="*/ 12 w 113"/>
                <a:gd name="T7" fmla="*/ 27 h 42"/>
                <a:gd name="T8" fmla="*/ 56 w 113"/>
                <a:gd name="T9" fmla="*/ 12 h 42"/>
                <a:gd name="T10" fmla="*/ 92 w 113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ïṡḻïḋe"/>
            <p:cNvSpPr/>
            <p:nvPr/>
          </p:nvSpPr>
          <p:spPr bwMode="auto">
            <a:xfrm>
              <a:off x="7224510" y="4825464"/>
              <a:ext cx="319925" cy="117441"/>
            </a:xfrm>
            <a:custGeom>
              <a:avLst/>
              <a:gdLst>
                <a:gd name="T0" fmla="*/ 93 w 114"/>
                <a:gd name="T1" fmla="*/ 3 h 42"/>
                <a:gd name="T2" fmla="*/ 105 w 114"/>
                <a:gd name="T3" fmla="*/ 39 h 42"/>
                <a:gd name="T4" fmla="*/ 0 w 114"/>
                <a:gd name="T5" fmla="*/ 39 h 42"/>
                <a:gd name="T6" fmla="*/ 13 w 114"/>
                <a:gd name="T7" fmla="*/ 27 h 42"/>
                <a:gd name="T8" fmla="*/ 56 w 114"/>
                <a:gd name="T9" fmla="*/ 12 h 42"/>
                <a:gd name="T10" fmla="*/ 93 w 114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ïśḻîdè"/>
            <p:cNvSpPr/>
            <p:nvPr/>
          </p:nvSpPr>
          <p:spPr bwMode="auto">
            <a:xfrm>
              <a:off x="7117869" y="2789826"/>
              <a:ext cx="278078" cy="382020"/>
            </a:xfrm>
            <a:custGeom>
              <a:avLst/>
              <a:gdLst>
                <a:gd name="T0" fmla="*/ 16 w 99"/>
                <a:gd name="T1" fmla="*/ 26 h 136"/>
                <a:gd name="T2" fmla="*/ 5 w 99"/>
                <a:gd name="T3" fmla="*/ 45 h 136"/>
                <a:gd name="T4" fmla="*/ 12 w 99"/>
                <a:gd name="T5" fmla="*/ 73 h 136"/>
                <a:gd name="T6" fmla="*/ 28 w 99"/>
                <a:gd name="T7" fmla="*/ 123 h 136"/>
                <a:gd name="T8" fmla="*/ 80 w 99"/>
                <a:gd name="T9" fmla="*/ 40 h 136"/>
                <a:gd name="T10" fmla="*/ 16 w 99"/>
                <a:gd name="T11" fmla="*/ 2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îsļiḑé"/>
            <p:cNvSpPr/>
            <p:nvPr/>
          </p:nvSpPr>
          <p:spPr bwMode="auto">
            <a:xfrm>
              <a:off x="7016627" y="2756078"/>
              <a:ext cx="298327" cy="182236"/>
            </a:xfrm>
            <a:custGeom>
              <a:avLst/>
              <a:gdLst>
                <a:gd name="T0" fmla="*/ 106 w 106"/>
                <a:gd name="T1" fmla="*/ 30 h 65"/>
                <a:gd name="T2" fmla="*/ 30 w 106"/>
                <a:gd name="T3" fmla="*/ 58 h 65"/>
                <a:gd name="T4" fmla="*/ 21 w 106"/>
                <a:gd name="T5" fmla="*/ 17 h 65"/>
                <a:gd name="T6" fmla="*/ 62 w 106"/>
                <a:gd name="T7" fmla="*/ 10 h 65"/>
                <a:gd name="T8" fmla="*/ 106 w 106"/>
                <a:gd name="T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îṣlîďê"/>
            <p:cNvSpPr/>
            <p:nvPr/>
          </p:nvSpPr>
          <p:spPr bwMode="auto">
            <a:xfrm>
              <a:off x="7266358" y="2789826"/>
              <a:ext cx="126890" cy="218683"/>
            </a:xfrm>
            <a:custGeom>
              <a:avLst/>
              <a:gdLst>
                <a:gd name="T0" fmla="*/ 0 w 45"/>
                <a:gd name="T1" fmla="*/ 15 h 78"/>
                <a:gd name="T2" fmla="*/ 27 w 45"/>
                <a:gd name="T3" fmla="*/ 11 h 78"/>
                <a:gd name="T4" fmla="*/ 30 w 45"/>
                <a:gd name="T5" fmla="*/ 78 h 78"/>
                <a:gd name="T6" fmla="*/ 0 w 45"/>
                <a:gd name="T7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iṥľíḋé"/>
            <p:cNvSpPr/>
            <p:nvPr/>
          </p:nvSpPr>
          <p:spPr bwMode="auto">
            <a:xfrm>
              <a:off x="7244759" y="2823572"/>
              <a:ext cx="112042" cy="168737"/>
            </a:xfrm>
            <a:custGeom>
              <a:avLst/>
              <a:gdLst>
                <a:gd name="T0" fmla="*/ 0 w 40"/>
                <a:gd name="T1" fmla="*/ 14 h 60"/>
                <a:gd name="T2" fmla="*/ 22 w 40"/>
                <a:gd name="T3" fmla="*/ 36 h 60"/>
                <a:gd name="T4" fmla="*/ 36 w 40"/>
                <a:gd name="T5" fmla="*/ 60 h 60"/>
                <a:gd name="T6" fmla="*/ 36 w 40"/>
                <a:gd name="T7" fmla="*/ 45 h 60"/>
                <a:gd name="T8" fmla="*/ 37 w 40"/>
                <a:gd name="T9" fmla="*/ 39 h 60"/>
                <a:gd name="T10" fmla="*/ 14 w 40"/>
                <a:gd name="T11" fmla="*/ 2 h 60"/>
                <a:gd name="T12" fmla="*/ 0 w 40"/>
                <a:gd name="T13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ïṣlïḑé"/>
            <p:cNvSpPr/>
            <p:nvPr/>
          </p:nvSpPr>
          <p:spPr bwMode="auto">
            <a:xfrm>
              <a:off x="7344651" y="2930214"/>
              <a:ext cx="53996" cy="80994"/>
            </a:xfrm>
            <a:custGeom>
              <a:avLst/>
              <a:gdLst>
                <a:gd name="T0" fmla="*/ 0 w 19"/>
                <a:gd name="T1" fmla="*/ 29 h 29"/>
                <a:gd name="T2" fmla="*/ 13 w 19"/>
                <a:gd name="T3" fmla="*/ 22 h 29"/>
                <a:gd name="T4" fmla="*/ 0 w 19"/>
                <a:gd name="T5" fmla="*/ 7 h 29"/>
                <a:gd name="T6" fmla="*/ 0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iṧḷîḋê"/>
            <p:cNvSpPr/>
            <p:nvPr/>
          </p:nvSpPr>
          <p:spPr bwMode="auto">
            <a:xfrm>
              <a:off x="7247459" y="2992309"/>
              <a:ext cx="193035" cy="242981"/>
            </a:xfrm>
            <a:custGeom>
              <a:avLst/>
              <a:gdLst>
                <a:gd name="T0" fmla="*/ 72 w 143"/>
                <a:gd name="T1" fmla="*/ 0 h 180"/>
                <a:gd name="T2" fmla="*/ 143 w 143"/>
                <a:gd name="T3" fmla="*/ 180 h 180"/>
                <a:gd name="T4" fmla="*/ 39 w 143"/>
                <a:gd name="T5" fmla="*/ 162 h 180"/>
                <a:gd name="T6" fmla="*/ 0 w 143"/>
                <a:gd name="T7" fmla="*/ 79 h 180"/>
                <a:gd name="T8" fmla="*/ 72 w 143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íṣḷïďê"/>
            <p:cNvSpPr/>
            <p:nvPr/>
          </p:nvSpPr>
          <p:spPr bwMode="auto">
            <a:xfrm>
              <a:off x="7242059" y="2955862"/>
              <a:ext cx="10799" cy="24298"/>
            </a:xfrm>
            <a:custGeom>
              <a:avLst/>
              <a:gdLst>
                <a:gd name="T0" fmla="*/ 0 w 4"/>
                <a:gd name="T1" fmla="*/ 5 h 9"/>
                <a:gd name="T2" fmla="*/ 2 w 4"/>
                <a:gd name="T3" fmla="*/ 9 h 9"/>
                <a:gd name="T4" fmla="*/ 3 w 4"/>
                <a:gd name="T5" fmla="*/ 4 h 9"/>
                <a:gd name="T6" fmla="*/ 1 w 4"/>
                <a:gd name="T7" fmla="*/ 0 h 9"/>
                <a:gd name="T8" fmla="*/ 0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ís1íḍe"/>
            <p:cNvSpPr/>
            <p:nvPr/>
          </p:nvSpPr>
          <p:spPr bwMode="auto">
            <a:xfrm>
              <a:off x="7165115" y="2963961"/>
              <a:ext cx="12149" cy="25648"/>
            </a:xfrm>
            <a:custGeom>
              <a:avLst/>
              <a:gdLst>
                <a:gd name="T0" fmla="*/ 1 w 4"/>
                <a:gd name="T1" fmla="*/ 5 h 9"/>
                <a:gd name="T2" fmla="*/ 3 w 4"/>
                <a:gd name="T3" fmla="*/ 9 h 9"/>
                <a:gd name="T4" fmla="*/ 4 w 4"/>
                <a:gd name="T5" fmla="*/ 5 h 9"/>
                <a:gd name="T6" fmla="*/ 2 w 4"/>
                <a:gd name="T7" fmla="*/ 0 h 9"/>
                <a:gd name="T8" fmla="*/ 1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î$ľiḓé"/>
            <p:cNvSpPr/>
            <p:nvPr/>
          </p:nvSpPr>
          <p:spPr bwMode="auto">
            <a:xfrm>
              <a:off x="7258258" y="3008508"/>
              <a:ext cx="114741" cy="163337"/>
            </a:xfrm>
            <a:custGeom>
              <a:avLst/>
              <a:gdLst>
                <a:gd name="T0" fmla="*/ 33 w 41"/>
                <a:gd name="T1" fmla="*/ 0 h 58"/>
                <a:gd name="T2" fmla="*/ 28 w 41"/>
                <a:gd name="T3" fmla="*/ 0 h 58"/>
                <a:gd name="T4" fmla="*/ 26 w 41"/>
                <a:gd name="T5" fmla="*/ 20 h 58"/>
                <a:gd name="T6" fmla="*/ 0 w 41"/>
                <a:gd name="T7" fmla="*/ 44 h 58"/>
                <a:gd name="T8" fmla="*/ 8 w 41"/>
                <a:gd name="T9" fmla="*/ 58 h 58"/>
                <a:gd name="T10" fmla="*/ 33 w 4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ïṩḻiḑè"/>
            <p:cNvSpPr/>
            <p:nvPr/>
          </p:nvSpPr>
          <p:spPr bwMode="auto">
            <a:xfrm>
              <a:off x="7117869" y="3179944"/>
              <a:ext cx="712743" cy="966523"/>
            </a:xfrm>
            <a:custGeom>
              <a:avLst/>
              <a:gdLst>
                <a:gd name="T0" fmla="*/ 254 w 254"/>
                <a:gd name="T1" fmla="*/ 243 h 345"/>
                <a:gd name="T2" fmla="*/ 249 w 254"/>
                <a:gd name="T3" fmla="*/ 249 h 345"/>
                <a:gd name="T4" fmla="*/ 243 w 254"/>
                <a:gd name="T5" fmla="*/ 256 h 345"/>
                <a:gd name="T6" fmla="*/ 12 w 254"/>
                <a:gd name="T7" fmla="*/ 304 h 345"/>
                <a:gd name="T8" fmla="*/ 27 w 254"/>
                <a:gd name="T9" fmla="*/ 243 h 345"/>
                <a:gd name="T10" fmla="*/ 20 w 254"/>
                <a:gd name="T11" fmla="*/ 11 h 345"/>
                <a:gd name="T12" fmla="*/ 109 w 254"/>
                <a:gd name="T13" fmla="*/ 6 h 345"/>
                <a:gd name="T14" fmla="*/ 188 w 254"/>
                <a:gd name="T15" fmla="*/ 0 h 345"/>
                <a:gd name="T16" fmla="*/ 183 w 254"/>
                <a:gd name="T17" fmla="*/ 68 h 345"/>
                <a:gd name="T18" fmla="*/ 185 w 254"/>
                <a:gd name="T19" fmla="*/ 86 h 345"/>
                <a:gd name="T20" fmla="*/ 186 w 254"/>
                <a:gd name="T21" fmla="*/ 92 h 345"/>
                <a:gd name="T22" fmla="*/ 210 w 254"/>
                <a:gd name="T23" fmla="*/ 93 h 345"/>
                <a:gd name="T24" fmla="*/ 224 w 254"/>
                <a:gd name="T25" fmla="*/ 92 h 345"/>
                <a:gd name="T26" fmla="*/ 208 w 254"/>
                <a:gd name="T27" fmla="*/ 151 h 345"/>
                <a:gd name="T28" fmla="*/ 210 w 254"/>
                <a:gd name="T29" fmla="*/ 168 h 345"/>
                <a:gd name="T30" fmla="*/ 254 w 254"/>
                <a:gd name="T31" fmla="*/ 24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iṧļïdé"/>
            <p:cNvSpPr/>
            <p:nvPr/>
          </p:nvSpPr>
          <p:spPr bwMode="auto">
            <a:xfrm>
              <a:off x="6549564" y="3807645"/>
              <a:ext cx="1002971" cy="1056966"/>
            </a:xfrm>
            <a:custGeom>
              <a:avLst/>
              <a:gdLst>
                <a:gd name="T0" fmla="*/ 358 w 358"/>
                <a:gd name="T1" fmla="*/ 83 h 377"/>
                <a:gd name="T2" fmla="*/ 228 w 358"/>
                <a:gd name="T3" fmla="*/ 186 h 377"/>
                <a:gd name="T4" fmla="*/ 166 w 358"/>
                <a:gd name="T5" fmla="*/ 351 h 377"/>
                <a:gd name="T6" fmla="*/ 148 w 358"/>
                <a:gd name="T7" fmla="*/ 376 h 377"/>
                <a:gd name="T8" fmla="*/ 129 w 358"/>
                <a:gd name="T9" fmla="*/ 376 h 377"/>
                <a:gd name="T10" fmla="*/ 112 w 358"/>
                <a:gd name="T11" fmla="*/ 377 h 377"/>
                <a:gd name="T12" fmla="*/ 93 w 358"/>
                <a:gd name="T13" fmla="*/ 366 h 377"/>
                <a:gd name="T14" fmla="*/ 89 w 358"/>
                <a:gd name="T15" fmla="*/ 40 h 377"/>
                <a:gd name="T16" fmla="*/ 236 w 358"/>
                <a:gd name="T17" fmla="*/ 12 h 377"/>
                <a:gd name="T18" fmla="*/ 358 w 358"/>
                <a:gd name="T19" fmla="*/ 8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Sľíḋè"/>
            <p:cNvSpPr/>
            <p:nvPr/>
          </p:nvSpPr>
          <p:spPr bwMode="auto">
            <a:xfrm>
              <a:off x="6795245" y="3219091"/>
              <a:ext cx="129590" cy="170086"/>
            </a:xfrm>
            <a:custGeom>
              <a:avLst/>
              <a:gdLst>
                <a:gd name="T0" fmla="*/ 12 w 46"/>
                <a:gd name="T1" fmla="*/ 57 h 61"/>
                <a:gd name="T2" fmla="*/ 14 w 46"/>
                <a:gd name="T3" fmla="*/ 29 h 61"/>
                <a:gd name="T4" fmla="*/ 28 w 46"/>
                <a:gd name="T5" fmla="*/ 14 h 61"/>
                <a:gd name="T6" fmla="*/ 39 w 46"/>
                <a:gd name="T7" fmla="*/ 16 h 61"/>
                <a:gd name="T8" fmla="*/ 29 w 46"/>
                <a:gd name="T9" fmla="*/ 57 h 61"/>
                <a:gd name="T10" fmla="*/ 12 w 46"/>
                <a:gd name="T11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iśḷíďe"/>
            <p:cNvSpPr/>
            <p:nvPr/>
          </p:nvSpPr>
          <p:spPr bwMode="auto">
            <a:xfrm>
              <a:off x="7939954" y="3279836"/>
              <a:ext cx="122841" cy="145788"/>
            </a:xfrm>
            <a:custGeom>
              <a:avLst/>
              <a:gdLst>
                <a:gd name="T0" fmla="*/ 17 w 44"/>
                <a:gd name="T1" fmla="*/ 3 h 52"/>
                <a:gd name="T2" fmla="*/ 14 w 44"/>
                <a:gd name="T3" fmla="*/ 36 h 52"/>
                <a:gd name="T4" fmla="*/ 43 w 44"/>
                <a:gd name="T5" fmla="*/ 27 h 52"/>
                <a:gd name="T6" fmla="*/ 26 w 44"/>
                <a:gd name="T7" fmla="*/ 14 h 52"/>
                <a:gd name="T8" fmla="*/ 17 w 44"/>
                <a:gd name="T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îṩliḋè"/>
            <p:cNvSpPr/>
            <p:nvPr/>
          </p:nvSpPr>
          <p:spPr bwMode="auto">
            <a:xfrm>
              <a:off x="8716142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íṧ1iḓê"/>
            <p:cNvSpPr/>
            <p:nvPr/>
          </p:nvSpPr>
          <p:spPr bwMode="auto"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ï$ḻíḑe"/>
            <p:cNvSpPr/>
            <p:nvPr/>
          </p:nvSpPr>
          <p:spPr bwMode="auto"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íṣ1íḑè"/>
            <p:cNvSpPr/>
            <p:nvPr/>
          </p:nvSpPr>
          <p:spPr bwMode="auto"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ïsḻïdè"/>
            <p:cNvSpPr/>
            <p:nvPr/>
          </p:nvSpPr>
          <p:spPr bwMode="auto">
            <a:xfrm>
              <a:off x="8960473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ïṩľïḑe"/>
            <p:cNvSpPr/>
            <p:nvPr/>
          </p:nvSpPr>
          <p:spPr bwMode="auto"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i$ľiḍè"/>
            <p:cNvSpPr/>
            <p:nvPr/>
          </p:nvSpPr>
          <p:spPr bwMode="auto"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îšlîḑe"/>
            <p:cNvSpPr/>
            <p:nvPr/>
          </p:nvSpPr>
          <p:spPr bwMode="auto"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íŝḷîdè"/>
            <p:cNvSpPr/>
            <p:nvPr/>
          </p:nvSpPr>
          <p:spPr bwMode="auto"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isḻïde"/>
            <p:cNvSpPr/>
            <p:nvPr/>
          </p:nvSpPr>
          <p:spPr bwMode="auto">
            <a:xfrm>
              <a:off x="6812794" y="3841392"/>
              <a:ext cx="739741" cy="1020519"/>
            </a:xfrm>
            <a:custGeom>
              <a:avLst/>
              <a:gdLst>
                <a:gd name="T0" fmla="*/ 264 w 264"/>
                <a:gd name="T1" fmla="*/ 71 h 364"/>
                <a:gd name="T2" fmla="*/ 134 w 264"/>
                <a:gd name="T3" fmla="*/ 174 h 364"/>
                <a:gd name="T4" fmla="*/ 72 w 264"/>
                <a:gd name="T5" fmla="*/ 339 h 364"/>
                <a:gd name="T6" fmla="*/ 54 w 264"/>
                <a:gd name="T7" fmla="*/ 364 h 364"/>
                <a:gd name="T8" fmla="*/ 35 w 264"/>
                <a:gd name="T9" fmla="*/ 364 h 364"/>
                <a:gd name="T10" fmla="*/ 11 w 264"/>
                <a:gd name="T11" fmla="*/ 207 h 364"/>
                <a:gd name="T12" fmla="*/ 142 w 264"/>
                <a:gd name="T13" fmla="*/ 0 h 364"/>
                <a:gd name="T14" fmla="*/ 264 w 264"/>
                <a:gd name="T15" fmla="*/ 71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íṡḷîdè"/>
            <p:cNvSpPr/>
            <p:nvPr/>
          </p:nvSpPr>
          <p:spPr bwMode="auto">
            <a:xfrm>
              <a:off x="7292005" y="3196143"/>
              <a:ext cx="132289" cy="56695"/>
            </a:xfrm>
            <a:custGeom>
              <a:avLst/>
              <a:gdLst>
                <a:gd name="T0" fmla="*/ 0 w 47"/>
                <a:gd name="T1" fmla="*/ 0 h 20"/>
                <a:gd name="T2" fmla="*/ 4 w 47"/>
                <a:gd name="T3" fmla="*/ 6 h 20"/>
                <a:gd name="T4" fmla="*/ 35 w 47"/>
                <a:gd name="T5" fmla="*/ 11 h 20"/>
                <a:gd name="T6" fmla="*/ 47 w 47"/>
                <a:gd name="T7" fmla="*/ 0 h 20"/>
                <a:gd name="T8" fmla="*/ 0 w 4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íşļîḋè"/>
            <p:cNvSpPr/>
            <p:nvPr/>
          </p:nvSpPr>
          <p:spPr bwMode="auto">
            <a:xfrm>
              <a:off x="7190764" y="3016608"/>
              <a:ext cx="87743" cy="45896"/>
            </a:xfrm>
            <a:custGeom>
              <a:avLst/>
              <a:gdLst>
                <a:gd name="T0" fmla="*/ 0 w 65"/>
                <a:gd name="T1" fmla="*/ 34 h 34"/>
                <a:gd name="T2" fmla="*/ 58 w 65"/>
                <a:gd name="T3" fmla="*/ 0 h 34"/>
                <a:gd name="T4" fmla="*/ 65 w 65"/>
                <a:gd name="T5" fmla="*/ 21 h 34"/>
                <a:gd name="T6" fmla="*/ 0 w 65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î$lîďé"/>
            <p:cNvSpPr/>
            <p:nvPr/>
          </p:nvSpPr>
          <p:spPr bwMode="auto">
            <a:xfrm>
              <a:off x="7706423" y="3386478"/>
              <a:ext cx="454914" cy="535908"/>
            </a:xfrm>
            <a:custGeom>
              <a:avLst/>
              <a:gdLst>
                <a:gd name="T0" fmla="*/ 160 w 162"/>
                <a:gd name="T1" fmla="*/ 0 h 191"/>
                <a:gd name="T2" fmla="*/ 98 w 162"/>
                <a:gd name="T3" fmla="*/ 153 h 191"/>
                <a:gd name="T4" fmla="*/ 86 w 162"/>
                <a:gd name="T5" fmla="*/ 155 h 191"/>
                <a:gd name="T6" fmla="*/ 5 w 162"/>
                <a:gd name="T7" fmla="*/ 89 h 191"/>
                <a:gd name="T8" fmla="*/ 0 w 162"/>
                <a:gd name="T9" fmla="*/ 94 h 191"/>
                <a:gd name="T10" fmla="*/ 44 w 162"/>
                <a:gd name="T11" fmla="*/ 169 h 191"/>
                <a:gd name="T12" fmla="*/ 39 w 162"/>
                <a:gd name="T13" fmla="*/ 175 h 191"/>
                <a:gd name="T14" fmla="*/ 88 w 162"/>
                <a:gd name="T15" fmla="*/ 191 h 191"/>
                <a:gd name="T16" fmla="*/ 89 w 162"/>
                <a:gd name="T17" fmla="*/ 191 h 191"/>
                <a:gd name="T18" fmla="*/ 161 w 162"/>
                <a:gd name="T19" fmla="*/ 39 h 191"/>
                <a:gd name="T20" fmla="*/ 160 w 162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iṡļïḑè"/>
            <p:cNvSpPr/>
            <p:nvPr/>
          </p:nvSpPr>
          <p:spPr bwMode="auto">
            <a:xfrm>
              <a:off x="7701023" y="3602461"/>
              <a:ext cx="20249" cy="48596"/>
            </a:xfrm>
            <a:custGeom>
              <a:avLst/>
              <a:gdLst>
                <a:gd name="T0" fmla="*/ 0 w 7"/>
                <a:gd name="T1" fmla="*/ 0 h 17"/>
                <a:gd name="T2" fmla="*/ 0 w 7"/>
                <a:gd name="T3" fmla="*/ 0 h 17"/>
                <a:gd name="T4" fmla="*/ 2 w 7"/>
                <a:gd name="T5" fmla="*/ 17 h 17"/>
                <a:gd name="T6" fmla="*/ 2 w 7"/>
                <a:gd name="T7" fmla="*/ 17 h 17"/>
                <a:gd name="T8" fmla="*/ 7 w 7"/>
                <a:gd name="T9" fmla="*/ 12 h 17"/>
                <a:gd name="T10" fmla="*/ 7 w 7"/>
                <a:gd name="T11" fmla="*/ 12 h 17"/>
                <a:gd name="T12" fmla="*/ 0 w 7"/>
                <a:gd name="T13" fmla="*/ 0 h 17"/>
                <a:gd name="T14" fmla="*/ 0 w 7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îṡľiḓé"/>
            <p:cNvSpPr/>
            <p:nvPr/>
          </p:nvSpPr>
          <p:spPr bwMode="auto">
            <a:xfrm>
              <a:off x="7633528" y="3471521"/>
              <a:ext cx="197084" cy="425217"/>
            </a:xfrm>
            <a:custGeom>
              <a:avLst/>
              <a:gdLst>
                <a:gd name="T0" fmla="*/ 0 w 70"/>
                <a:gd name="T1" fmla="*/ 0 h 152"/>
                <a:gd name="T2" fmla="*/ 8 w 70"/>
                <a:gd name="T3" fmla="*/ 67 h 152"/>
                <a:gd name="T4" fmla="*/ 10 w 70"/>
                <a:gd name="T5" fmla="*/ 76 h 152"/>
                <a:gd name="T6" fmla="*/ 27 w 70"/>
                <a:gd name="T7" fmla="*/ 129 h 152"/>
                <a:gd name="T8" fmla="*/ 59 w 70"/>
                <a:gd name="T9" fmla="*/ 152 h 152"/>
                <a:gd name="T10" fmla="*/ 65 w 70"/>
                <a:gd name="T11" fmla="*/ 145 h 152"/>
                <a:gd name="T12" fmla="*/ 65 w 70"/>
                <a:gd name="T13" fmla="*/ 145 h 152"/>
                <a:gd name="T14" fmla="*/ 70 w 70"/>
                <a:gd name="T15" fmla="*/ 139 h 152"/>
                <a:gd name="T16" fmla="*/ 26 w 70"/>
                <a:gd name="T17" fmla="*/ 64 h 152"/>
                <a:gd name="T18" fmla="*/ 26 w 70"/>
                <a:gd name="T19" fmla="*/ 64 h 152"/>
                <a:gd name="T20" fmla="*/ 24 w 70"/>
                <a:gd name="T21" fmla="*/ 47 h 152"/>
                <a:gd name="T22" fmla="*/ 24 w 70"/>
                <a:gd name="T23" fmla="*/ 47 h 152"/>
                <a:gd name="T24" fmla="*/ 0 w 70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$1iḓe"/>
            <p:cNvSpPr/>
            <p:nvPr/>
          </p:nvSpPr>
          <p:spPr bwMode="auto">
            <a:xfrm>
              <a:off x="6914035" y="3815744"/>
              <a:ext cx="1123111" cy="1051567"/>
            </a:xfrm>
            <a:custGeom>
              <a:avLst/>
              <a:gdLst>
                <a:gd name="T0" fmla="*/ 357 w 401"/>
                <a:gd name="T1" fmla="*/ 161 h 375"/>
                <a:gd name="T2" fmla="*/ 212 w 401"/>
                <a:gd name="T3" fmla="*/ 225 h 375"/>
                <a:gd name="T4" fmla="*/ 227 w 401"/>
                <a:gd name="T5" fmla="*/ 359 h 375"/>
                <a:gd name="T6" fmla="*/ 215 w 401"/>
                <a:gd name="T7" fmla="*/ 375 h 375"/>
                <a:gd name="T8" fmla="*/ 154 w 401"/>
                <a:gd name="T9" fmla="*/ 375 h 375"/>
                <a:gd name="T10" fmla="*/ 145 w 401"/>
                <a:gd name="T11" fmla="*/ 371 h 375"/>
                <a:gd name="T12" fmla="*/ 113 w 401"/>
                <a:gd name="T13" fmla="*/ 57 h 375"/>
                <a:gd name="T14" fmla="*/ 284 w 401"/>
                <a:gd name="T15" fmla="*/ 6 h 375"/>
                <a:gd name="T16" fmla="*/ 327 w 401"/>
                <a:gd name="T17" fmla="*/ 16 h 375"/>
                <a:gd name="T18" fmla="*/ 357 w 401"/>
                <a:gd name="T19" fmla="*/ 16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îṧḷiḋé"/>
            <p:cNvSpPr/>
            <p:nvPr/>
          </p:nvSpPr>
          <p:spPr bwMode="auto">
            <a:xfrm>
              <a:off x="7292005" y="3833292"/>
              <a:ext cx="745141" cy="1034018"/>
            </a:xfrm>
            <a:custGeom>
              <a:avLst/>
              <a:gdLst>
                <a:gd name="T0" fmla="*/ 222 w 266"/>
                <a:gd name="T1" fmla="*/ 155 h 369"/>
                <a:gd name="T2" fmla="*/ 77 w 266"/>
                <a:gd name="T3" fmla="*/ 219 h 369"/>
                <a:gd name="T4" fmla="*/ 92 w 266"/>
                <a:gd name="T5" fmla="*/ 353 h 369"/>
                <a:gd name="T6" fmla="*/ 80 w 266"/>
                <a:gd name="T7" fmla="*/ 369 h 369"/>
                <a:gd name="T8" fmla="*/ 60 w 266"/>
                <a:gd name="T9" fmla="*/ 369 h 369"/>
                <a:gd name="T10" fmla="*/ 30 w 266"/>
                <a:gd name="T11" fmla="*/ 255 h 369"/>
                <a:gd name="T12" fmla="*/ 162 w 266"/>
                <a:gd name="T13" fmla="*/ 111 h 369"/>
                <a:gd name="T14" fmla="*/ 149 w 266"/>
                <a:gd name="T15" fmla="*/ 0 h 369"/>
                <a:gd name="T16" fmla="*/ 192 w 266"/>
                <a:gd name="T17" fmla="*/ 10 h 369"/>
                <a:gd name="T18" fmla="*/ 222 w 266"/>
                <a:gd name="T19" fmla="*/ 1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íŝľídê"/>
            <p:cNvSpPr/>
            <p:nvPr/>
          </p:nvSpPr>
          <p:spPr bwMode="auto">
            <a:xfrm>
              <a:off x="4516626" y="1774706"/>
              <a:ext cx="276728" cy="382020"/>
            </a:xfrm>
            <a:custGeom>
              <a:avLst/>
              <a:gdLst>
                <a:gd name="T0" fmla="*/ 83 w 99"/>
                <a:gd name="T1" fmla="*/ 25 h 136"/>
                <a:gd name="T2" fmla="*/ 94 w 99"/>
                <a:gd name="T3" fmla="*/ 44 h 136"/>
                <a:gd name="T4" fmla="*/ 88 w 99"/>
                <a:gd name="T5" fmla="*/ 72 h 136"/>
                <a:gd name="T6" fmla="*/ 72 w 99"/>
                <a:gd name="T7" fmla="*/ 122 h 136"/>
                <a:gd name="T8" fmla="*/ 19 w 99"/>
                <a:gd name="T9" fmla="*/ 40 h 136"/>
                <a:gd name="T10" fmla="*/ 83 w 99"/>
                <a:gd name="T11" fmla="*/ 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iṡlíďê"/>
            <p:cNvSpPr/>
            <p:nvPr/>
          </p:nvSpPr>
          <p:spPr bwMode="auto">
            <a:xfrm>
              <a:off x="4608418" y="1763907"/>
              <a:ext cx="306426" cy="171437"/>
            </a:xfrm>
            <a:custGeom>
              <a:avLst/>
              <a:gdLst>
                <a:gd name="T0" fmla="*/ 0 w 109"/>
                <a:gd name="T1" fmla="*/ 22 h 61"/>
                <a:gd name="T2" fmla="*/ 82 w 109"/>
                <a:gd name="T3" fmla="*/ 46 h 61"/>
                <a:gd name="T4" fmla="*/ 78 w 109"/>
                <a:gd name="T5" fmla="*/ 13 h 61"/>
                <a:gd name="T6" fmla="*/ 58 w 109"/>
                <a:gd name="T7" fmla="*/ 22 h 61"/>
                <a:gd name="T8" fmla="*/ 0 w 109"/>
                <a:gd name="T9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îṣḻidé"/>
            <p:cNvSpPr/>
            <p:nvPr/>
          </p:nvSpPr>
          <p:spPr bwMode="auto">
            <a:xfrm>
              <a:off x="4519325" y="1774706"/>
              <a:ext cx="125540" cy="218683"/>
            </a:xfrm>
            <a:custGeom>
              <a:avLst/>
              <a:gdLst>
                <a:gd name="T0" fmla="*/ 45 w 45"/>
                <a:gd name="T1" fmla="*/ 14 h 78"/>
                <a:gd name="T2" fmla="*/ 17 w 45"/>
                <a:gd name="T3" fmla="*/ 11 h 78"/>
                <a:gd name="T4" fmla="*/ 15 w 45"/>
                <a:gd name="T5" fmla="*/ 78 h 78"/>
                <a:gd name="T6" fmla="*/ 45 w 45"/>
                <a:gd name="T7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ïś1iḍe"/>
            <p:cNvSpPr/>
            <p:nvPr/>
          </p:nvSpPr>
          <p:spPr bwMode="auto">
            <a:xfrm>
              <a:off x="4555773" y="1808453"/>
              <a:ext cx="112042" cy="168737"/>
            </a:xfrm>
            <a:custGeom>
              <a:avLst/>
              <a:gdLst>
                <a:gd name="T0" fmla="*/ 40 w 40"/>
                <a:gd name="T1" fmla="*/ 13 h 60"/>
                <a:gd name="T2" fmla="*/ 17 w 40"/>
                <a:gd name="T3" fmla="*/ 36 h 60"/>
                <a:gd name="T4" fmla="*/ 4 w 40"/>
                <a:gd name="T5" fmla="*/ 60 h 60"/>
                <a:gd name="T6" fmla="*/ 4 w 40"/>
                <a:gd name="T7" fmla="*/ 45 h 60"/>
                <a:gd name="T8" fmla="*/ 2 w 40"/>
                <a:gd name="T9" fmla="*/ 39 h 60"/>
                <a:gd name="T10" fmla="*/ 26 w 40"/>
                <a:gd name="T11" fmla="*/ 2 h 60"/>
                <a:gd name="T12" fmla="*/ 40 w 40"/>
                <a:gd name="T13" fmla="*/ 1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íṡľide"/>
            <p:cNvSpPr/>
            <p:nvPr/>
          </p:nvSpPr>
          <p:spPr bwMode="auto">
            <a:xfrm>
              <a:off x="4513926" y="1915095"/>
              <a:ext cx="52646" cy="82344"/>
            </a:xfrm>
            <a:custGeom>
              <a:avLst/>
              <a:gdLst>
                <a:gd name="T0" fmla="*/ 19 w 19"/>
                <a:gd name="T1" fmla="*/ 29 h 29"/>
                <a:gd name="T2" fmla="*/ 6 w 19"/>
                <a:gd name="T3" fmla="*/ 22 h 29"/>
                <a:gd name="T4" fmla="*/ 19 w 19"/>
                <a:gd name="T5" fmla="*/ 7 h 29"/>
                <a:gd name="T6" fmla="*/ 19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Slïḍê"/>
            <p:cNvSpPr/>
            <p:nvPr/>
          </p:nvSpPr>
          <p:spPr bwMode="auto">
            <a:xfrm>
              <a:off x="4477479" y="1977190"/>
              <a:ext cx="190335" cy="244331"/>
            </a:xfrm>
            <a:custGeom>
              <a:avLst/>
              <a:gdLst>
                <a:gd name="T0" fmla="*/ 141 w 141"/>
                <a:gd name="T1" fmla="*/ 77 h 181"/>
                <a:gd name="T2" fmla="*/ 130 w 141"/>
                <a:gd name="T3" fmla="*/ 102 h 181"/>
                <a:gd name="T4" fmla="*/ 116 w 141"/>
                <a:gd name="T5" fmla="*/ 133 h 181"/>
                <a:gd name="T6" fmla="*/ 103 w 141"/>
                <a:gd name="T7" fmla="*/ 160 h 181"/>
                <a:gd name="T8" fmla="*/ 0 w 141"/>
                <a:gd name="T9" fmla="*/ 181 h 181"/>
                <a:gd name="T10" fmla="*/ 62 w 141"/>
                <a:gd name="T11" fmla="*/ 15 h 181"/>
                <a:gd name="T12" fmla="*/ 62 w 141"/>
                <a:gd name="T13" fmla="*/ 12 h 181"/>
                <a:gd name="T14" fmla="*/ 66 w 141"/>
                <a:gd name="T15" fmla="*/ 0 h 181"/>
                <a:gd name="T16" fmla="*/ 141 w 141"/>
                <a:gd name="T17" fmla="*/ 7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ṡlîďè"/>
            <p:cNvSpPr/>
            <p:nvPr/>
          </p:nvSpPr>
          <p:spPr bwMode="auto">
            <a:xfrm>
              <a:off x="4667814" y="2027136"/>
              <a:ext cx="78294" cy="62095"/>
            </a:xfrm>
            <a:custGeom>
              <a:avLst/>
              <a:gdLst>
                <a:gd name="T0" fmla="*/ 0 w 28"/>
                <a:gd name="T1" fmla="*/ 0 h 22"/>
                <a:gd name="T2" fmla="*/ 14 w 28"/>
                <a:gd name="T3" fmla="*/ 16 h 22"/>
                <a:gd name="T4" fmla="*/ 28 w 28"/>
                <a:gd name="T5" fmla="*/ 2 h 22"/>
                <a:gd name="T6" fmla="*/ 0 w 2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Sliḑe"/>
            <p:cNvSpPr/>
            <p:nvPr/>
          </p:nvSpPr>
          <p:spPr bwMode="auto">
            <a:xfrm>
              <a:off x="4659714" y="1940743"/>
              <a:ext cx="10799" cy="22949"/>
            </a:xfrm>
            <a:custGeom>
              <a:avLst/>
              <a:gdLst>
                <a:gd name="T0" fmla="*/ 4 w 4"/>
                <a:gd name="T1" fmla="*/ 4 h 8"/>
                <a:gd name="T2" fmla="*/ 2 w 4"/>
                <a:gd name="T3" fmla="*/ 8 h 8"/>
                <a:gd name="T4" fmla="*/ 1 w 4"/>
                <a:gd name="T5" fmla="*/ 4 h 8"/>
                <a:gd name="T6" fmla="*/ 3 w 4"/>
                <a:gd name="T7" fmla="*/ 0 h 8"/>
                <a:gd name="T8" fmla="*/ 4 w 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iṩḷiḋê"/>
            <p:cNvSpPr/>
            <p:nvPr/>
          </p:nvSpPr>
          <p:spPr bwMode="auto">
            <a:xfrm>
              <a:off x="4735308" y="1946142"/>
              <a:ext cx="10799" cy="25648"/>
            </a:xfrm>
            <a:custGeom>
              <a:avLst/>
              <a:gdLst>
                <a:gd name="T0" fmla="*/ 3 w 4"/>
                <a:gd name="T1" fmla="*/ 5 h 9"/>
                <a:gd name="T2" fmla="*/ 1 w 4"/>
                <a:gd name="T3" fmla="*/ 9 h 9"/>
                <a:gd name="T4" fmla="*/ 0 w 4"/>
                <a:gd name="T5" fmla="*/ 5 h 9"/>
                <a:gd name="T6" fmla="*/ 2 w 4"/>
                <a:gd name="T7" fmla="*/ 1 h 9"/>
                <a:gd name="T8" fmla="*/ 3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îślíďé"/>
            <p:cNvSpPr/>
            <p:nvPr/>
          </p:nvSpPr>
          <p:spPr bwMode="auto">
            <a:xfrm>
              <a:off x="4540924" y="1993389"/>
              <a:ext cx="112042" cy="163337"/>
            </a:xfrm>
            <a:custGeom>
              <a:avLst/>
              <a:gdLst>
                <a:gd name="T0" fmla="*/ 40 w 40"/>
                <a:gd name="T1" fmla="*/ 43 h 58"/>
                <a:gd name="T2" fmla="*/ 33 w 40"/>
                <a:gd name="T3" fmla="*/ 58 h 58"/>
                <a:gd name="T4" fmla="*/ 7 w 40"/>
                <a:gd name="T5" fmla="*/ 1 h 58"/>
                <a:gd name="T6" fmla="*/ 7 w 40"/>
                <a:gd name="T7" fmla="*/ 0 h 58"/>
                <a:gd name="T8" fmla="*/ 7 w 40"/>
                <a:gd name="T9" fmla="*/ 0 h 58"/>
                <a:gd name="T10" fmla="*/ 12 w 40"/>
                <a:gd name="T11" fmla="*/ 0 h 58"/>
                <a:gd name="T12" fmla="*/ 14 w 40"/>
                <a:gd name="T13" fmla="*/ 20 h 58"/>
                <a:gd name="T14" fmla="*/ 40 w 40"/>
                <a:gd name="T15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Sliḍê"/>
            <p:cNvSpPr/>
            <p:nvPr/>
          </p:nvSpPr>
          <p:spPr bwMode="auto">
            <a:xfrm>
              <a:off x="4297943" y="2139177"/>
              <a:ext cx="1384990" cy="877430"/>
            </a:xfrm>
            <a:custGeom>
              <a:avLst/>
              <a:gdLst>
                <a:gd name="T0" fmla="*/ 490 w 494"/>
                <a:gd name="T1" fmla="*/ 167 h 313"/>
                <a:gd name="T2" fmla="*/ 490 w 494"/>
                <a:gd name="T3" fmla="*/ 220 h 313"/>
                <a:gd name="T4" fmla="*/ 251 w 494"/>
                <a:gd name="T5" fmla="*/ 268 h 313"/>
                <a:gd name="T6" fmla="*/ 251 w 494"/>
                <a:gd name="T7" fmla="*/ 268 h 313"/>
                <a:gd name="T8" fmla="*/ 66 w 494"/>
                <a:gd name="T9" fmla="*/ 36 h 313"/>
                <a:gd name="T10" fmla="*/ 164 w 494"/>
                <a:gd name="T11" fmla="*/ 28 h 313"/>
                <a:gd name="T12" fmla="*/ 324 w 494"/>
                <a:gd name="T13" fmla="*/ 188 h 313"/>
                <a:gd name="T14" fmla="*/ 490 w 494"/>
                <a:gd name="T15" fmla="*/ 16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îšliḋé"/>
            <p:cNvSpPr/>
            <p:nvPr/>
          </p:nvSpPr>
          <p:spPr bwMode="auto">
            <a:xfrm>
              <a:off x="3444811" y="3732051"/>
              <a:ext cx="120141" cy="318575"/>
            </a:xfrm>
            <a:custGeom>
              <a:avLst/>
              <a:gdLst>
                <a:gd name="T0" fmla="*/ 38 w 43"/>
                <a:gd name="T1" fmla="*/ 20 h 114"/>
                <a:gd name="T2" fmla="*/ 3 w 43"/>
                <a:gd name="T3" fmla="*/ 9 h 114"/>
                <a:gd name="T4" fmla="*/ 5 w 43"/>
                <a:gd name="T5" fmla="*/ 114 h 114"/>
                <a:gd name="T6" fmla="*/ 17 w 43"/>
                <a:gd name="T7" fmla="*/ 101 h 114"/>
                <a:gd name="T8" fmla="*/ 30 w 43"/>
                <a:gd name="T9" fmla="*/ 57 h 114"/>
                <a:gd name="T10" fmla="*/ 38 w 43"/>
                <a:gd name="T11" fmla="*/ 2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í$ľîḓè"/>
            <p:cNvSpPr/>
            <p:nvPr/>
          </p:nvSpPr>
          <p:spPr bwMode="auto">
            <a:xfrm>
              <a:off x="3498806" y="2904566"/>
              <a:ext cx="1411988" cy="1286448"/>
            </a:xfrm>
            <a:custGeom>
              <a:avLst/>
              <a:gdLst>
                <a:gd name="T0" fmla="*/ 475 w 504"/>
                <a:gd name="T1" fmla="*/ 197 h 459"/>
                <a:gd name="T2" fmla="*/ 453 w 504"/>
                <a:gd name="T3" fmla="*/ 226 h 459"/>
                <a:gd name="T4" fmla="*/ 4 w 504"/>
                <a:gd name="T5" fmla="*/ 362 h 459"/>
                <a:gd name="T6" fmla="*/ 3 w 504"/>
                <a:gd name="T7" fmla="*/ 319 h 459"/>
                <a:gd name="T8" fmla="*/ 13 w 504"/>
                <a:gd name="T9" fmla="*/ 299 h 459"/>
                <a:gd name="T10" fmla="*/ 270 w 504"/>
                <a:gd name="T11" fmla="*/ 210 h 459"/>
                <a:gd name="T12" fmla="*/ 362 w 504"/>
                <a:gd name="T13" fmla="*/ 85 h 459"/>
                <a:gd name="T14" fmla="*/ 364 w 504"/>
                <a:gd name="T15" fmla="*/ 78 h 459"/>
                <a:gd name="T16" fmla="*/ 501 w 504"/>
                <a:gd name="T17" fmla="*/ 101 h 459"/>
                <a:gd name="T18" fmla="*/ 497 w 504"/>
                <a:gd name="T19" fmla="*/ 141 h 459"/>
                <a:gd name="T20" fmla="*/ 475 w 504"/>
                <a:gd name="T21" fmla="*/ 19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ïsḻídé"/>
            <p:cNvSpPr/>
            <p:nvPr/>
          </p:nvSpPr>
          <p:spPr bwMode="auto">
            <a:xfrm>
              <a:off x="3506906" y="3050354"/>
              <a:ext cx="1306696" cy="749191"/>
            </a:xfrm>
            <a:custGeom>
              <a:avLst/>
              <a:gdLst>
                <a:gd name="T0" fmla="*/ 452 w 466"/>
                <a:gd name="T1" fmla="*/ 0 h 267"/>
                <a:gd name="T2" fmla="*/ 409 w 466"/>
                <a:gd name="T3" fmla="*/ 55 h 267"/>
                <a:gd name="T4" fmla="*/ 405 w 466"/>
                <a:gd name="T5" fmla="*/ 60 h 267"/>
                <a:gd name="T6" fmla="*/ 358 w 466"/>
                <a:gd name="T7" fmla="*/ 36 h 267"/>
                <a:gd name="T8" fmla="*/ 358 w 466"/>
                <a:gd name="T9" fmla="*/ 36 h 267"/>
                <a:gd name="T10" fmla="*/ 356 w 466"/>
                <a:gd name="T11" fmla="*/ 23 h 267"/>
                <a:gd name="T12" fmla="*/ 341 w 466"/>
                <a:gd name="T13" fmla="*/ 37 h 267"/>
                <a:gd name="T14" fmla="*/ 354 w 466"/>
                <a:gd name="T15" fmla="*/ 44 h 267"/>
                <a:gd name="T16" fmla="*/ 351 w 466"/>
                <a:gd name="T17" fmla="*/ 54 h 267"/>
                <a:gd name="T18" fmla="*/ 267 w 466"/>
                <a:gd name="T19" fmla="*/ 158 h 267"/>
                <a:gd name="T20" fmla="*/ 10 w 466"/>
                <a:gd name="T21" fmla="*/ 247 h 267"/>
                <a:gd name="T22" fmla="*/ 0 w 466"/>
                <a:gd name="T23" fmla="*/ 267 h 267"/>
                <a:gd name="T24" fmla="*/ 230 w 466"/>
                <a:gd name="T25" fmla="*/ 230 h 267"/>
                <a:gd name="T26" fmla="*/ 423 w 466"/>
                <a:gd name="T27" fmla="*/ 67 h 267"/>
                <a:gd name="T28" fmla="*/ 427 w 466"/>
                <a:gd name="T29" fmla="*/ 63 h 267"/>
                <a:gd name="T30" fmla="*/ 466 w 466"/>
                <a:gd name="T31" fmla="*/ 4 h 267"/>
                <a:gd name="T32" fmla="*/ 452 w 466"/>
                <a:gd name="T3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íŝḻíḍe"/>
            <p:cNvSpPr/>
            <p:nvPr/>
          </p:nvSpPr>
          <p:spPr bwMode="auto">
            <a:xfrm>
              <a:off x="5071432" y="4612181"/>
              <a:ext cx="319925" cy="117441"/>
            </a:xfrm>
            <a:custGeom>
              <a:avLst/>
              <a:gdLst>
                <a:gd name="T0" fmla="*/ 21 w 114"/>
                <a:gd name="T1" fmla="*/ 4 h 42"/>
                <a:gd name="T2" fmla="*/ 8 w 114"/>
                <a:gd name="T3" fmla="*/ 39 h 42"/>
                <a:gd name="T4" fmla="*/ 114 w 114"/>
                <a:gd name="T5" fmla="*/ 39 h 42"/>
                <a:gd name="T6" fmla="*/ 101 w 114"/>
                <a:gd name="T7" fmla="*/ 27 h 42"/>
                <a:gd name="T8" fmla="*/ 57 w 114"/>
                <a:gd name="T9" fmla="*/ 13 h 42"/>
                <a:gd name="T10" fmla="*/ 21 w 114"/>
                <a:gd name="T11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îŝľîḋê"/>
            <p:cNvSpPr/>
            <p:nvPr/>
          </p:nvSpPr>
          <p:spPr bwMode="auto">
            <a:xfrm>
              <a:off x="4821701" y="2919415"/>
              <a:ext cx="773489" cy="1731913"/>
            </a:xfrm>
            <a:custGeom>
              <a:avLst/>
              <a:gdLst>
                <a:gd name="T0" fmla="*/ 153 w 276"/>
                <a:gd name="T1" fmla="*/ 612 h 618"/>
                <a:gd name="T2" fmla="*/ 143 w 276"/>
                <a:gd name="T3" fmla="*/ 618 h 618"/>
                <a:gd name="T4" fmla="*/ 115 w 276"/>
                <a:gd name="T5" fmla="*/ 617 h 618"/>
                <a:gd name="T6" fmla="*/ 98 w 276"/>
                <a:gd name="T7" fmla="*/ 617 h 618"/>
                <a:gd name="T8" fmla="*/ 91 w 276"/>
                <a:gd name="T9" fmla="*/ 607 h 618"/>
                <a:gd name="T10" fmla="*/ 110 w 276"/>
                <a:gd name="T11" fmla="*/ 425 h 618"/>
                <a:gd name="T12" fmla="*/ 16 w 276"/>
                <a:gd name="T13" fmla="*/ 179 h 618"/>
                <a:gd name="T14" fmla="*/ 0 w 276"/>
                <a:gd name="T15" fmla="*/ 159 h 618"/>
                <a:gd name="T16" fmla="*/ 15 w 276"/>
                <a:gd name="T17" fmla="*/ 120 h 618"/>
                <a:gd name="T18" fmla="*/ 16 w 276"/>
                <a:gd name="T19" fmla="*/ 119 h 618"/>
                <a:gd name="T20" fmla="*/ 135 w 276"/>
                <a:gd name="T21" fmla="*/ 109 h 618"/>
                <a:gd name="T22" fmla="*/ 153 w 276"/>
                <a:gd name="T23" fmla="*/ 6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iśļíḑé"/>
            <p:cNvSpPr/>
            <p:nvPr/>
          </p:nvSpPr>
          <p:spPr bwMode="auto">
            <a:xfrm>
              <a:off x="4863548" y="3252838"/>
              <a:ext cx="398219" cy="1395789"/>
            </a:xfrm>
            <a:custGeom>
              <a:avLst/>
              <a:gdLst>
                <a:gd name="T0" fmla="*/ 100 w 142"/>
                <a:gd name="T1" fmla="*/ 498 h 498"/>
                <a:gd name="T2" fmla="*/ 83 w 142"/>
                <a:gd name="T3" fmla="*/ 498 h 498"/>
                <a:gd name="T4" fmla="*/ 72 w 142"/>
                <a:gd name="T5" fmla="*/ 491 h 498"/>
                <a:gd name="T6" fmla="*/ 80 w 142"/>
                <a:gd name="T7" fmla="*/ 280 h 498"/>
                <a:gd name="T8" fmla="*/ 1 w 142"/>
                <a:gd name="T9" fmla="*/ 60 h 498"/>
                <a:gd name="T10" fmla="*/ 0 w 142"/>
                <a:gd name="T11" fmla="*/ 1 h 498"/>
                <a:gd name="T12" fmla="*/ 0 w 142"/>
                <a:gd name="T13" fmla="*/ 0 h 498"/>
                <a:gd name="T14" fmla="*/ 1 w 142"/>
                <a:gd name="T15" fmla="*/ 0 h 498"/>
                <a:gd name="T16" fmla="*/ 134 w 142"/>
                <a:gd name="T17" fmla="*/ 173 h 498"/>
                <a:gd name="T18" fmla="*/ 100 w 142"/>
                <a:gd name="T1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ïsliḓê"/>
            <p:cNvSpPr/>
            <p:nvPr/>
          </p:nvSpPr>
          <p:spPr bwMode="auto">
            <a:xfrm>
              <a:off x="4319541" y="2175624"/>
              <a:ext cx="824785" cy="1194656"/>
            </a:xfrm>
            <a:custGeom>
              <a:avLst/>
              <a:gdLst>
                <a:gd name="T0" fmla="*/ 294 w 294"/>
                <a:gd name="T1" fmla="*/ 348 h 426"/>
                <a:gd name="T2" fmla="*/ 24 w 294"/>
                <a:gd name="T3" fmla="*/ 426 h 426"/>
                <a:gd name="T4" fmla="*/ 35 w 294"/>
                <a:gd name="T5" fmla="*/ 202 h 426"/>
                <a:gd name="T6" fmla="*/ 18 w 294"/>
                <a:gd name="T7" fmla="*/ 152 h 426"/>
                <a:gd name="T8" fmla="*/ 16 w 294"/>
                <a:gd name="T9" fmla="*/ 147 h 426"/>
                <a:gd name="T10" fmla="*/ 34 w 294"/>
                <a:gd name="T11" fmla="*/ 7 h 426"/>
                <a:gd name="T12" fmla="*/ 126 w 294"/>
                <a:gd name="T13" fmla="*/ 0 h 426"/>
                <a:gd name="T14" fmla="*/ 236 w 294"/>
                <a:gd name="T15" fmla="*/ 179 h 426"/>
                <a:gd name="T16" fmla="*/ 294 w 294"/>
                <a:gd name="T17" fmla="*/ 348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îṧļïḑê"/>
            <p:cNvSpPr/>
            <p:nvPr/>
          </p:nvSpPr>
          <p:spPr bwMode="auto">
            <a:xfrm>
              <a:off x="4652965" y="2888367"/>
              <a:ext cx="155238" cy="174137"/>
            </a:xfrm>
            <a:custGeom>
              <a:avLst/>
              <a:gdLst>
                <a:gd name="T0" fmla="*/ 53 w 55"/>
                <a:gd name="T1" fmla="*/ 33 h 62"/>
                <a:gd name="T2" fmla="*/ 48 w 55"/>
                <a:gd name="T3" fmla="*/ 45 h 62"/>
                <a:gd name="T4" fmla="*/ 13 w 55"/>
                <a:gd name="T5" fmla="*/ 62 h 62"/>
                <a:gd name="T6" fmla="*/ 6 w 55"/>
                <a:gd name="T7" fmla="*/ 62 h 62"/>
                <a:gd name="T8" fmla="*/ 3 w 55"/>
                <a:gd name="T9" fmla="*/ 38 h 62"/>
                <a:gd name="T10" fmla="*/ 0 w 55"/>
                <a:gd name="T11" fmla="*/ 13 h 62"/>
                <a:gd name="T12" fmla="*/ 0 w 55"/>
                <a:gd name="T13" fmla="*/ 13 h 62"/>
                <a:gd name="T14" fmla="*/ 27 w 55"/>
                <a:gd name="T15" fmla="*/ 3 h 62"/>
                <a:gd name="T16" fmla="*/ 32 w 55"/>
                <a:gd name="T17" fmla="*/ 9 h 62"/>
                <a:gd name="T18" fmla="*/ 44 w 55"/>
                <a:gd name="T19" fmla="*/ 7 h 62"/>
                <a:gd name="T20" fmla="*/ 53 w 55"/>
                <a:gd name="T21" fmla="*/ 3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ïş1îḓé"/>
            <p:cNvSpPr/>
            <p:nvPr/>
          </p:nvSpPr>
          <p:spPr bwMode="auto">
            <a:xfrm>
              <a:off x="4623267" y="2175624"/>
              <a:ext cx="411718" cy="454914"/>
            </a:xfrm>
            <a:custGeom>
              <a:avLst/>
              <a:gdLst>
                <a:gd name="T0" fmla="*/ 86 w 147"/>
                <a:gd name="T1" fmla="*/ 162 h 162"/>
                <a:gd name="T2" fmla="*/ 147 w 147"/>
                <a:gd name="T3" fmla="*/ 123 h 162"/>
                <a:gd name="T4" fmla="*/ 85 w 147"/>
                <a:gd name="T5" fmla="*/ 29 h 162"/>
                <a:gd name="T6" fmla="*/ 18 w 147"/>
                <a:gd name="T7" fmla="*/ 0 h 162"/>
                <a:gd name="T8" fmla="*/ 0 w 147"/>
                <a:gd name="T9" fmla="*/ 1 h 162"/>
                <a:gd name="T10" fmla="*/ 86 w 147"/>
                <a:gd name="T1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ïṡļiḍè"/>
            <p:cNvSpPr/>
            <p:nvPr/>
          </p:nvSpPr>
          <p:spPr bwMode="auto">
            <a:xfrm>
              <a:off x="3924023" y="2479350"/>
              <a:ext cx="801836" cy="711394"/>
            </a:xfrm>
            <a:custGeom>
              <a:avLst/>
              <a:gdLst>
                <a:gd name="T0" fmla="*/ 286 w 286"/>
                <a:gd name="T1" fmla="*/ 204 h 254"/>
                <a:gd name="T2" fmla="*/ 273 w 286"/>
                <a:gd name="T3" fmla="*/ 208 h 254"/>
                <a:gd name="T4" fmla="*/ 21 w 286"/>
                <a:gd name="T5" fmla="*/ 204 h 254"/>
                <a:gd name="T6" fmla="*/ 9 w 286"/>
                <a:gd name="T7" fmla="*/ 120 h 254"/>
                <a:gd name="T8" fmla="*/ 75 w 286"/>
                <a:gd name="T9" fmla="*/ 0 h 254"/>
                <a:gd name="T10" fmla="*/ 173 w 286"/>
                <a:gd name="T11" fmla="*/ 8 h 254"/>
                <a:gd name="T12" fmla="*/ 145 w 286"/>
                <a:gd name="T13" fmla="*/ 133 h 254"/>
                <a:gd name="T14" fmla="*/ 260 w 286"/>
                <a:gd name="T15" fmla="*/ 159 h 254"/>
                <a:gd name="T16" fmla="*/ 267 w 286"/>
                <a:gd name="T17" fmla="*/ 159 h 254"/>
                <a:gd name="T18" fmla="*/ 277 w 286"/>
                <a:gd name="T19" fmla="*/ 186 h 254"/>
                <a:gd name="T20" fmla="*/ 286 w 286"/>
                <a:gd name="T21" fmla="*/ 20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iṧḻîḑé"/>
            <p:cNvSpPr/>
            <p:nvPr/>
          </p:nvSpPr>
          <p:spPr bwMode="auto">
            <a:xfrm>
              <a:off x="4025265" y="2193173"/>
              <a:ext cx="580454" cy="610152"/>
            </a:xfrm>
            <a:custGeom>
              <a:avLst/>
              <a:gdLst>
                <a:gd name="T0" fmla="*/ 114 w 207"/>
                <a:gd name="T1" fmla="*/ 218 h 218"/>
                <a:gd name="T2" fmla="*/ 0 w 207"/>
                <a:gd name="T3" fmla="*/ 161 h 218"/>
                <a:gd name="T4" fmla="*/ 65 w 207"/>
                <a:gd name="T5" fmla="*/ 41 h 218"/>
                <a:gd name="T6" fmla="*/ 139 w 207"/>
                <a:gd name="T7" fmla="*/ 1 h 218"/>
                <a:gd name="T8" fmla="*/ 195 w 207"/>
                <a:gd name="T9" fmla="*/ 78 h 218"/>
                <a:gd name="T10" fmla="*/ 162 w 207"/>
                <a:gd name="T11" fmla="*/ 129 h 218"/>
                <a:gd name="T12" fmla="*/ 114 w 207"/>
                <a:gd name="T1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îśļiḑê"/>
            <p:cNvSpPr/>
            <p:nvPr/>
          </p:nvSpPr>
          <p:spPr bwMode="auto">
            <a:xfrm>
              <a:off x="4488278" y="2167525"/>
              <a:ext cx="140389" cy="75594"/>
            </a:xfrm>
            <a:custGeom>
              <a:avLst/>
              <a:gdLst>
                <a:gd name="T0" fmla="*/ 50 w 50"/>
                <a:gd name="T1" fmla="*/ 0 h 27"/>
                <a:gd name="T2" fmla="*/ 44 w 50"/>
                <a:gd name="T3" fmla="*/ 13 h 27"/>
                <a:gd name="T4" fmla="*/ 16 w 50"/>
                <a:gd name="T5" fmla="*/ 20 h 27"/>
                <a:gd name="T6" fmla="*/ 0 w 50"/>
                <a:gd name="T7" fmla="*/ 8 h 27"/>
                <a:gd name="T8" fmla="*/ 50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í$1ïḓé"/>
            <p:cNvSpPr/>
            <p:nvPr/>
          </p:nvSpPr>
          <p:spPr bwMode="auto">
            <a:xfrm>
              <a:off x="4689412" y="2980160"/>
              <a:ext cx="112042" cy="82344"/>
            </a:xfrm>
            <a:custGeom>
              <a:avLst/>
              <a:gdLst>
                <a:gd name="T0" fmla="*/ 40 w 40"/>
                <a:gd name="T1" fmla="*/ 0 h 29"/>
                <a:gd name="T2" fmla="*/ 11 w 40"/>
                <a:gd name="T3" fmla="*/ 7 h 29"/>
                <a:gd name="T4" fmla="*/ 4 w 40"/>
                <a:gd name="T5" fmla="*/ 7 h 29"/>
                <a:gd name="T6" fmla="*/ 4 w 40"/>
                <a:gd name="T7" fmla="*/ 7 h 29"/>
                <a:gd name="T8" fmla="*/ 4 w 40"/>
                <a:gd name="T9" fmla="*/ 7 h 29"/>
                <a:gd name="T10" fmla="*/ 13 w 40"/>
                <a:gd name="T11" fmla="*/ 25 h 29"/>
                <a:gd name="T12" fmla="*/ 0 w 40"/>
                <a:gd name="T13" fmla="*/ 29 h 29"/>
                <a:gd name="T14" fmla="*/ 35 w 40"/>
                <a:gd name="T15" fmla="*/ 12 h 29"/>
                <a:gd name="T16" fmla="*/ 40 w 40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îŝlîďè"/>
            <p:cNvSpPr/>
            <p:nvPr/>
          </p:nvSpPr>
          <p:spPr bwMode="auto">
            <a:xfrm>
              <a:off x="3933472" y="2815473"/>
              <a:ext cx="792387" cy="307776"/>
            </a:xfrm>
            <a:custGeom>
              <a:avLst/>
              <a:gdLst>
                <a:gd name="T0" fmla="*/ 6 w 283"/>
                <a:gd name="T1" fmla="*/ 0 h 110"/>
                <a:gd name="T2" fmla="*/ 6 w 283"/>
                <a:gd name="T3" fmla="*/ 0 h 110"/>
                <a:gd name="T4" fmla="*/ 0 w 283"/>
                <a:gd name="T5" fmla="*/ 37 h 110"/>
                <a:gd name="T6" fmla="*/ 18 w 283"/>
                <a:gd name="T7" fmla="*/ 84 h 110"/>
                <a:gd name="T8" fmla="*/ 114 w 283"/>
                <a:gd name="T9" fmla="*/ 110 h 110"/>
                <a:gd name="T10" fmla="*/ 270 w 283"/>
                <a:gd name="T11" fmla="*/ 88 h 110"/>
                <a:gd name="T12" fmla="*/ 270 w 283"/>
                <a:gd name="T13" fmla="*/ 88 h 110"/>
                <a:gd name="T14" fmla="*/ 283 w 283"/>
                <a:gd name="T15" fmla="*/ 84 h 110"/>
                <a:gd name="T16" fmla="*/ 274 w 283"/>
                <a:gd name="T17" fmla="*/ 66 h 110"/>
                <a:gd name="T18" fmla="*/ 274 w 283"/>
                <a:gd name="T19" fmla="*/ 66 h 110"/>
                <a:gd name="T20" fmla="*/ 263 w 283"/>
                <a:gd name="T21" fmla="*/ 63 h 110"/>
                <a:gd name="T22" fmla="*/ 260 w 283"/>
                <a:gd name="T23" fmla="*/ 64 h 110"/>
                <a:gd name="T24" fmla="*/ 142 w 283"/>
                <a:gd name="T25" fmla="*/ 79 h 110"/>
                <a:gd name="T26" fmla="*/ 74 w 283"/>
                <a:gd name="T27" fmla="*/ 72 h 110"/>
                <a:gd name="T28" fmla="*/ 6 w 283"/>
                <a:gd name="T2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ïṩļïḑe"/>
            <p:cNvSpPr/>
            <p:nvPr/>
          </p:nvSpPr>
          <p:spPr bwMode="auto">
            <a:xfrm>
              <a:off x="3012845" y="4726921"/>
              <a:ext cx="3261341" cy="210583"/>
            </a:xfrm>
            <a:custGeom>
              <a:avLst/>
              <a:gdLst>
                <a:gd name="T0" fmla="*/ 1163 w 1163"/>
                <a:gd name="T1" fmla="*/ 0 h 75"/>
                <a:gd name="T2" fmla="*/ 1163 w 1163"/>
                <a:gd name="T3" fmla="*/ 75 h 75"/>
                <a:gd name="T4" fmla="*/ 0 w 1163"/>
                <a:gd name="T5" fmla="*/ 75 h 75"/>
                <a:gd name="T6" fmla="*/ 22 w 1163"/>
                <a:gd name="T7" fmla="*/ 22 h 75"/>
                <a:gd name="T8" fmla="*/ 76 w 1163"/>
                <a:gd name="T9" fmla="*/ 0 h 75"/>
                <a:gd name="T10" fmla="*/ 1163 w 1163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iṣḷïďê"/>
            <p:cNvSpPr/>
            <p:nvPr/>
          </p:nvSpPr>
          <p:spPr bwMode="auto">
            <a:xfrm>
              <a:off x="5026885" y="2248518"/>
              <a:ext cx="1452485" cy="737041"/>
            </a:xfrm>
            <a:custGeom>
              <a:avLst/>
              <a:gdLst>
                <a:gd name="T0" fmla="*/ 505 w 518"/>
                <a:gd name="T1" fmla="*/ 207 h 263"/>
                <a:gd name="T2" fmla="*/ 481 w 518"/>
                <a:gd name="T3" fmla="*/ 263 h 263"/>
                <a:gd name="T4" fmla="*/ 0 w 518"/>
                <a:gd name="T5" fmla="*/ 263 h 263"/>
                <a:gd name="T6" fmla="*/ 0 w 518"/>
                <a:gd name="T7" fmla="*/ 257 h 263"/>
                <a:gd name="T8" fmla="*/ 257 w 518"/>
                <a:gd name="T9" fmla="*/ 0 h 263"/>
                <a:gd name="T10" fmla="*/ 306 w 518"/>
                <a:gd name="T11" fmla="*/ 0 h 263"/>
                <a:gd name="T12" fmla="*/ 507 w 518"/>
                <a:gd name="T13" fmla="*/ 127 h 263"/>
                <a:gd name="T14" fmla="*/ 505 w 518"/>
                <a:gd name="T15" fmla="*/ 20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ïş1iḋe"/>
            <p:cNvSpPr/>
            <p:nvPr/>
          </p:nvSpPr>
          <p:spPr bwMode="auto">
            <a:xfrm>
              <a:off x="4808202" y="2683184"/>
              <a:ext cx="357722" cy="2043738"/>
            </a:xfrm>
            <a:custGeom>
              <a:avLst/>
              <a:gdLst>
                <a:gd name="T0" fmla="*/ 68 w 265"/>
                <a:gd name="T1" fmla="*/ 1514 h 1514"/>
                <a:gd name="T2" fmla="*/ 0 w 265"/>
                <a:gd name="T3" fmla="*/ 1514 h 1514"/>
                <a:gd name="T4" fmla="*/ 0 w 265"/>
                <a:gd name="T5" fmla="*/ 461 h 1514"/>
                <a:gd name="T6" fmla="*/ 205 w 265"/>
                <a:gd name="T7" fmla="*/ 0 h 1514"/>
                <a:gd name="T8" fmla="*/ 265 w 265"/>
                <a:gd name="T9" fmla="*/ 27 h 1514"/>
                <a:gd name="T10" fmla="*/ 68 w 265"/>
                <a:gd name="T11" fmla="*/ 476 h 1514"/>
                <a:gd name="T12" fmla="*/ 68 w 265"/>
                <a:gd name="T13" fmla="*/ 1514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iṥľiḋé"/>
            <p:cNvSpPr/>
            <p:nvPr/>
          </p:nvSpPr>
          <p:spPr bwMode="auto">
            <a:xfrm>
              <a:off x="6183744" y="2666985"/>
              <a:ext cx="306426" cy="2059936"/>
            </a:xfrm>
            <a:custGeom>
              <a:avLst/>
              <a:gdLst>
                <a:gd name="T0" fmla="*/ 32 w 109"/>
                <a:gd name="T1" fmla="*/ 735 h 735"/>
                <a:gd name="T2" fmla="*/ 0 w 109"/>
                <a:gd name="T3" fmla="*/ 735 h 735"/>
                <a:gd name="T4" fmla="*/ 0 w 109"/>
                <a:gd name="T5" fmla="*/ 228 h 735"/>
                <a:gd name="T6" fmla="*/ 100 w 109"/>
                <a:gd name="T7" fmla="*/ 0 h 735"/>
                <a:gd name="T8" fmla="*/ 93 w 109"/>
                <a:gd name="T9" fmla="*/ 96 h 735"/>
                <a:gd name="T10" fmla="*/ 32 w 109"/>
                <a:gd name="T11" fmla="*/ 235 h 735"/>
                <a:gd name="T12" fmla="*/ 32 w 109"/>
                <a:gd name="T13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îSļïḑé"/>
            <p:cNvSpPr/>
            <p:nvPr/>
          </p:nvSpPr>
          <p:spPr bwMode="auto">
            <a:xfrm>
              <a:off x="3012845" y="4726921"/>
              <a:ext cx="1795357" cy="210583"/>
            </a:xfrm>
            <a:custGeom>
              <a:avLst/>
              <a:gdLst>
                <a:gd name="T0" fmla="*/ 640 w 640"/>
                <a:gd name="T1" fmla="*/ 0 h 75"/>
                <a:gd name="T2" fmla="*/ 640 w 640"/>
                <a:gd name="T3" fmla="*/ 75 h 75"/>
                <a:gd name="T4" fmla="*/ 0 w 640"/>
                <a:gd name="T5" fmla="*/ 75 h 75"/>
                <a:gd name="T6" fmla="*/ 22 w 640"/>
                <a:gd name="T7" fmla="*/ 22 h 75"/>
                <a:gd name="T8" fmla="*/ 76 w 640"/>
                <a:gd name="T9" fmla="*/ 0 h 75"/>
                <a:gd name="T10" fmla="*/ 640 w 640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604360" y="193271"/>
            <a:ext cx="8191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(</a:t>
            </a:r>
            <a:r>
              <a:rPr lang="zh-CN" altLang="en-US" sz="3600" b="1" dirty="0">
                <a:solidFill>
                  <a:schemeClr val="bg1"/>
                </a:solidFill>
              </a:rPr>
              <a:t>二</a:t>
            </a:r>
            <a:r>
              <a:rPr lang="en-US" altLang="zh-CN" sz="3600" b="1" dirty="0">
                <a:solidFill>
                  <a:schemeClr val="bg1"/>
                </a:solidFill>
              </a:rPr>
              <a:t>) </a:t>
            </a:r>
            <a:r>
              <a:rPr lang="zh-CN" altLang="en-US" sz="3600" b="1" dirty="0">
                <a:solidFill>
                  <a:schemeClr val="bg1"/>
                </a:solidFill>
              </a:rPr>
              <a:t>了解计算机主机硬件组件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494" y="262764"/>
            <a:ext cx="692006" cy="55301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582420"/>
            <a:ext cx="6959600" cy="4686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85628" y="165947"/>
            <a:ext cx="2277772" cy="1145854"/>
            <a:chOff x="2786063" y="1763907"/>
            <a:chExt cx="6619875" cy="3330186"/>
          </a:xfrm>
        </p:grpSpPr>
        <p:sp>
          <p:nvSpPr>
            <p:cNvPr id="5" name="íśľíde"/>
            <p:cNvSpPr/>
            <p:nvPr/>
          </p:nvSpPr>
          <p:spPr bwMode="auto"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iŝḻïḋe"/>
            <p:cNvSpPr/>
            <p:nvPr/>
          </p:nvSpPr>
          <p:spPr bwMode="auto">
            <a:xfrm>
              <a:off x="6722350" y="3232590"/>
              <a:ext cx="619601" cy="703295"/>
            </a:xfrm>
            <a:custGeom>
              <a:avLst/>
              <a:gdLst>
                <a:gd name="T0" fmla="*/ 178 w 221"/>
                <a:gd name="T1" fmla="*/ 207 h 251"/>
                <a:gd name="T2" fmla="*/ 72 w 221"/>
                <a:gd name="T3" fmla="*/ 249 h 251"/>
                <a:gd name="T4" fmla="*/ 6 w 221"/>
                <a:gd name="T5" fmla="*/ 61 h 251"/>
                <a:gd name="T6" fmla="*/ 10 w 221"/>
                <a:gd name="T7" fmla="*/ 18 h 251"/>
                <a:gd name="T8" fmla="*/ 29 w 221"/>
                <a:gd name="T9" fmla="*/ 0 h 251"/>
                <a:gd name="T10" fmla="*/ 39 w 221"/>
                <a:gd name="T11" fmla="*/ 0 h 251"/>
                <a:gd name="T12" fmla="*/ 50 w 221"/>
                <a:gd name="T13" fmla="*/ 11 h 251"/>
                <a:gd name="T14" fmla="*/ 83 w 221"/>
                <a:gd name="T15" fmla="*/ 124 h 251"/>
                <a:gd name="T16" fmla="*/ 140 w 221"/>
                <a:gd name="T17" fmla="*/ 22 h 251"/>
                <a:gd name="T18" fmla="*/ 206 w 221"/>
                <a:gd name="T19" fmla="*/ 63 h 251"/>
                <a:gd name="T20" fmla="*/ 178 w 221"/>
                <a:gd name="T21" fmla="*/ 20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íṥḷiḋê"/>
            <p:cNvSpPr/>
            <p:nvPr/>
          </p:nvSpPr>
          <p:spPr bwMode="auto">
            <a:xfrm>
              <a:off x="6734500" y="3404026"/>
              <a:ext cx="456264" cy="526458"/>
            </a:xfrm>
            <a:custGeom>
              <a:avLst/>
              <a:gdLst>
                <a:gd name="T0" fmla="*/ 2 w 163"/>
                <a:gd name="T1" fmla="*/ 0 h 188"/>
                <a:gd name="T2" fmla="*/ 2 w 163"/>
                <a:gd name="T3" fmla="*/ 0 h 188"/>
                <a:gd name="T4" fmla="*/ 0 w 163"/>
                <a:gd name="T5" fmla="*/ 45 h 188"/>
                <a:gd name="T6" fmla="*/ 68 w 163"/>
                <a:gd name="T7" fmla="*/ 188 h 188"/>
                <a:gd name="T8" fmla="*/ 77 w 163"/>
                <a:gd name="T9" fmla="*/ 188 h 188"/>
                <a:gd name="T10" fmla="*/ 163 w 163"/>
                <a:gd name="T11" fmla="*/ 158 h 188"/>
                <a:gd name="T12" fmla="*/ 150 w 163"/>
                <a:gd name="T13" fmla="*/ 36 h 188"/>
                <a:gd name="T14" fmla="*/ 150 w 163"/>
                <a:gd name="T15" fmla="*/ 23 h 188"/>
                <a:gd name="T16" fmla="*/ 73 w 163"/>
                <a:gd name="T17" fmla="*/ 121 h 188"/>
                <a:gd name="T18" fmla="*/ 71 w 163"/>
                <a:gd name="T19" fmla="*/ 121 h 188"/>
                <a:gd name="T20" fmla="*/ 2 w 163"/>
                <a:gd name="T2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iṧ1iḓé"/>
            <p:cNvSpPr/>
            <p:nvPr/>
          </p:nvSpPr>
          <p:spPr bwMode="auto"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šľîḍê"/>
            <p:cNvSpPr/>
            <p:nvPr/>
          </p:nvSpPr>
          <p:spPr bwMode="auto"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ṥlïḑé"/>
            <p:cNvSpPr/>
            <p:nvPr/>
          </p:nvSpPr>
          <p:spPr bwMode="auto"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îšḻîḑé"/>
            <p:cNvSpPr/>
            <p:nvPr/>
          </p:nvSpPr>
          <p:spPr bwMode="auto">
            <a:xfrm>
              <a:off x="7578182" y="3240690"/>
              <a:ext cx="588553" cy="681696"/>
            </a:xfrm>
            <a:custGeom>
              <a:avLst/>
              <a:gdLst>
                <a:gd name="T0" fmla="*/ 135 w 210"/>
                <a:gd name="T1" fmla="*/ 243 h 243"/>
                <a:gd name="T2" fmla="*/ 85 w 210"/>
                <a:gd name="T3" fmla="*/ 227 h 243"/>
                <a:gd name="T4" fmla="*/ 32 w 210"/>
                <a:gd name="T5" fmla="*/ 157 h 243"/>
                <a:gd name="T6" fmla="*/ 28 w 210"/>
                <a:gd name="T7" fmla="*/ 149 h 243"/>
                <a:gd name="T8" fmla="*/ 0 w 210"/>
                <a:gd name="T9" fmla="*/ 57 h 243"/>
                <a:gd name="T10" fmla="*/ 19 w 210"/>
                <a:gd name="T11" fmla="*/ 46 h 243"/>
                <a:gd name="T12" fmla="*/ 77 w 210"/>
                <a:gd name="T13" fmla="*/ 9 h 243"/>
                <a:gd name="T14" fmla="*/ 114 w 210"/>
                <a:gd name="T15" fmla="*/ 84 h 243"/>
                <a:gd name="T16" fmla="*/ 137 w 210"/>
                <a:gd name="T17" fmla="*/ 103 h 243"/>
                <a:gd name="T18" fmla="*/ 157 w 210"/>
                <a:gd name="T19" fmla="*/ 16 h 243"/>
                <a:gd name="T20" fmla="*/ 173 w 210"/>
                <a:gd name="T21" fmla="*/ 0 h 243"/>
                <a:gd name="T22" fmla="*/ 192 w 210"/>
                <a:gd name="T23" fmla="*/ 3 h 243"/>
                <a:gd name="T24" fmla="*/ 202 w 210"/>
                <a:gd name="T25" fmla="*/ 14 h 243"/>
                <a:gd name="T26" fmla="*/ 206 w 210"/>
                <a:gd name="T27" fmla="*/ 52 h 243"/>
                <a:gd name="T28" fmla="*/ 206 w 210"/>
                <a:gd name="T29" fmla="*/ 52 h 243"/>
                <a:gd name="T30" fmla="*/ 135 w 210"/>
                <a:gd name="T31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ïŝḷîḋê"/>
            <p:cNvSpPr/>
            <p:nvPr/>
          </p:nvSpPr>
          <p:spPr bwMode="auto">
            <a:xfrm>
              <a:off x="6725050" y="3227191"/>
              <a:ext cx="171437" cy="159287"/>
            </a:xfrm>
            <a:custGeom>
              <a:avLst/>
              <a:gdLst>
                <a:gd name="T0" fmla="*/ 23 w 61"/>
                <a:gd name="T1" fmla="*/ 57 h 57"/>
                <a:gd name="T2" fmla="*/ 2 w 61"/>
                <a:gd name="T3" fmla="*/ 35 h 57"/>
                <a:gd name="T4" fmla="*/ 29 w 61"/>
                <a:gd name="T5" fmla="*/ 1 h 57"/>
                <a:gd name="T6" fmla="*/ 56 w 61"/>
                <a:gd name="T7" fmla="*/ 28 h 57"/>
                <a:gd name="T8" fmla="*/ 25 w 61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íṩ1íḑe"/>
            <p:cNvSpPr/>
            <p:nvPr/>
          </p:nvSpPr>
          <p:spPr bwMode="auto"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ïśļïḑè"/>
            <p:cNvSpPr/>
            <p:nvPr/>
          </p:nvSpPr>
          <p:spPr bwMode="auto"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îṣliḑé"/>
            <p:cNvSpPr/>
            <p:nvPr/>
          </p:nvSpPr>
          <p:spPr bwMode="auto"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ïṡ1iḍè"/>
            <p:cNvSpPr/>
            <p:nvPr/>
          </p:nvSpPr>
          <p:spPr bwMode="auto">
            <a:xfrm>
              <a:off x="6266087" y="3313584"/>
              <a:ext cx="2887421" cy="0"/>
            </a:xfrm>
            <a:custGeom>
              <a:avLst/>
              <a:gdLst>
                <a:gd name="T0" fmla="*/ 0 w 2139"/>
                <a:gd name="T1" fmla="*/ 2139 w 2139"/>
                <a:gd name="T2" fmla="*/ 0 w 21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9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iṡlîḍe"/>
            <p:cNvSpPr/>
            <p:nvPr/>
          </p:nvSpPr>
          <p:spPr bwMode="auto">
            <a:xfrm>
              <a:off x="6266087" y="3313584"/>
              <a:ext cx="288742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ïsḷîde"/>
            <p:cNvSpPr/>
            <p:nvPr/>
          </p:nvSpPr>
          <p:spPr bwMode="auto"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îşḻidè"/>
            <p:cNvSpPr/>
            <p:nvPr/>
          </p:nvSpPr>
          <p:spPr bwMode="auto">
            <a:xfrm>
              <a:off x="6953182" y="3159696"/>
              <a:ext cx="437365" cy="656048"/>
            </a:xfrm>
            <a:custGeom>
              <a:avLst/>
              <a:gdLst>
                <a:gd name="T0" fmla="*/ 156 w 156"/>
                <a:gd name="T1" fmla="*/ 234 h 234"/>
                <a:gd name="T2" fmla="*/ 0 w 156"/>
                <a:gd name="T3" fmla="*/ 107 h 234"/>
                <a:gd name="T4" fmla="*/ 33 w 156"/>
                <a:gd name="T5" fmla="*/ 47 h 234"/>
                <a:gd name="T6" fmla="*/ 121 w 156"/>
                <a:gd name="T7" fmla="*/ 12 h 234"/>
                <a:gd name="T8" fmla="*/ 121 w 156"/>
                <a:gd name="T9" fmla="*/ 13 h 234"/>
                <a:gd name="T10" fmla="*/ 138 w 156"/>
                <a:gd name="T11" fmla="*/ 20 h 234"/>
                <a:gd name="T12" fmla="*/ 131 w 156"/>
                <a:gd name="T13" fmla="*/ 172 h 234"/>
                <a:gd name="T14" fmla="*/ 156 w 156"/>
                <a:gd name="T1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iŝlîdê"/>
            <p:cNvSpPr/>
            <p:nvPr/>
          </p:nvSpPr>
          <p:spPr bwMode="auto">
            <a:xfrm>
              <a:off x="7424295" y="3148897"/>
              <a:ext cx="500811" cy="656048"/>
            </a:xfrm>
            <a:custGeom>
              <a:avLst/>
              <a:gdLst>
                <a:gd name="T0" fmla="*/ 24 w 179"/>
                <a:gd name="T1" fmla="*/ 234 h 234"/>
                <a:gd name="T2" fmla="*/ 179 w 179"/>
                <a:gd name="T3" fmla="*/ 107 h 234"/>
                <a:gd name="T4" fmla="*/ 147 w 179"/>
                <a:gd name="T5" fmla="*/ 47 h 234"/>
                <a:gd name="T6" fmla="*/ 58 w 179"/>
                <a:gd name="T7" fmla="*/ 8 h 234"/>
                <a:gd name="T8" fmla="*/ 0 w 179"/>
                <a:gd name="T9" fmla="*/ 17 h 234"/>
                <a:gd name="T10" fmla="*/ 49 w 179"/>
                <a:gd name="T11" fmla="*/ 172 h 234"/>
                <a:gd name="T12" fmla="*/ 24 w 179"/>
                <a:gd name="T13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íṣ1iďê"/>
            <p:cNvSpPr/>
            <p:nvPr/>
          </p:nvSpPr>
          <p:spPr bwMode="auto">
            <a:xfrm>
              <a:off x="6719651" y="4825464"/>
              <a:ext cx="317225" cy="117441"/>
            </a:xfrm>
            <a:custGeom>
              <a:avLst/>
              <a:gdLst>
                <a:gd name="T0" fmla="*/ 92 w 113"/>
                <a:gd name="T1" fmla="*/ 3 h 42"/>
                <a:gd name="T2" fmla="*/ 105 w 113"/>
                <a:gd name="T3" fmla="*/ 39 h 42"/>
                <a:gd name="T4" fmla="*/ 0 w 113"/>
                <a:gd name="T5" fmla="*/ 39 h 42"/>
                <a:gd name="T6" fmla="*/ 12 w 113"/>
                <a:gd name="T7" fmla="*/ 27 h 42"/>
                <a:gd name="T8" fmla="*/ 56 w 113"/>
                <a:gd name="T9" fmla="*/ 12 h 42"/>
                <a:gd name="T10" fmla="*/ 92 w 113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ïṡḻïḋe"/>
            <p:cNvSpPr/>
            <p:nvPr/>
          </p:nvSpPr>
          <p:spPr bwMode="auto">
            <a:xfrm>
              <a:off x="7224510" y="4825464"/>
              <a:ext cx="319925" cy="117441"/>
            </a:xfrm>
            <a:custGeom>
              <a:avLst/>
              <a:gdLst>
                <a:gd name="T0" fmla="*/ 93 w 114"/>
                <a:gd name="T1" fmla="*/ 3 h 42"/>
                <a:gd name="T2" fmla="*/ 105 w 114"/>
                <a:gd name="T3" fmla="*/ 39 h 42"/>
                <a:gd name="T4" fmla="*/ 0 w 114"/>
                <a:gd name="T5" fmla="*/ 39 h 42"/>
                <a:gd name="T6" fmla="*/ 13 w 114"/>
                <a:gd name="T7" fmla="*/ 27 h 42"/>
                <a:gd name="T8" fmla="*/ 56 w 114"/>
                <a:gd name="T9" fmla="*/ 12 h 42"/>
                <a:gd name="T10" fmla="*/ 93 w 114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ïśḻîdè"/>
            <p:cNvSpPr/>
            <p:nvPr/>
          </p:nvSpPr>
          <p:spPr bwMode="auto">
            <a:xfrm>
              <a:off x="7117869" y="2789826"/>
              <a:ext cx="278078" cy="382020"/>
            </a:xfrm>
            <a:custGeom>
              <a:avLst/>
              <a:gdLst>
                <a:gd name="T0" fmla="*/ 16 w 99"/>
                <a:gd name="T1" fmla="*/ 26 h 136"/>
                <a:gd name="T2" fmla="*/ 5 w 99"/>
                <a:gd name="T3" fmla="*/ 45 h 136"/>
                <a:gd name="T4" fmla="*/ 12 w 99"/>
                <a:gd name="T5" fmla="*/ 73 h 136"/>
                <a:gd name="T6" fmla="*/ 28 w 99"/>
                <a:gd name="T7" fmla="*/ 123 h 136"/>
                <a:gd name="T8" fmla="*/ 80 w 99"/>
                <a:gd name="T9" fmla="*/ 40 h 136"/>
                <a:gd name="T10" fmla="*/ 16 w 99"/>
                <a:gd name="T11" fmla="*/ 2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îsļiḑé"/>
            <p:cNvSpPr/>
            <p:nvPr/>
          </p:nvSpPr>
          <p:spPr bwMode="auto">
            <a:xfrm>
              <a:off x="7016627" y="2756078"/>
              <a:ext cx="298327" cy="182236"/>
            </a:xfrm>
            <a:custGeom>
              <a:avLst/>
              <a:gdLst>
                <a:gd name="T0" fmla="*/ 106 w 106"/>
                <a:gd name="T1" fmla="*/ 30 h 65"/>
                <a:gd name="T2" fmla="*/ 30 w 106"/>
                <a:gd name="T3" fmla="*/ 58 h 65"/>
                <a:gd name="T4" fmla="*/ 21 w 106"/>
                <a:gd name="T5" fmla="*/ 17 h 65"/>
                <a:gd name="T6" fmla="*/ 62 w 106"/>
                <a:gd name="T7" fmla="*/ 10 h 65"/>
                <a:gd name="T8" fmla="*/ 106 w 106"/>
                <a:gd name="T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îṣlîďê"/>
            <p:cNvSpPr/>
            <p:nvPr/>
          </p:nvSpPr>
          <p:spPr bwMode="auto">
            <a:xfrm>
              <a:off x="7266358" y="2789826"/>
              <a:ext cx="126890" cy="218683"/>
            </a:xfrm>
            <a:custGeom>
              <a:avLst/>
              <a:gdLst>
                <a:gd name="T0" fmla="*/ 0 w 45"/>
                <a:gd name="T1" fmla="*/ 15 h 78"/>
                <a:gd name="T2" fmla="*/ 27 w 45"/>
                <a:gd name="T3" fmla="*/ 11 h 78"/>
                <a:gd name="T4" fmla="*/ 30 w 45"/>
                <a:gd name="T5" fmla="*/ 78 h 78"/>
                <a:gd name="T6" fmla="*/ 0 w 45"/>
                <a:gd name="T7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iṥľíḋé"/>
            <p:cNvSpPr/>
            <p:nvPr/>
          </p:nvSpPr>
          <p:spPr bwMode="auto">
            <a:xfrm>
              <a:off x="7244759" y="2823572"/>
              <a:ext cx="112042" cy="168737"/>
            </a:xfrm>
            <a:custGeom>
              <a:avLst/>
              <a:gdLst>
                <a:gd name="T0" fmla="*/ 0 w 40"/>
                <a:gd name="T1" fmla="*/ 14 h 60"/>
                <a:gd name="T2" fmla="*/ 22 w 40"/>
                <a:gd name="T3" fmla="*/ 36 h 60"/>
                <a:gd name="T4" fmla="*/ 36 w 40"/>
                <a:gd name="T5" fmla="*/ 60 h 60"/>
                <a:gd name="T6" fmla="*/ 36 w 40"/>
                <a:gd name="T7" fmla="*/ 45 h 60"/>
                <a:gd name="T8" fmla="*/ 37 w 40"/>
                <a:gd name="T9" fmla="*/ 39 h 60"/>
                <a:gd name="T10" fmla="*/ 14 w 40"/>
                <a:gd name="T11" fmla="*/ 2 h 60"/>
                <a:gd name="T12" fmla="*/ 0 w 40"/>
                <a:gd name="T13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ïṣlïḑé"/>
            <p:cNvSpPr/>
            <p:nvPr/>
          </p:nvSpPr>
          <p:spPr bwMode="auto">
            <a:xfrm>
              <a:off x="7344651" y="2930214"/>
              <a:ext cx="53996" cy="80994"/>
            </a:xfrm>
            <a:custGeom>
              <a:avLst/>
              <a:gdLst>
                <a:gd name="T0" fmla="*/ 0 w 19"/>
                <a:gd name="T1" fmla="*/ 29 h 29"/>
                <a:gd name="T2" fmla="*/ 13 w 19"/>
                <a:gd name="T3" fmla="*/ 22 h 29"/>
                <a:gd name="T4" fmla="*/ 0 w 19"/>
                <a:gd name="T5" fmla="*/ 7 h 29"/>
                <a:gd name="T6" fmla="*/ 0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iṧḷîḋê"/>
            <p:cNvSpPr/>
            <p:nvPr/>
          </p:nvSpPr>
          <p:spPr bwMode="auto">
            <a:xfrm>
              <a:off x="7247459" y="2992309"/>
              <a:ext cx="193035" cy="242981"/>
            </a:xfrm>
            <a:custGeom>
              <a:avLst/>
              <a:gdLst>
                <a:gd name="T0" fmla="*/ 72 w 143"/>
                <a:gd name="T1" fmla="*/ 0 h 180"/>
                <a:gd name="T2" fmla="*/ 143 w 143"/>
                <a:gd name="T3" fmla="*/ 180 h 180"/>
                <a:gd name="T4" fmla="*/ 39 w 143"/>
                <a:gd name="T5" fmla="*/ 162 h 180"/>
                <a:gd name="T6" fmla="*/ 0 w 143"/>
                <a:gd name="T7" fmla="*/ 79 h 180"/>
                <a:gd name="T8" fmla="*/ 72 w 143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íṣḷïďê"/>
            <p:cNvSpPr/>
            <p:nvPr/>
          </p:nvSpPr>
          <p:spPr bwMode="auto">
            <a:xfrm>
              <a:off x="7242059" y="2955862"/>
              <a:ext cx="10799" cy="24298"/>
            </a:xfrm>
            <a:custGeom>
              <a:avLst/>
              <a:gdLst>
                <a:gd name="T0" fmla="*/ 0 w 4"/>
                <a:gd name="T1" fmla="*/ 5 h 9"/>
                <a:gd name="T2" fmla="*/ 2 w 4"/>
                <a:gd name="T3" fmla="*/ 9 h 9"/>
                <a:gd name="T4" fmla="*/ 3 w 4"/>
                <a:gd name="T5" fmla="*/ 4 h 9"/>
                <a:gd name="T6" fmla="*/ 1 w 4"/>
                <a:gd name="T7" fmla="*/ 0 h 9"/>
                <a:gd name="T8" fmla="*/ 0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ís1íḍe"/>
            <p:cNvSpPr/>
            <p:nvPr/>
          </p:nvSpPr>
          <p:spPr bwMode="auto">
            <a:xfrm>
              <a:off x="7165115" y="2963961"/>
              <a:ext cx="12149" cy="25648"/>
            </a:xfrm>
            <a:custGeom>
              <a:avLst/>
              <a:gdLst>
                <a:gd name="T0" fmla="*/ 1 w 4"/>
                <a:gd name="T1" fmla="*/ 5 h 9"/>
                <a:gd name="T2" fmla="*/ 3 w 4"/>
                <a:gd name="T3" fmla="*/ 9 h 9"/>
                <a:gd name="T4" fmla="*/ 4 w 4"/>
                <a:gd name="T5" fmla="*/ 5 h 9"/>
                <a:gd name="T6" fmla="*/ 2 w 4"/>
                <a:gd name="T7" fmla="*/ 0 h 9"/>
                <a:gd name="T8" fmla="*/ 1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î$ľiḓé"/>
            <p:cNvSpPr/>
            <p:nvPr/>
          </p:nvSpPr>
          <p:spPr bwMode="auto">
            <a:xfrm>
              <a:off x="7258258" y="3008508"/>
              <a:ext cx="114741" cy="163337"/>
            </a:xfrm>
            <a:custGeom>
              <a:avLst/>
              <a:gdLst>
                <a:gd name="T0" fmla="*/ 33 w 41"/>
                <a:gd name="T1" fmla="*/ 0 h 58"/>
                <a:gd name="T2" fmla="*/ 28 w 41"/>
                <a:gd name="T3" fmla="*/ 0 h 58"/>
                <a:gd name="T4" fmla="*/ 26 w 41"/>
                <a:gd name="T5" fmla="*/ 20 h 58"/>
                <a:gd name="T6" fmla="*/ 0 w 41"/>
                <a:gd name="T7" fmla="*/ 44 h 58"/>
                <a:gd name="T8" fmla="*/ 8 w 41"/>
                <a:gd name="T9" fmla="*/ 58 h 58"/>
                <a:gd name="T10" fmla="*/ 33 w 4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ïṩḻiḑè"/>
            <p:cNvSpPr/>
            <p:nvPr/>
          </p:nvSpPr>
          <p:spPr bwMode="auto">
            <a:xfrm>
              <a:off x="7117869" y="3179944"/>
              <a:ext cx="712743" cy="966523"/>
            </a:xfrm>
            <a:custGeom>
              <a:avLst/>
              <a:gdLst>
                <a:gd name="T0" fmla="*/ 254 w 254"/>
                <a:gd name="T1" fmla="*/ 243 h 345"/>
                <a:gd name="T2" fmla="*/ 249 w 254"/>
                <a:gd name="T3" fmla="*/ 249 h 345"/>
                <a:gd name="T4" fmla="*/ 243 w 254"/>
                <a:gd name="T5" fmla="*/ 256 h 345"/>
                <a:gd name="T6" fmla="*/ 12 w 254"/>
                <a:gd name="T7" fmla="*/ 304 h 345"/>
                <a:gd name="T8" fmla="*/ 27 w 254"/>
                <a:gd name="T9" fmla="*/ 243 h 345"/>
                <a:gd name="T10" fmla="*/ 20 w 254"/>
                <a:gd name="T11" fmla="*/ 11 h 345"/>
                <a:gd name="T12" fmla="*/ 109 w 254"/>
                <a:gd name="T13" fmla="*/ 6 h 345"/>
                <a:gd name="T14" fmla="*/ 188 w 254"/>
                <a:gd name="T15" fmla="*/ 0 h 345"/>
                <a:gd name="T16" fmla="*/ 183 w 254"/>
                <a:gd name="T17" fmla="*/ 68 h 345"/>
                <a:gd name="T18" fmla="*/ 185 w 254"/>
                <a:gd name="T19" fmla="*/ 86 h 345"/>
                <a:gd name="T20" fmla="*/ 186 w 254"/>
                <a:gd name="T21" fmla="*/ 92 h 345"/>
                <a:gd name="T22" fmla="*/ 210 w 254"/>
                <a:gd name="T23" fmla="*/ 93 h 345"/>
                <a:gd name="T24" fmla="*/ 224 w 254"/>
                <a:gd name="T25" fmla="*/ 92 h 345"/>
                <a:gd name="T26" fmla="*/ 208 w 254"/>
                <a:gd name="T27" fmla="*/ 151 h 345"/>
                <a:gd name="T28" fmla="*/ 210 w 254"/>
                <a:gd name="T29" fmla="*/ 168 h 345"/>
                <a:gd name="T30" fmla="*/ 254 w 254"/>
                <a:gd name="T31" fmla="*/ 24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iṧļïdé"/>
            <p:cNvSpPr/>
            <p:nvPr/>
          </p:nvSpPr>
          <p:spPr bwMode="auto">
            <a:xfrm>
              <a:off x="6549564" y="3807645"/>
              <a:ext cx="1002971" cy="1056966"/>
            </a:xfrm>
            <a:custGeom>
              <a:avLst/>
              <a:gdLst>
                <a:gd name="T0" fmla="*/ 358 w 358"/>
                <a:gd name="T1" fmla="*/ 83 h 377"/>
                <a:gd name="T2" fmla="*/ 228 w 358"/>
                <a:gd name="T3" fmla="*/ 186 h 377"/>
                <a:gd name="T4" fmla="*/ 166 w 358"/>
                <a:gd name="T5" fmla="*/ 351 h 377"/>
                <a:gd name="T6" fmla="*/ 148 w 358"/>
                <a:gd name="T7" fmla="*/ 376 h 377"/>
                <a:gd name="T8" fmla="*/ 129 w 358"/>
                <a:gd name="T9" fmla="*/ 376 h 377"/>
                <a:gd name="T10" fmla="*/ 112 w 358"/>
                <a:gd name="T11" fmla="*/ 377 h 377"/>
                <a:gd name="T12" fmla="*/ 93 w 358"/>
                <a:gd name="T13" fmla="*/ 366 h 377"/>
                <a:gd name="T14" fmla="*/ 89 w 358"/>
                <a:gd name="T15" fmla="*/ 40 h 377"/>
                <a:gd name="T16" fmla="*/ 236 w 358"/>
                <a:gd name="T17" fmla="*/ 12 h 377"/>
                <a:gd name="T18" fmla="*/ 358 w 358"/>
                <a:gd name="T19" fmla="*/ 8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Sľíḋè"/>
            <p:cNvSpPr/>
            <p:nvPr/>
          </p:nvSpPr>
          <p:spPr bwMode="auto">
            <a:xfrm>
              <a:off x="6795245" y="3219091"/>
              <a:ext cx="129590" cy="170086"/>
            </a:xfrm>
            <a:custGeom>
              <a:avLst/>
              <a:gdLst>
                <a:gd name="T0" fmla="*/ 12 w 46"/>
                <a:gd name="T1" fmla="*/ 57 h 61"/>
                <a:gd name="T2" fmla="*/ 14 w 46"/>
                <a:gd name="T3" fmla="*/ 29 h 61"/>
                <a:gd name="T4" fmla="*/ 28 w 46"/>
                <a:gd name="T5" fmla="*/ 14 h 61"/>
                <a:gd name="T6" fmla="*/ 39 w 46"/>
                <a:gd name="T7" fmla="*/ 16 h 61"/>
                <a:gd name="T8" fmla="*/ 29 w 46"/>
                <a:gd name="T9" fmla="*/ 57 h 61"/>
                <a:gd name="T10" fmla="*/ 12 w 46"/>
                <a:gd name="T11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iśḷíďe"/>
            <p:cNvSpPr/>
            <p:nvPr/>
          </p:nvSpPr>
          <p:spPr bwMode="auto">
            <a:xfrm>
              <a:off x="7939954" y="3279836"/>
              <a:ext cx="122841" cy="145788"/>
            </a:xfrm>
            <a:custGeom>
              <a:avLst/>
              <a:gdLst>
                <a:gd name="T0" fmla="*/ 17 w 44"/>
                <a:gd name="T1" fmla="*/ 3 h 52"/>
                <a:gd name="T2" fmla="*/ 14 w 44"/>
                <a:gd name="T3" fmla="*/ 36 h 52"/>
                <a:gd name="T4" fmla="*/ 43 w 44"/>
                <a:gd name="T5" fmla="*/ 27 h 52"/>
                <a:gd name="T6" fmla="*/ 26 w 44"/>
                <a:gd name="T7" fmla="*/ 14 h 52"/>
                <a:gd name="T8" fmla="*/ 17 w 44"/>
                <a:gd name="T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îṩliḋè"/>
            <p:cNvSpPr/>
            <p:nvPr/>
          </p:nvSpPr>
          <p:spPr bwMode="auto">
            <a:xfrm>
              <a:off x="8716142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íṧ1iḓê"/>
            <p:cNvSpPr/>
            <p:nvPr/>
          </p:nvSpPr>
          <p:spPr bwMode="auto"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ï$ḻíḑe"/>
            <p:cNvSpPr/>
            <p:nvPr/>
          </p:nvSpPr>
          <p:spPr bwMode="auto"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íṣ1íḑè"/>
            <p:cNvSpPr/>
            <p:nvPr/>
          </p:nvSpPr>
          <p:spPr bwMode="auto"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ïsḻïdè"/>
            <p:cNvSpPr/>
            <p:nvPr/>
          </p:nvSpPr>
          <p:spPr bwMode="auto">
            <a:xfrm>
              <a:off x="8960473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ïṩľïḑe"/>
            <p:cNvSpPr/>
            <p:nvPr/>
          </p:nvSpPr>
          <p:spPr bwMode="auto"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i$ľiḍè"/>
            <p:cNvSpPr/>
            <p:nvPr/>
          </p:nvSpPr>
          <p:spPr bwMode="auto"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îšlîḑe"/>
            <p:cNvSpPr/>
            <p:nvPr/>
          </p:nvSpPr>
          <p:spPr bwMode="auto"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íŝḷîdè"/>
            <p:cNvSpPr/>
            <p:nvPr/>
          </p:nvSpPr>
          <p:spPr bwMode="auto"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isḻïde"/>
            <p:cNvSpPr/>
            <p:nvPr/>
          </p:nvSpPr>
          <p:spPr bwMode="auto">
            <a:xfrm>
              <a:off x="6812794" y="3841392"/>
              <a:ext cx="739741" cy="1020519"/>
            </a:xfrm>
            <a:custGeom>
              <a:avLst/>
              <a:gdLst>
                <a:gd name="T0" fmla="*/ 264 w 264"/>
                <a:gd name="T1" fmla="*/ 71 h 364"/>
                <a:gd name="T2" fmla="*/ 134 w 264"/>
                <a:gd name="T3" fmla="*/ 174 h 364"/>
                <a:gd name="T4" fmla="*/ 72 w 264"/>
                <a:gd name="T5" fmla="*/ 339 h 364"/>
                <a:gd name="T6" fmla="*/ 54 w 264"/>
                <a:gd name="T7" fmla="*/ 364 h 364"/>
                <a:gd name="T8" fmla="*/ 35 w 264"/>
                <a:gd name="T9" fmla="*/ 364 h 364"/>
                <a:gd name="T10" fmla="*/ 11 w 264"/>
                <a:gd name="T11" fmla="*/ 207 h 364"/>
                <a:gd name="T12" fmla="*/ 142 w 264"/>
                <a:gd name="T13" fmla="*/ 0 h 364"/>
                <a:gd name="T14" fmla="*/ 264 w 264"/>
                <a:gd name="T15" fmla="*/ 71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íṡḷîdè"/>
            <p:cNvSpPr/>
            <p:nvPr/>
          </p:nvSpPr>
          <p:spPr bwMode="auto">
            <a:xfrm>
              <a:off x="7292005" y="3196143"/>
              <a:ext cx="132289" cy="56695"/>
            </a:xfrm>
            <a:custGeom>
              <a:avLst/>
              <a:gdLst>
                <a:gd name="T0" fmla="*/ 0 w 47"/>
                <a:gd name="T1" fmla="*/ 0 h 20"/>
                <a:gd name="T2" fmla="*/ 4 w 47"/>
                <a:gd name="T3" fmla="*/ 6 h 20"/>
                <a:gd name="T4" fmla="*/ 35 w 47"/>
                <a:gd name="T5" fmla="*/ 11 h 20"/>
                <a:gd name="T6" fmla="*/ 47 w 47"/>
                <a:gd name="T7" fmla="*/ 0 h 20"/>
                <a:gd name="T8" fmla="*/ 0 w 4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íşļîḋè"/>
            <p:cNvSpPr/>
            <p:nvPr/>
          </p:nvSpPr>
          <p:spPr bwMode="auto">
            <a:xfrm>
              <a:off x="7190764" y="3016608"/>
              <a:ext cx="87743" cy="45896"/>
            </a:xfrm>
            <a:custGeom>
              <a:avLst/>
              <a:gdLst>
                <a:gd name="T0" fmla="*/ 0 w 65"/>
                <a:gd name="T1" fmla="*/ 34 h 34"/>
                <a:gd name="T2" fmla="*/ 58 w 65"/>
                <a:gd name="T3" fmla="*/ 0 h 34"/>
                <a:gd name="T4" fmla="*/ 65 w 65"/>
                <a:gd name="T5" fmla="*/ 21 h 34"/>
                <a:gd name="T6" fmla="*/ 0 w 65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î$lîďé"/>
            <p:cNvSpPr/>
            <p:nvPr/>
          </p:nvSpPr>
          <p:spPr bwMode="auto">
            <a:xfrm>
              <a:off x="7706423" y="3386478"/>
              <a:ext cx="454914" cy="535908"/>
            </a:xfrm>
            <a:custGeom>
              <a:avLst/>
              <a:gdLst>
                <a:gd name="T0" fmla="*/ 160 w 162"/>
                <a:gd name="T1" fmla="*/ 0 h 191"/>
                <a:gd name="T2" fmla="*/ 98 w 162"/>
                <a:gd name="T3" fmla="*/ 153 h 191"/>
                <a:gd name="T4" fmla="*/ 86 w 162"/>
                <a:gd name="T5" fmla="*/ 155 h 191"/>
                <a:gd name="T6" fmla="*/ 5 w 162"/>
                <a:gd name="T7" fmla="*/ 89 h 191"/>
                <a:gd name="T8" fmla="*/ 0 w 162"/>
                <a:gd name="T9" fmla="*/ 94 h 191"/>
                <a:gd name="T10" fmla="*/ 44 w 162"/>
                <a:gd name="T11" fmla="*/ 169 h 191"/>
                <a:gd name="T12" fmla="*/ 39 w 162"/>
                <a:gd name="T13" fmla="*/ 175 h 191"/>
                <a:gd name="T14" fmla="*/ 88 w 162"/>
                <a:gd name="T15" fmla="*/ 191 h 191"/>
                <a:gd name="T16" fmla="*/ 89 w 162"/>
                <a:gd name="T17" fmla="*/ 191 h 191"/>
                <a:gd name="T18" fmla="*/ 161 w 162"/>
                <a:gd name="T19" fmla="*/ 39 h 191"/>
                <a:gd name="T20" fmla="*/ 160 w 162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iṡļïḑè"/>
            <p:cNvSpPr/>
            <p:nvPr/>
          </p:nvSpPr>
          <p:spPr bwMode="auto">
            <a:xfrm>
              <a:off x="7701023" y="3602461"/>
              <a:ext cx="20249" cy="48596"/>
            </a:xfrm>
            <a:custGeom>
              <a:avLst/>
              <a:gdLst>
                <a:gd name="T0" fmla="*/ 0 w 7"/>
                <a:gd name="T1" fmla="*/ 0 h 17"/>
                <a:gd name="T2" fmla="*/ 0 w 7"/>
                <a:gd name="T3" fmla="*/ 0 h 17"/>
                <a:gd name="T4" fmla="*/ 2 w 7"/>
                <a:gd name="T5" fmla="*/ 17 h 17"/>
                <a:gd name="T6" fmla="*/ 2 w 7"/>
                <a:gd name="T7" fmla="*/ 17 h 17"/>
                <a:gd name="T8" fmla="*/ 7 w 7"/>
                <a:gd name="T9" fmla="*/ 12 h 17"/>
                <a:gd name="T10" fmla="*/ 7 w 7"/>
                <a:gd name="T11" fmla="*/ 12 h 17"/>
                <a:gd name="T12" fmla="*/ 0 w 7"/>
                <a:gd name="T13" fmla="*/ 0 h 17"/>
                <a:gd name="T14" fmla="*/ 0 w 7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îṡľiḓé"/>
            <p:cNvSpPr/>
            <p:nvPr/>
          </p:nvSpPr>
          <p:spPr bwMode="auto">
            <a:xfrm>
              <a:off x="7633528" y="3471521"/>
              <a:ext cx="197084" cy="425217"/>
            </a:xfrm>
            <a:custGeom>
              <a:avLst/>
              <a:gdLst>
                <a:gd name="T0" fmla="*/ 0 w 70"/>
                <a:gd name="T1" fmla="*/ 0 h 152"/>
                <a:gd name="T2" fmla="*/ 8 w 70"/>
                <a:gd name="T3" fmla="*/ 67 h 152"/>
                <a:gd name="T4" fmla="*/ 10 w 70"/>
                <a:gd name="T5" fmla="*/ 76 h 152"/>
                <a:gd name="T6" fmla="*/ 27 w 70"/>
                <a:gd name="T7" fmla="*/ 129 h 152"/>
                <a:gd name="T8" fmla="*/ 59 w 70"/>
                <a:gd name="T9" fmla="*/ 152 h 152"/>
                <a:gd name="T10" fmla="*/ 65 w 70"/>
                <a:gd name="T11" fmla="*/ 145 h 152"/>
                <a:gd name="T12" fmla="*/ 65 w 70"/>
                <a:gd name="T13" fmla="*/ 145 h 152"/>
                <a:gd name="T14" fmla="*/ 70 w 70"/>
                <a:gd name="T15" fmla="*/ 139 h 152"/>
                <a:gd name="T16" fmla="*/ 26 w 70"/>
                <a:gd name="T17" fmla="*/ 64 h 152"/>
                <a:gd name="T18" fmla="*/ 26 w 70"/>
                <a:gd name="T19" fmla="*/ 64 h 152"/>
                <a:gd name="T20" fmla="*/ 24 w 70"/>
                <a:gd name="T21" fmla="*/ 47 h 152"/>
                <a:gd name="T22" fmla="*/ 24 w 70"/>
                <a:gd name="T23" fmla="*/ 47 h 152"/>
                <a:gd name="T24" fmla="*/ 0 w 70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$1iḓe"/>
            <p:cNvSpPr/>
            <p:nvPr/>
          </p:nvSpPr>
          <p:spPr bwMode="auto">
            <a:xfrm>
              <a:off x="6914035" y="3815744"/>
              <a:ext cx="1123111" cy="1051567"/>
            </a:xfrm>
            <a:custGeom>
              <a:avLst/>
              <a:gdLst>
                <a:gd name="T0" fmla="*/ 357 w 401"/>
                <a:gd name="T1" fmla="*/ 161 h 375"/>
                <a:gd name="T2" fmla="*/ 212 w 401"/>
                <a:gd name="T3" fmla="*/ 225 h 375"/>
                <a:gd name="T4" fmla="*/ 227 w 401"/>
                <a:gd name="T5" fmla="*/ 359 h 375"/>
                <a:gd name="T6" fmla="*/ 215 w 401"/>
                <a:gd name="T7" fmla="*/ 375 h 375"/>
                <a:gd name="T8" fmla="*/ 154 w 401"/>
                <a:gd name="T9" fmla="*/ 375 h 375"/>
                <a:gd name="T10" fmla="*/ 145 w 401"/>
                <a:gd name="T11" fmla="*/ 371 h 375"/>
                <a:gd name="T12" fmla="*/ 113 w 401"/>
                <a:gd name="T13" fmla="*/ 57 h 375"/>
                <a:gd name="T14" fmla="*/ 284 w 401"/>
                <a:gd name="T15" fmla="*/ 6 h 375"/>
                <a:gd name="T16" fmla="*/ 327 w 401"/>
                <a:gd name="T17" fmla="*/ 16 h 375"/>
                <a:gd name="T18" fmla="*/ 357 w 401"/>
                <a:gd name="T19" fmla="*/ 16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îṧḷiḋé"/>
            <p:cNvSpPr/>
            <p:nvPr/>
          </p:nvSpPr>
          <p:spPr bwMode="auto">
            <a:xfrm>
              <a:off x="7292005" y="3833292"/>
              <a:ext cx="745141" cy="1034018"/>
            </a:xfrm>
            <a:custGeom>
              <a:avLst/>
              <a:gdLst>
                <a:gd name="T0" fmla="*/ 222 w 266"/>
                <a:gd name="T1" fmla="*/ 155 h 369"/>
                <a:gd name="T2" fmla="*/ 77 w 266"/>
                <a:gd name="T3" fmla="*/ 219 h 369"/>
                <a:gd name="T4" fmla="*/ 92 w 266"/>
                <a:gd name="T5" fmla="*/ 353 h 369"/>
                <a:gd name="T6" fmla="*/ 80 w 266"/>
                <a:gd name="T7" fmla="*/ 369 h 369"/>
                <a:gd name="T8" fmla="*/ 60 w 266"/>
                <a:gd name="T9" fmla="*/ 369 h 369"/>
                <a:gd name="T10" fmla="*/ 30 w 266"/>
                <a:gd name="T11" fmla="*/ 255 h 369"/>
                <a:gd name="T12" fmla="*/ 162 w 266"/>
                <a:gd name="T13" fmla="*/ 111 h 369"/>
                <a:gd name="T14" fmla="*/ 149 w 266"/>
                <a:gd name="T15" fmla="*/ 0 h 369"/>
                <a:gd name="T16" fmla="*/ 192 w 266"/>
                <a:gd name="T17" fmla="*/ 10 h 369"/>
                <a:gd name="T18" fmla="*/ 222 w 266"/>
                <a:gd name="T19" fmla="*/ 1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íŝľídê"/>
            <p:cNvSpPr/>
            <p:nvPr/>
          </p:nvSpPr>
          <p:spPr bwMode="auto">
            <a:xfrm>
              <a:off x="4516626" y="1774706"/>
              <a:ext cx="276728" cy="382020"/>
            </a:xfrm>
            <a:custGeom>
              <a:avLst/>
              <a:gdLst>
                <a:gd name="T0" fmla="*/ 83 w 99"/>
                <a:gd name="T1" fmla="*/ 25 h 136"/>
                <a:gd name="T2" fmla="*/ 94 w 99"/>
                <a:gd name="T3" fmla="*/ 44 h 136"/>
                <a:gd name="T4" fmla="*/ 88 w 99"/>
                <a:gd name="T5" fmla="*/ 72 h 136"/>
                <a:gd name="T6" fmla="*/ 72 w 99"/>
                <a:gd name="T7" fmla="*/ 122 h 136"/>
                <a:gd name="T8" fmla="*/ 19 w 99"/>
                <a:gd name="T9" fmla="*/ 40 h 136"/>
                <a:gd name="T10" fmla="*/ 83 w 99"/>
                <a:gd name="T11" fmla="*/ 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iṡlíďê"/>
            <p:cNvSpPr/>
            <p:nvPr/>
          </p:nvSpPr>
          <p:spPr bwMode="auto">
            <a:xfrm>
              <a:off x="4608418" y="1763907"/>
              <a:ext cx="306426" cy="171437"/>
            </a:xfrm>
            <a:custGeom>
              <a:avLst/>
              <a:gdLst>
                <a:gd name="T0" fmla="*/ 0 w 109"/>
                <a:gd name="T1" fmla="*/ 22 h 61"/>
                <a:gd name="T2" fmla="*/ 82 w 109"/>
                <a:gd name="T3" fmla="*/ 46 h 61"/>
                <a:gd name="T4" fmla="*/ 78 w 109"/>
                <a:gd name="T5" fmla="*/ 13 h 61"/>
                <a:gd name="T6" fmla="*/ 58 w 109"/>
                <a:gd name="T7" fmla="*/ 22 h 61"/>
                <a:gd name="T8" fmla="*/ 0 w 109"/>
                <a:gd name="T9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îṣḻidé"/>
            <p:cNvSpPr/>
            <p:nvPr/>
          </p:nvSpPr>
          <p:spPr bwMode="auto">
            <a:xfrm>
              <a:off x="4519325" y="1774706"/>
              <a:ext cx="125540" cy="218683"/>
            </a:xfrm>
            <a:custGeom>
              <a:avLst/>
              <a:gdLst>
                <a:gd name="T0" fmla="*/ 45 w 45"/>
                <a:gd name="T1" fmla="*/ 14 h 78"/>
                <a:gd name="T2" fmla="*/ 17 w 45"/>
                <a:gd name="T3" fmla="*/ 11 h 78"/>
                <a:gd name="T4" fmla="*/ 15 w 45"/>
                <a:gd name="T5" fmla="*/ 78 h 78"/>
                <a:gd name="T6" fmla="*/ 45 w 45"/>
                <a:gd name="T7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ïś1iḍe"/>
            <p:cNvSpPr/>
            <p:nvPr/>
          </p:nvSpPr>
          <p:spPr bwMode="auto">
            <a:xfrm>
              <a:off x="4555773" y="1808453"/>
              <a:ext cx="112042" cy="168737"/>
            </a:xfrm>
            <a:custGeom>
              <a:avLst/>
              <a:gdLst>
                <a:gd name="T0" fmla="*/ 40 w 40"/>
                <a:gd name="T1" fmla="*/ 13 h 60"/>
                <a:gd name="T2" fmla="*/ 17 w 40"/>
                <a:gd name="T3" fmla="*/ 36 h 60"/>
                <a:gd name="T4" fmla="*/ 4 w 40"/>
                <a:gd name="T5" fmla="*/ 60 h 60"/>
                <a:gd name="T6" fmla="*/ 4 w 40"/>
                <a:gd name="T7" fmla="*/ 45 h 60"/>
                <a:gd name="T8" fmla="*/ 2 w 40"/>
                <a:gd name="T9" fmla="*/ 39 h 60"/>
                <a:gd name="T10" fmla="*/ 26 w 40"/>
                <a:gd name="T11" fmla="*/ 2 h 60"/>
                <a:gd name="T12" fmla="*/ 40 w 40"/>
                <a:gd name="T13" fmla="*/ 1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íṡľide"/>
            <p:cNvSpPr/>
            <p:nvPr/>
          </p:nvSpPr>
          <p:spPr bwMode="auto">
            <a:xfrm>
              <a:off x="4513926" y="1915095"/>
              <a:ext cx="52646" cy="82344"/>
            </a:xfrm>
            <a:custGeom>
              <a:avLst/>
              <a:gdLst>
                <a:gd name="T0" fmla="*/ 19 w 19"/>
                <a:gd name="T1" fmla="*/ 29 h 29"/>
                <a:gd name="T2" fmla="*/ 6 w 19"/>
                <a:gd name="T3" fmla="*/ 22 h 29"/>
                <a:gd name="T4" fmla="*/ 19 w 19"/>
                <a:gd name="T5" fmla="*/ 7 h 29"/>
                <a:gd name="T6" fmla="*/ 19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Slïḍê"/>
            <p:cNvSpPr/>
            <p:nvPr/>
          </p:nvSpPr>
          <p:spPr bwMode="auto">
            <a:xfrm>
              <a:off x="4477479" y="1977190"/>
              <a:ext cx="190335" cy="244331"/>
            </a:xfrm>
            <a:custGeom>
              <a:avLst/>
              <a:gdLst>
                <a:gd name="T0" fmla="*/ 141 w 141"/>
                <a:gd name="T1" fmla="*/ 77 h 181"/>
                <a:gd name="T2" fmla="*/ 130 w 141"/>
                <a:gd name="T3" fmla="*/ 102 h 181"/>
                <a:gd name="T4" fmla="*/ 116 w 141"/>
                <a:gd name="T5" fmla="*/ 133 h 181"/>
                <a:gd name="T6" fmla="*/ 103 w 141"/>
                <a:gd name="T7" fmla="*/ 160 h 181"/>
                <a:gd name="T8" fmla="*/ 0 w 141"/>
                <a:gd name="T9" fmla="*/ 181 h 181"/>
                <a:gd name="T10" fmla="*/ 62 w 141"/>
                <a:gd name="T11" fmla="*/ 15 h 181"/>
                <a:gd name="T12" fmla="*/ 62 w 141"/>
                <a:gd name="T13" fmla="*/ 12 h 181"/>
                <a:gd name="T14" fmla="*/ 66 w 141"/>
                <a:gd name="T15" fmla="*/ 0 h 181"/>
                <a:gd name="T16" fmla="*/ 141 w 141"/>
                <a:gd name="T17" fmla="*/ 7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ṡlîďè"/>
            <p:cNvSpPr/>
            <p:nvPr/>
          </p:nvSpPr>
          <p:spPr bwMode="auto">
            <a:xfrm>
              <a:off x="4667814" y="2027136"/>
              <a:ext cx="78294" cy="62095"/>
            </a:xfrm>
            <a:custGeom>
              <a:avLst/>
              <a:gdLst>
                <a:gd name="T0" fmla="*/ 0 w 28"/>
                <a:gd name="T1" fmla="*/ 0 h 22"/>
                <a:gd name="T2" fmla="*/ 14 w 28"/>
                <a:gd name="T3" fmla="*/ 16 h 22"/>
                <a:gd name="T4" fmla="*/ 28 w 28"/>
                <a:gd name="T5" fmla="*/ 2 h 22"/>
                <a:gd name="T6" fmla="*/ 0 w 2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Sliḑe"/>
            <p:cNvSpPr/>
            <p:nvPr/>
          </p:nvSpPr>
          <p:spPr bwMode="auto">
            <a:xfrm>
              <a:off x="4659714" y="1940743"/>
              <a:ext cx="10799" cy="22949"/>
            </a:xfrm>
            <a:custGeom>
              <a:avLst/>
              <a:gdLst>
                <a:gd name="T0" fmla="*/ 4 w 4"/>
                <a:gd name="T1" fmla="*/ 4 h 8"/>
                <a:gd name="T2" fmla="*/ 2 w 4"/>
                <a:gd name="T3" fmla="*/ 8 h 8"/>
                <a:gd name="T4" fmla="*/ 1 w 4"/>
                <a:gd name="T5" fmla="*/ 4 h 8"/>
                <a:gd name="T6" fmla="*/ 3 w 4"/>
                <a:gd name="T7" fmla="*/ 0 h 8"/>
                <a:gd name="T8" fmla="*/ 4 w 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iṩḷiḋê"/>
            <p:cNvSpPr/>
            <p:nvPr/>
          </p:nvSpPr>
          <p:spPr bwMode="auto">
            <a:xfrm>
              <a:off x="4735308" y="1946142"/>
              <a:ext cx="10799" cy="25648"/>
            </a:xfrm>
            <a:custGeom>
              <a:avLst/>
              <a:gdLst>
                <a:gd name="T0" fmla="*/ 3 w 4"/>
                <a:gd name="T1" fmla="*/ 5 h 9"/>
                <a:gd name="T2" fmla="*/ 1 w 4"/>
                <a:gd name="T3" fmla="*/ 9 h 9"/>
                <a:gd name="T4" fmla="*/ 0 w 4"/>
                <a:gd name="T5" fmla="*/ 5 h 9"/>
                <a:gd name="T6" fmla="*/ 2 w 4"/>
                <a:gd name="T7" fmla="*/ 1 h 9"/>
                <a:gd name="T8" fmla="*/ 3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îślíďé"/>
            <p:cNvSpPr/>
            <p:nvPr/>
          </p:nvSpPr>
          <p:spPr bwMode="auto">
            <a:xfrm>
              <a:off x="4540924" y="1993389"/>
              <a:ext cx="112042" cy="163337"/>
            </a:xfrm>
            <a:custGeom>
              <a:avLst/>
              <a:gdLst>
                <a:gd name="T0" fmla="*/ 40 w 40"/>
                <a:gd name="T1" fmla="*/ 43 h 58"/>
                <a:gd name="T2" fmla="*/ 33 w 40"/>
                <a:gd name="T3" fmla="*/ 58 h 58"/>
                <a:gd name="T4" fmla="*/ 7 w 40"/>
                <a:gd name="T5" fmla="*/ 1 h 58"/>
                <a:gd name="T6" fmla="*/ 7 w 40"/>
                <a:gd name="T7" fmla="*/ 0 h 58"/>
                <a:gd name="T8" fmla="*/ 7 w 40"/>
                <a:gd name="T9" fmla="*/ 0 h 58"/>
                <a:gd name="T10" fmla="*/ 12 w 40"/>
                <a:gd name="T11" fmla="*/ 0 h 58"/>
                <a:gd name="T12" fmla="*/ 14 w 40"/>
                <a:gd name="T13" fmla="*/ 20 h 58"/>
                <a:gd name="T14" fmla="*/ 40 w 40"/>
                <a:gd name="T15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Sliḍê"/>
            <p:cNvSpPr/>
            <p:nvPr/>
          </p:nvSpPr>
          <p:spPr bwMode="auto">
            <a:xfrm>
              <a:off x="4297943" y="2139177"/>
              <a:ext cx="1384990" cy="877430"/>
            </a:xfrm>
            <a:custGeom>
              <a:avLst/>
              <a:gdLst>
                <a:gd name="T0" fmla="*/ 490 w 494"/>
                <a:gd name="T1" fmla="*/ 167 h 313"/>
                <a:gd name="T2" fmla="*/ 490 w 494"/>
                <a:gd name="T3" fmla="*/ 220 h 313"/>
                <a:gd name="T4" fmla="*/ 251 w 494"/>
                <a:gd name="T5" fmla="*/ 268 h 313"/>
                <a:gd name="T6" fmla="*/ 251 w 494"/>
                <a:gd name="T7" fmla="*/ 268 h 313"/>
                <a:gd name="T8" fmla="*/ 66 w 494"/>
                <a:gd name="T9" fmla="*/ 36 h 313"/>
                <a:gd name="T10" fmla="*/ 164 w 494"/>
                <a:gd name="T11" fmla="*/ 28 h 313"/>
                <a:gd name="T12" fmla="*/ 324 w 494"/>
                <a:gd name="T13" fmla="*/ 188 h 313"/>
                <a:gd name="T14" fmla="*/ 490 w 494"/>
                <a:gd name="T15" fmla="*/ 16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îšliḋé"/>
            <p:cNvSpPr/>
            <p:nvPr/>
          </p:nvSpPr>
          <p:spPr bwMode="auto">
            <a:xfrm>
              <a:off x="3444811" y="3732051"/>
              <a:ext cx="120141" cy="318575"/>
            </a:xfrm>
            <a:custGeom>
              <a:avLst/>
              <a:gdLst>
                <a:gd name="T0" fmla="*/ 38 w 43"/>
                <a:gd name="T1" fmla="*/ 20 h 114"/>
                <a:gd name="T2" fmla="*/ 3 w 43"/>
                <a:gd name="T3" fmla="*/ 9 h 114"/>
                <a:gd name="T4" fmla="*/ 5 w 43"/>
                <a:gd name="T5" fmla="*/ 114 h 114"/>
                <a:gd name="T6" fmla="*/ 17 w 43"/>
                <a:gd name="T7" fmla="*/ 101 h 114"/>
                <a:gd name="T8" fmla="*/ 30 w 43"/>
                <a:gd name="T9" fmla="*/ 57 h 114"/>
                <a:gd name="T10" fmla="*/ 38 w 43"/>
                <a:gd name="T11" fmla="*/ 2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í$ľîḓè"/>
            <p:cNvSpPr/>
            <p:nvPr/>
          </p:nvSpPr>
          <p:spPr bwMode="auto">
            <a:xfrm>
              <a:off x="3498806" y="2904566"/>
              <a:ext cx="1411988" cy="1286448"/>
            </a:xfrm>
            <a:custGeom>
              <a:avLst/>
              <a:gdLst>
                <a:gd name="T0" fmla="*/ 475 w 504"/>
                <a:gd name="T1" fmla="*/ 197 h 459"/>
                <a:gd name="T2" fmla="*/ 453 w 504"/>
                <a:gd name="T3" fmla="*/ 226 h 459"/>
                <a:gd name="T4" fmla="*/ 4 w 504"/>
                <a:gd name="T5" fmla="*/ 362 h 459"/>
                <a:gd name="T6" fmla="*/ 3 w 504"/>
                <a:gd name="T7" fmla="*/ 319 h 459"/>
                <a:gd name="T8" fmla="*/ 13 w 504"/>
                <a:gd name="T9" fmla="*/ 299 h 459"/>
                <a:gd name="T10" fmla="*/ 270 w 504"/>
                <a:gd name="T11" fmla="*/ 210 h 459"/>
                <a:gd name="T12" fmla="*/ 362 w 504"/>
                <a:gd name="T13" fmla="*/ 85 h 459"/>
                <a:gd name="T14" fmla="*/ 364 w 504"/>
                <a:gd name="T15" fmla="*/ 78 h 459"/>
                <a:gd name="T16" fmla="*/ 501 w 504"/>
                <a:gd name="T17" fmla="*/ 101 h 459"/>
                <a:gd name="T18" fmla="*/ 497 w 504"/>
                <a:gd name="T19" fmla="*/ 141 h 459"/>
                <a:gd name="T20" fmla="*/ 475 w 504"/>
                <a:gd name="T21" fmla="*/ 19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ïsḻídé"/>
            <p:cNvSpPr/>
            <p:nvPr/>
          </p:nvSpPr>
          <p:spPr bwMode="auto">
            <a:xfrm>
              <a:off x="3506906" y="3050354"/>
              <a:ext cx="1306696" cy="749191"/>
            </a:xfrm>
            <a:custGeom>
              <a:avLst/>
              <a:gdLst>
                <a:gd name="T0" fmla="*/ 452 w 466"/>
                <a:gd name="T1" fmla="*/ 0 h 267"/>
                <a:gd name="T2" fmla="*/ 409 w 466"/>
                <a:gd name="T3" fmla="*/ 55 h 267"/>
                <a:gd name="T4" fmla="*/ 405 w 466"/>
                <a:gd name="T5" fmla="*/ 60 h 267"/>
                <a:gd name="T6" fmla="*/ 358 w 466"/>
                <a:gd name="T7" fmla="*/ 36 h 267"/>
                <a:gd name="T8" fmla="*/ 358 w 466"/>
                <a:gd name="T9" fmla="*/ 36 h 267"/>
                <a:gd name="T10" fmla="*/ 356 w 466"/>
                <a:gd name="T11" fmla="*/ 23 h 267"/>
                <a:gd name="T12" fmla="*/ 341 w 466"/>
                <a:gd name="T13" fmla="*/ 37 h 267"/>
                <a:gd name="T14" fmla="*/ 354 w 466"/>
                <a:gd name="T15" fmla="*/ 44 h 267"/>
                <a:gd name="T16" fmla="*/ 351 w 466"/>
                <a:gd name="T17" fmla="*/ 54 h 267"/>
                <a:gd name="T18" fmla="*/ 267 w 466"/>
                <a:gd name="T19" fmla="*/ 158 h 267"/>
                <a:gd name="T20" fmla="*/ 10 w 466"/>
                <a:gd name="T21" fmla="*/ 247 h 267"/>
                <a:gd name="T22" fmla="*/ 0 w 466"/>
                <a:gd name="T23" fmla="*/ 267 h 267"/>
                <a:gd name="T24" fmla="*/ 230 w 466"/>
                <a:gd name="T25" fmla="*/ 230 h 267"/>
                <a:gd name="T26" fmla="*/ 423 w 466"/>
                <a:gd name="T27" fmla="*/ 67 h 267"/>
                <a:gd name="T28" fmla="*/ 427 w 466"/>
                <a:gd name="T29" fmla="*/ 63 h 267"/>
                <a:gd name="T30" fmla="*/ 466 w 466"/>
                <a:gd name="T31" fmla="*/ 4 h 267"/>
                <a:gd name="T32" fmla="*/ 452 w 466"/>
                <a:gd name="T3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íŝḻíḍe"/>
            <p:cNvSpPr/>
            <p:nvPr/>
          </p:nvSpPr>
          <p:spPr bwMode="auto">
            <a:xfrm>
              <a:off x="5071432" y="4612181"/>
              <a:ext cx="319925" cy="117441"/>
            </a:xfrm>
            <a:custGeom>
              <a:avLst/>
              <a:gdLst>
                <a:gd name="T0" fmla="*/ 21 w 114"/>
                <a:gd name="T1" fmla="*/ 4 h 42"/>
                <a:gd name="T2" fmla="*/ 8 w 114"/>
                <a:gd name="T3" fmla="*/ 39 h 42"/>
                <a:gd name="T4" fmla="*/ 114 w 114"/>
                <a:gd name="T5" fmla="*/ 39 h 42"/>
                <a:gd name="T6" fmla="*/ 101 w 114"/>
                <a:gd name="T7" fmla="*/ 27 h 42"/>
                <a:gd name="T8" fmla="*/ 57 w 114"/>
                <a:gd name="T9" fmla="*/ 13 h 42"/>
                <a:gd name="T10" fmla="*/ 21 w 114"/>
                <a:gd name="T11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îŝľîḋê"/>
            <p:cNvSpPr/>
            <p:nvPr/>
          </p:nvSpPr>
          <p:spPr bwMode="auto">
            <a:xfrm>
              <a:off x="4821701" y="2919415"/>
              <a:ext cx="773489" cy="1731913"/>
            </a:xfrm>
            <a:custGeom>
              <a:avLst/>
              <a:gdLst>
                <a:gd name="T0" fmla="*/ 153 w 276"/>
                <a:gd name="T1" fmla="*/ 612 h 618"/>
                <a:gd name="T2" fmla="*/ 143 w 276"/>
                <a:gd name="T3" fmla="*/ 618 h 618"/>
                <a:gd name="T4" fmla="*/ 115 w 276"/>
                <a:gd name="T5" fmla="*/ 617 h 618"/>
                <a:gd name="T6" fmla="*/ 98 w 276"/>
                <a:gd name="T7" fmla="*/ 617 h 618"/>
                <a:gd name="T8" fmla="*/ 91 w 276"/>
                <a:gd name="T9" fmla="*/ 607 h 618"/>
                <a:gd name="T10" fmla="*/ 110 w 276"/>
                <a:gd name="T11" fmla="*/ 425 h 618"/>
                <a:gd name="T12" fmla="*/ 16 w 276"/>
                <a:gd name="T13" fmla="*/ 179 h 618"/>
                <a:gd name="T14" fmla="*/ 0 w 276"/>
                <a:gd name="T15" fmla="*/ 159 h 618"/>
                <a:gd name="T16" fmla="*/ 15 w 276"/>
                <a:gd name="T17" fmla="*/ 120 h 618"/>
                <a:gd name="T18" fmla="*/ 16 w 276"/>
                <a:gd name="T19" fmla="*/ 119 h 618"/>
                <a:gd name="T20" fmla="*/ 135 w 276"/>
                <a:gd name="T21" fmla="*/ 109 h 618"/>
                <a:gd name="T22" fmla="*/ 153 w 276"/>
                <a:gd name="T23" fmla="*/ 6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iśļíḑé"/>
            <p:cNvSpPr/>
            <p:nvPr/>
          </p:nvSpPr>
          <p:spPr bwMode="auto">
            <a:xfrm>
              <a:off x="4863548" y="3252838"/>
              <a:ext cx="398219" cy="1395789"/>
            </a:xfrm>
            <a:custGeom>
              <a:avLst/>
              <a:gdLst>
                <a:gd name="T0" fmla="*/ 100 w 142"/>
                <a:gd name="T1" fmla="*/ 498 h 498"/>
                <a:gd name="T2" fmla="*/ 83 w 142"/>
                <a:gd name="T3" fmla="*/ 498 h 498"/>
                <a:gd name="T4" fmla="*/ 72 w 142"/>
                <a:gd name="T5" fmla="*/ 491 h 498"/>
                <a:gd name="T6" fmla="*/ 80 w 142"/>
                <a:gd name="T7" fmla="*/ 280 h 498"/>
                <a:gd name="T8" fmla="*/ 1 w 142"/>
                <a:gd name="T9" fmla="*/ 60 h 498"/>
                <a:gd name="T10" fmla="*/ 0 w 142"/>
                <a:gd name="T11" fmla="*/ 1 h 498"/>
                <a:gd name="T12" fmla="*/ 0 w 142"/>
                <a:gd name="T13" fmla="*/ 0 h 498"/>
                <a:gd name="T14" fmla="*/ 1 w 142"/>
                <a:gd name="T15" fmla="*/ 0 h 498"/>
                <a:gd name="T16" fmla="*/ 134 w 142"/>
                <a:gd name="T17" fmla="*/ 173 h 498"/>
                <a:gd name="T18" fmla="*/ 100 w 142"/>
                <a:gd name="T1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ïsliḓê"/>
            <p:cNvSpPr/>
            <p:nvPr/>
          </p:nvSpPr>
          <p:spPr bwMode="auto">
            <a:xfrm>
              <a:off x="4319541" y="2175624"/>
              <a:ext cx="824785" cy="1194656"/>
            </a:xfrm>
            <a:custGeom>
              <a:avLst/>
              <a:gdLst>
                <a:gd name="T0" fmla="*/ 294 w 294"/>
                <a:gd name="T1" fmla="*/ 348 h 426"/>
                <a:gd name="T2" fmla="*/ 24 w 294"/>
                <a:gd name="T3" fmla="*/ 426 h 426"/>
                <a:gd name="T4" fmla="*/ 35 w 294"/>
                <a:gd name="T5" fmla="*/ 202 h 426"/>
                <a:gd name="T6" fmla="*/ 18 w 294"/>
                <a:gd name="T7" fmla="*/ 152 h 426"/>
                <a:gd name="T8" fmla="*/ 16 w 294"/>
                <a:gd name="T9" fmla="*/ 147 h 426"/>
                <a:gd name="T10" fmla="*/ 34 w 294"/>
                <a:gd name="T11" fmla="*/ 7 h 426"/>
                <a:gd name="T12" fmla="*/ 126 w 294"/>
                <a:gd name="T13" fmla="*/ 0 h 426"/>
                <a:gd name="T14" fmla="*/ 236 w 294"/>
                <a:gd name="T15" fmla="*/ 179 h 426"/>
                <a:gd name="T16" fmla="*/ 294 w 294"/>
                <a:gd name="T17" fmla="*/ 348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îṧļïḑê"/>
            <p:cNvSpPr/>
            <p:nvPr/>
          </p:nvSpPr>
          <p:spPr bwMode="auto">
            <a:xfrm>
              <a:off x="4652965" y="2888367"/>
              <a:ext cx="155238" cy="174137"/>
            </a:xfrm>
            <a:custGeom>
              <a:avLst/>
              <a:gdLst>
                <a:gd name="T0" fmla="*/ 53 w 55"/>
                <a:gd name="T1" fmla="*/ 33 h 62"/>
                <a:gd name="T2" fmla="*/ 48 w 55"/>
                <a:gd name="T3" fmla="*/ 45 h 62"/>
                <a:gd name="T4" fmla="*/ 13 w 55"/>
                <a:gd name="T5" fmla="*/ 62 h 62"/>
                <a:gd name="T6" fmla="*/ 6 w 55"/>
                <a:gd name="T7" fmla="*/ 62 h 62"/>
                <a:gd name="T8" fmla="*/ 3 w 55"/>
                <a:gd name="T9" fmla="*/ 38 h 62"/>
                <a:gd name="T10" fmla="*/ 0 w 55"/>
                <a:gd name="T11" fmla="*/ 13 h 62"/>
                <a:gd name="T12" fmla="*/ 0 w 55"/>
                <a:gd name="T13" fmla="*/ 13 h 62"/>
                <a:gd name="T14" fmla="*/ 27 w 55"/>
                <a:gd name="T15" fmla="*/ 3 h 62"/>
                <a:gd name="T16" fmla="*/ 32 w 55"/>
                <a:gd name="T17" fmla="*/ 9 h 62"/>
                <a:gd name="T18" fmla="*/ 44 w 55"/>
                <a:gd name="T19" fmla="*/ 7 h 62"/>
                <a:gd name="T20" fmla="*/ 53 w 55"/>
                <a:gd name="T21" fmla="*/ 3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ïş1îḓé"/>
            <p:cNvSpPr/>
            <p:nvPr/>
          </p:nvSpPr>
          <p:spPr bwMode="auto">
            <a:xfrm>
              <a:off x="4623267" y="2175624"/>
              <a:ext cx="411718" cy="454914"/>
            </a:xfrm>
            <a:custGeom>
              <a:avLst/>
              <a:gdLst>
                <a:gd name="T0" fmla="*/ 86 w 147"/>
                <a:gd name="T1" fmla="*/ 162 h 162"/>
                <a:gd name="T2" fmla="*/ 147 w 147"/>
                <a:gd name="T3" fmla="*/ 123 h 162"/>
                <a:gd name="T4" fmla="*/ 85 w 147"/>
                <a:gd name="T5" fmla="*/ 29 h 162"/>
                <a:gd name="T6" fmla="*/ 18 w 147"/>
                <a:gd name="T7" fmla="*/ 0 h 162"/>
                <a:gd name="T8" fmla="*/ 0 w 147"/>
                <a:gd name="T9" fmla="*/ 1 h 162"/>
                <a:gd name="T10" fmla="*/ 86 w 147"/>
                <a:gd name="T1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ïṡļiḍè"/>
            <p:cNvSpPr/>
            <p:nvPr/>
          </p:nvSpPr>
          <p:spPr bwMode="auto">
            <a:xfrm>
              <a:off x="3924023" y="2479350"/>
              <a:ext cx="801836" cy="711394"/>
            </a:xfrm>
            <a:custGeom>
              <a:avLst/>
              <a:gdLst>
                <a:gd name="T0" fmla="*/ 286 w 286"/>
                <a:gd name="T1" fmla="*/ 204 h 254"/>
                <a:gd name="T2" fmla="*/ 273 w 286"/>
                <a:gd name="T3" fmla="*/ 208 h 254"/>
                <a:gd name="T4" fmla="*/ 21 w 286"/>
                <a:gd name="T5" fmla="*/ 204 h 254"/>
                <a:gd name="T6" fmla="*/ 9 w 286"/>
                <a:gd name="T7" fmla="*/ 120 h 254"/>
                <a:gd name="T8" fmla="*/ 75 w 286"/>
                <a:gd name="T9" fmla="*/ 0 h 254"/>
                <a:gd name="T10" fmla="*/ 173 w 286"/>
                <a:gd name="T11" fmla="*/ 8 h 254"/>
                <a:gd name="T12" fmla="*/ 145 w 286"/>
                <a:gd name="T13" fmla="*/ 133 h 254"/>
                <a:gd name="T14" fmla="*/ 260 w 286"/>
                <a:gd name="T15" fmla="*/ 159 h 254"/>
                <a:gd name="T16" fmla="*/ 267 w 286"/>
                <a:gd name="T17" fmla="*/ 159 h 254"/>
                <a:gd name="T18" fmla="*/ 277 w 286"/>
                <a:gd name="T19" fmla="*/ 186 h 254"/>
                <a:gd name="T20" fmla="*/ 286 w 286"/>
                <a:gd name="T21" fmla="*/ 20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iṧḻîḑé"/>
            <p:cNvSpPr/>
            <p:nvPr/>
          </p:nvSpPr>
          <p:spPr bwMode="auto">
            <a:xfrm>
              <a:off x="4025265" y="2193173"/>
              <a:ext cx="580454" cy="610152"/>
            </a:xfrm>
            <a:custGeom>
              <a:avLst/>
              <a:gdLst>
                <a:gd name="T0" fmla="*/ 114 w 207"/>
                <a:gd name="T1" fmla="*/ 218 h 218"/>
                <a:gd name="T2" fmla="*/ 0 w 207"/>
                <a:gd name="T3" fmla="*/ 161 h 218"/>
                <a:gd name="T4" fmla="*/ 65 w 207"/>
                <a:gd name="T5" fmla="*/ 41 h 218"/>
                <a:gd name="T6" fmla="*/ 139 w 207"/>
                <a:gd name="T7" fmla="*/ 1 h 218"/>
                <a:gd name="T8" fmla="*/ 195 w 207"/>
                <a:gd name="T9" fmla="*/ 78 h 218"/>
                <a:gd name="T10" fmla="*/ 162 w 207"/>
                <a:gd name="T11" fmla="*/ 129 h 218"/>
                <a:gd name="T12" fmla="*/ 114 w 207"/>
                <a:gd name="T1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îśļiḑê"/>
            <p:cNvSpPr/>
            <p:nvPr/>
          </p:nvSpPr>
          <p:spPr bwMode="auto">
            <a:xfrm>
              <a:off x="4488278" y="2167525"/>
              <a:ext cx="140389" cy="75594"/>
            </a:xfrm>
            <a:custGeom>
              <a:avLst/>
              <a:gdLst>
                <a:gd name="T0" fmla="*/ 50 w 50"/>
                <a:gd name="T1" fmla="*/ 0 h 27"/>
                <a:gd name="T2" fmla="*/ 44 w 50"/>
                <a:gd name="T3" fmla="*/ 13 h 27"/>
                <a:gd name="T4" fmla="*/ 16 w 50"/>
                <a:gd name="T5" fmla="*/ 20 h 27"/>
                <a:gd name="T6" fmla="*/ 0 w 50"/>
                <a:gd name="T7" fmla="*/ 8 h 27"/>
                <a:gd name="T8" fmla="*/ 50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í$1ïḓé"/>
            <p:cNvSpPr/>
            <p:nvPr/>
          </p:nvSpPr>
          <p:spPr bwMode="auto">
            <a:xfrm>
              <a:off x="4689412" y="2980160"/>
              <a:ext cx="112042" cy="82344"/>
            </a:xfrm>
            <a:custGeom>
              <a:avLst/>
              <a:gdLst>
                <a:gd name="T0" fmla="*/ 40 w 40"/>
                <a:gd name="T1" fmla="*/ 0 h 29"/>
                <a:gd name="T2" fmla="*/ 11 w 40"/>
                <a:gd name="T3" fmla="*/ 7 h 29"/>
                <a:gd name="T4" fmla="*/ 4 w 40"/>
                <a:gd name="T5" fmla="*/ 7 h 29"/>
                <a:gd name="T6" fmla="*/ 4 w 40"/>
                <a:gd name="T7" fmla="*/ 7 h 29"/>
                <a:gd name="T8" fmla="*/ 4 w 40"/>
                <a:gd name="T9" fmla="*/ 7 h 29"/>
                <a:gd name="T10" fmla="*/ 13 w 40"/>
                <a:gd name="T11" fmla="*/ 25 h 29"/>
                <a:gd name="T12" fmla="*/ 0 w 40"/>
                <a:gd name="T13" fmla="*/ 29 h 29"/>
                <a:gd name="T14" fmla="*/ 35 w 40"/>
                <a:gd name="T15" fmla="*/ 12 h 29"/>
                <a:gd name="T16" fmla="*/ 40 w 40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îŝlîďè"/>
            <p:cNvSpPr/>
            <p:nvPr/>
          </p:nvSpPr>
          <p:spPr bwMode="auto">
            <a:xfrm>
              <a:off x="3933472" y="2815473"/>
              <a:ext cx="792387" cy="307776"/>
            </a:xfrm>
            <a:custGeom>
              <a:avLst/>
              <a:gdLst>
                <a:gd name="T0" fmla="*/ 6 w 283"/>
                <a:gd name="T1" fmla="*/ 0 h 110"/>
                <a:gd name="T2" fmla="*/ 6 w 283"/>
                <a:gd name="T3" fmla="*/ 0 h 110"/>
                <a:gd name="T4" fmla="*/ 0 w 283"/>
                <a:gd name="T5" fmla="*/ 37 h 110"/>
                <a:gd name="T6" fmla="*/ 18 w 283"/>
                <a:gd name="T7" fmla="*/ 84 h 110"/>
                <a:gd name="T8" fmla="*/ 114 w 283"/>
                <a:gd name="T9" fmla="*/ 110 h 110"/>
                <a:gd name="T10" fmla="*/ 270 w 283"/>
                <a:gd name="T11" fmla="*/ 88 h 110"/>
                <a:gd name="T12" fmla="*/ 270 w 283"/>
                <a:gd name="T13" fmla="*/ 88 h 110"/>
                <a:gd name="T14" fmla="*/ 283 w 283"/>
                <a:gd name="T15" fmla="*/ 84 h 110"/>
                <a:gd name="T16" fmla="*/ 274 w 283"/>
                <a:gd name="T17" fmla="*/ 66 h 110"/>
                <a:gd name="T18" fmla="*/ 274 w 283"/>
                <a:gd name="T19" fmla="*/ 66 h 110"/>
                <a:gd name="T20" fmla="*/ 263 w 283"/>
                <a:gd name="T21" fmla="*/ 63 h 110"/>
                <a:gd name="T22" fmla="*/ 260 w 283"/>
                <a:gd name="T23" fmla="*/ 64 h 110"/>
                <a:gd name="T24" fmla="*/ 142 w 283"/>
                <a:gd name="T25" fmla="*/ 79 h 110"/>
                <a:gd name="T26" fmla="*/ 74 w 283"/>
                <a:gd name="T27" fmla="*/ 72 h 110"/>
                <a:gd name="T28" fmla="*/ 6 w 283"/>
                <a:gd name="T2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ïṩļïḑe"/>
            <p:cNvSpPr/>
            <p:nvPr/>
          </p:nvSpPr>
          <p:spPr bwMode="auto">
            <a:xfrm>
              <a:off x="3012845" y="4726921"/>
              <a:ext cx="3261341" cy="210583"/>
            </a:xfrm>
            <a:custGeom>
              <a:avLst/>
              <a:gdLst>
                <a:gd name="T0" fmla="*/ 1163 w 1163"/>
                <a:gd name="T1" fmla="*/ 0 h 75"/>
                <a:gd name="T2" fmla="*/ 1163 w 1163"/>
                <a:gd name="T3" fmla="*/ 75 h 75"/>
                <a:gd name="T4" fmla="*/ 0 w 1163"/>
                <a:gd name="T5" fmla="*/ 75 h 75"/>
                <a:gd name="T6" fmla="*/ 22 w 1163"/>
                <a:gd name="T7" fmla="*/ 22 h 75"/>
                <a:gd name="T8" fmla="*/ 76 w 1163"/>
                <a:gd name="T9" fmla="*/ 0 h 75"/>
                <a:gd name="T10" fmla="*/ 1163 w 1163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iṣḷïďê"/>
            <p:cNvSpPr/>
            <p:nvPr/>
          </p:nvSpPr>
          <p:spPr bwMode="auto">
            <a:xfrm>
              <a:off x="5026885" y="2248518"/>
              <a:ext cx="1452485" cy="737041"/>
            </a:xfrm>
            <a:custGeom>
              <a:avLst/>
              <a:gdLst>
                <a:gd name="T0" fmla="*/ 505 w 518"/>
                <a:gd name="T1" fmla="*/ 207 h 263"/>
                <a:gd name="T2" fmla="*/ 481 w 518"/>
                <a:gd name="T3" fmla="*/ 263 h 263"/>
                <a:gd name="T4" fmla="*/ 0 w 518"/>
                <a:gd name="T5" fmla="*/ 263 h 263"/>
                <a:gd name="T6" fmla="*/ 0 w 518"/>
                <a:gd name="T7" fmla="*/ 257 h 263"/>
                <a:gd name="T8" fmla="*/ 257 w 518"/>
                <a:gd name="T9" fmla="*/ 0 h 263"/>
                <a:gd name="T10" fmla="*/ 306 w 518"/>
                <a:gd name="T11" fmla="*/ 0 h 263"/>
                <a:gd name="T12" fmla="*/ 507 w 518"/>
                <a:gd name="T13" fmla="*/ 127 h 263"/>
                <a:gd name="T14" fmla="*/ 505 w 518"/>
                <a:gd name="T15" fmla="*/ 20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ïş1iḋe"/>
            <p:cNvSpPr/>
            <p:nvPr/>
          </p:nvSpPr>
          <p:spPr bwMode="auto">
            <a:xfrm>
              <a:off x="4808202" y="2683184"/>
              <a:ext cx="357722" cy="2043738"/>
            </a:xfrm>
            <a:custGeom>
              <a:avLst/>
              <a:gdLst>
                <a:gd name="T0" fmla="*/ 68 w 265"/>
                <a:gd name="T1" fmla="*/ 1514 h 1514"/>
                <a:gd name="T2" fmla="*/ 0 w 265"/>
                <a:gd name="T3" fmla="*/ 1514 h 1514"/>
                <a:gd name="T4" fmla="*/ 0 w 265"/>
                <a:gd name="T5" fmla="*/ 461 h 1514"/>
                <a:gd name="T6" fmla="*/ 205 w 265"/>
                <a:gd name="T7" fmla="*/ 0 h 1514"/>
                <a:gd name="T8" fmla="*/ 265 w 265"/>
                <a:gd name="T9" fmla="*/ 27 h 1514"/>
                <a:gd name="T10" fmla="*/ 68 w 265"/>
                <a:gd name="T11" fmla="*/ 476 h 1514"/>
                <a:gd name="T12" fmla="*/ 68 w 265"/>
                <a:gd name="T13" fmla="*/ 1514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iṥľiḋé"/>
            <p:cNvSpPr/>
            <p:nvPr/>
          </p:nvSpPr>
          <p:spPr bwMode="auto">
            <a:xfrm>
              <a:off x="6183744" y="2666985"/>
              <a:ext cx="306426" cy="2059936"/>
            </a:xfrm>
            <a:custGeom>
              <a:avLst/>
              <a:gdLst>
                <a:gd name="T0" fmla="*/ 32 w 109"/>
                <a:gd name="T1" fmla="*/ 735 h 735"/>
                <a:gd name="T2" fmla="*/ 0 w 109"/>
                <a:gd name="T3" fmla="*/ 735 h 735"/>
                <a:gd name="T4" fmla="*/ 0 w 109"/>
                <a:gd name="T5" fmla="*/ 228 h 735"/>
                <a:gd name="T6" fmla="*/ 100 w 109"/>
                <a:gd name="T7" fmla="*/ 0 h 735"/>
                <a:gd name="T8" fmla="*/ 93 w 109"/>
                <a:gd name="T9" fmla="*/ 96 h 735"/>
                <a:gd name="T10" fmla="*/ 32 w 109"/>
                <a:gd name="T11" fmla="*/ 235 h 735"/>
                <a:gd name="T12" fmla="*/ 32 w 109"/>
                <a:gd name="T13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îSļïḑé"/>
            <p:cNvSpPr/>
            <p:nvPr/>
          </p:nvSpPr>
          <p:spPr bwMode="auto">
            <a:xfrm>
              <a:off x="3012845" y="4726921"/>
              <a:ext cx="1795357" cy="210583"/>
            </a:xfrm>
            <a:custGeom>
              <a:avLst/>
              <a:gdLst>
                <a:gd name="T0" fmla="*/ 640 w 640"/>
                <a:gd name="T1" fmla="*/ 0 h 75"/>
                <a:gd name="T2" fmla="*/ 640 w 640"/>
                <a:gd name="T3" fmla="*/ 75 h 75"/>
                <a:gd name="T4" fmla="*/ 0 w 640"/>
                <a:gd name="T5" fmla="*/ 75 h 75"/>
                <a:gd name="T6" fmla="*/ 22 w 640"/>
                <a:gd name="T7" fmla="*/ 22 h 75"/>
                <a:gd name="T8" fmla="*/ 76 w 640"/>
                <a:gd name="T9" fmla="*/ 0 h 75"/>
                <a:gd name="T10" fmla="*/ 640 w 640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604360" y="193271"/>
            <a:ext cx="8191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(</a:t>
            </a:r>
            <a:r>
              <a:rPr lang="zh-CN" altLang="en-US" sz="3600" b="1" dirty="0">
                <a:solidFill>
                  <a:schemeClr val="bg1"/>
                </a:solidFill>
              </a:rPr>
              <a:t>三</a:t>
            </a:r>
            <a:r>
              <a:rPr lang="en-US" altLang="zh-CN" sz="3600" b="1" dirty="0">
                <a:solidFill>
                  <a:schemeClr val="bg1"/>
                </a:solidFill>
              </a:rPr>
              <a:t>) </a:t>
            </a:r>
            <a:r>
              <a:rPr lang="zh-CN" altLang="en-US" sz="3600" b="1" dirty="0">
                <a:solidFill>
                  <a:schemeClr val="bg1"/>
                </a:solidFill>
              </a:rPr>
              <a:t>了解计算机主机硬件组件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494" y="262764"/>
            <a:ext cx="692006" cy="55301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0" y="1436370"/>
            <a:ext cx="9257665" cy="47212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85628" y="165947"/>
            <a:ext cx="2277772" cy="1145854"/>
            <a:chOff x="2786063" y="1763907"/>
            <a:chExt cx="6619875" cy="3330186"/>
          </a:xfrm>
        </p:grpSpPr>
        <p:sp>
          <p:nvSpPr>
            <p:cNvPr id="5" name="íśľíde"/>
            <p:cNvSpPr/>
            <p:nvPr/>
          </p:nvSpPr>
          <p:spPr bwMode="auto"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iŝḻïḋe"/>
            <p:cNvSpPr/>
            <p:nvPr/>
          </p:nvSpPr>
          <p:spPr bwMode="auto">
            <a:xfrm>
              <a:off x="6722350" y="3232590"/>
              <a:ext cx="619601" cy="703295"/>
            </a:xfrm>
            <a:custGeom>
              <a:avLst/>
              <a:gdLst>
                <a:gd name="T0" fmla="*/ 178 w 221"/>
                <a:gd name="T1" fmla="*/ 207 h 251"/>
                <a:gd name="T2" fmla="*/ 72 w 221"/>
                <a:gd name="T3" fmla="*/ 249 h 251"/>
                <a:gd name="T4" fmla="*/ 6 w 221"/>
                <a:gd name="T5" fmla="*/ 61 h 251"/>
                <a:gd name="T6" fmla="*/ 10 w 221"/>
                <a:gd name="T7" fmla="*/ 18 h 251"/>
                <a:gd name="T8" fmla="*/ 29 w 221"/>
                <a:gd name="T9" fmla="*/ 0 h 251"/>
                <a:gd name="T10" fmla="*/ 39 w 221"/>
                <a:gd name="T11" fmla="*/ 0 h 251"/>
                <a:gd name="T12" fmla="*/ 50 w 221"/>
                <a:gd name="T13" fmla="*/ 11 h 251"/>
                <a:gd name="T14" fmla="*/ 83 w 221"/>
                <a:gd name="T15" fmla="*/ 124 h 251"/>
                <a:gd name="T16" fmla="*/ 140 w 221"/>
                <a:gd name="T17" fmla="*/ 22 h 251"/>
                <a:gd name="T18" fmla="*/ 206 w 221"/>
                <a:gd name="T19" fmla="*/ 63 h 251"/>
                <a:gd name="T20" fmla="*/ 178 w 221"/>
                <a:gd name="T21" fmla="*/ 20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íṥḷiḋê"/>
            <p:cNvSpPr/>
            <p:nvPr/>
          </p:nvSpPr>
          <p:spPr bwMode="auto">
            <a:xfrm>
              <a:off x="6734500" y="3404026"/>
              <a:ext cx="456264" cy="526458"/>
            </a:xfrm>
            <a:custGeom>
              <a:avLst/>
              <a:gdLst>
                <a:gd name="T0" fmla="*/ 2 w 163"/>
                <a:gd name="T1" fmla="*/ 0 h 188"/>
                <a:gd name="T2" fmla="*/ 2 w 163"/>
                <a:gd name="T3" fmla="*/ 0 h 188"/>
                <a:gd name="T4" fmla="*/ 0 w 163"/>
                <a:gd name="T5" fmla="*/ 45 h 188"/>
                <a:gd name="T6" fmla="*/ 68 w 163"/>
                <a:gd name="T7" fmla="*/ 188 h 188"/>
                <a:gd name="T8" fmla="*/ 77 w 163"/>
                <a:gd name="T9" fmla="*/ 188 h 188"/>
                <a:gd name="T10" fmla="*/ 163 w 163"/>
                <a:gd name="T11" fmla="*/ 158 h 188"/>
                <a:gd name="T12" fmla="*/ 150 w 163"/>
                <a:gd name="T13" fmla="*/ 36 h 188"/>
                <a:gd name="T14" fmla="*/ 150 w 163"/>
                <a:gd name="T15" fmla="*/ 23 h 188"/>
                <a:gd name="T16" fmla="*/ 73 w 163"/>
                <a:gd name="T17" fmla="*/ 121 h 188"/>
                <a:gd name="T18" fmla="*/ 71 w 163"/>
                <a:gd name="T19" fmla="*/ 121 h 188"/>
                <a:gd name="T20" fmla="*/ 2 w 163"/>
                <a:gd name="T2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iṧ1iḓé"/>
            <p:cNvSpPr/>
            <p:nvPr/>
          </p:nvSpPr>
          <p:spPr bwMode="auto"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šľîḍê"/>
            <p:cNvSpPr/>
            <p:nvPr/>
          </p:nvSpPr>
          <p:spPr bwMode="auto"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ṥlïḑé"/>
            <p:cNvSpPr/>
            <p:nvPr/>
          </p:nvSpPr>
          <p:spPr bwMode="auto"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îšḻîḑé"/>
            <p:cNvSpPr/>
            <p:nvPr/>
          </p:nvSpPr>
          <p:spPr bwMode="auto">
            <a:xfrm>
              <a:off x="7578182" y="3240690"/>
              <a:ext cx="588553" cy="681696"/>
            </a:xfrm>
            <a:custGeom>
              <a:avLst/>
              <a:gdLst>
                <a:gd name="T0" fmla="*/ 135 w 210"/>
                <a:gd name="T1" fmla="*/ 243 h 243"/>
                <a:gd name="T2" fmla="*/ 85 w 210"/>
                <a:gd name="T3" fmla="*/ 227 h 243"/>
                <a:gd name="T4" fmla="*/ 32 w 210"/>
                <a:gd name="T5" fmla="*/ 157 h 243"/>
                <a:gd name="T6" fmla="*/ 28 w 210"/>
                <a:gd name="T7" fmla="*/ 149 h 243"/>
                <a:gd name="T8" fmla="*/ 0 w 210"/>
                <a:gd name="T9" fmla="*/ 57 h 243"/>
                <a:gd name="T10" fmla="*/ 19 w 210"/>
                <a:gd name="T11" fmla="*/ 46 h 243"/>
                <a:gd name="T12" fmla="*/ 77 w 210"/>
                <a:gd name="T13" fmla="*/ 9 h 243"/>
                <a:gd name="T14" fmla="*/ 114 w 210"/>
                <a:gd name="T15" fmla="*/ 84 h 243"/>
                <a:gd name="T16" fmla="*/ 137 w 210"/>
                <a:gd name="T17" fmla="*/ 103 h 243"/>
                <a:gd name="T18" fmla="*/ 157 w 210"/>
                <a:gd name="T19" fmla="*/ 16 h 243"/>
                <a:gd name="T20" fmla="*/ 173 w 210"/>
                <a:gd name="T21" fmla="*/ 0 h 243"/>
                <a:gd name="T22" fmla="*/ 192 w 210"/>
                <a:gd name="T23" fmla="*/ 3 h 243"/>
                <a:gd name="T24" fmla="*/ 202 w 210"/>
                <a:gd name="T25" fmla="*/ 14 h 243"/>
                <a:gd name="T26" fmla="*/ 206 w 210"/>
                <a:gd name="T27" fmla="*/ 52 h 243"/>
                <a:gd name="T28" fmla="*/ 206 w 210"/>
                <a:gd name="T29" fmla="*/ 52 h 243"/>
                <a:gd name="T30" fmla="*/ 135 w 210"/>
                <a:gd name="T31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ïŝḷîḋê"/>
            <p:cNvSpPr/>
            <p:nvPr/>
          </p:nvSpPr>
          <p:spPr bwMode="auto">
            <a:xfrm>
              <a:off x="6725050" y="3227191"/>
              <a:ext cx="171437" cy="159287"/>
            </a:xfrm>
            <a:custGeom>
              <a:avLst/>
              <a:gdLst>
                <a:gd name="T0" fmla="*/ 23 w 61"/>
                <a:gd name="T1" fmla="*/ 57 h 57"/>
                <a:gd name="T2" fmla="*/ 2 w 61"/>
                <a:gd name="T3" fmla="*/ 35 h 57"/>
                <a:gd name="T4" fmla="*/ 29 w 61"/>
                <a:gd name="T5" fmla="*/ 1 h 57"/>
                <a:gd name="T6" fmla="*/ 56 w 61"/>
                <a:gd name="T7" fmla="*/ 28 h 57"/>
                <a:gd name="T8" fmla="*/ 25 w 61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íṩ1íḑe"/>
            <p:cNvSpPr/>
            <p:nvPr/>
          </p:nvSpPr>
          <p:spPr bwMode="auto"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ïśļïḑè"/>
            <p:cNvSpPr/>
            <p:nvPr/>
          </p:nvSpPr>
          <p:spPr bwMode="auto"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îṣliḑé"/>
            <p:cNvSpPr/>
            <p:nvPr/>
          </p:nvSpPr>
          <p:spPr bwMode="auto"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ïṡ1iḍè"/>
            <p:cNvSpPr/>
            <p:nvPr/>
          </p:nvSpPr>
          <p:spPr bwMode="auto">
            <a:xfrm>
              <a:off x="6266087" y="3313584"/>
              <a:ext cx="2887421" cy="0"/>
            </a:xfrm>
            <a:custGeom>
              <a:avLst/>
              <a:gdLst>
                <a:gd name="T0" fmla="*/ 0 w 2139"/>
                <a:gd name="T1" fmla="*/ 2139 w 2139"/>
                <a:gd name="T2" fmla="*/ 0 w 21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9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iṡlîḍe"/>
            <p:cNvSpPr/>
            <p:nvPr/>
          </p:nvSpPr>
          <p:spPr bwMode="auto">
            <a:xfrm>
              <a:off x="6266087" y="3313584"/>
              <a:ext cx="288742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ïsḷîde"/>
            <p:cNvSpPr/>
            <p:nvPr/>
          </p:nvSpPr>
          <p:spPr bwMode="auto"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îşḻidè"/>
            <p:cNvSpPr/>
            <p:nvPr/>
          </p:nvSpPr>
          <p:spPr bwMode="auto">
            <a:xfrm>
              <a:off x="6953182" y="3159696"/>
              <a:ext cx="437365" cy="656048"/>
            </a:xfrm>
            <a:custGeom>
              <a:avLst/>
              <a:gdLst>
                <a:gd name="T0" fmla="*/ 156 w 156"/>
                <a:gd name="T1" fmla="*/ 234 h 234"/>
                <a:gd name="T2" fmla="*/ 0 w 156"/>
                <a:gd name="T3" fmla="*/ 107 h 234"/>
                <a:gd name="T4" fmla="*/ 33 w 156"/>
                <a:gd name="T5" fmla="*/ 47 h 234"/>
                <a:gd name="T6" fmla="*/ 121 w 156"/>
                <a:gd name="T7" fmla="*/ 12 h 234"/>
                <a:gd name="T8" fmla="*/ 121 w 156"/>
                <a:gd name="T9" fmla="*/ 13 h 234"/>
                <a:gd name="T10" fmla="*/ 138 w 156"/>
                <a:gd name="T11" fmla="*/ 20 h 234"/>
                <a:gd name="T12" fmla="*/ 131 w 156"/>
                <a:gd name="T13" fmla="*/ 172 h 234"/>
                <a:gd name="T14" fmla="*/ 156 w 156"/>
                <a:gd name="T1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iŝlîdê"/>
            <p:cNvSpPr/>
            <p:nvPr/>
          </p:nvSpPr>
          <p:spPr bwMode="auto">
            <a:xfrm>
              <a:off x="7424295" y="3148897"/>
              <a:ext cx="500811" cy="656048"/>
            </a:xfrm>
            <a:custGeom>
              <a:avLst/>
              <a:gdLst>
                <a:gd name="T0" fmla="*/ 24 w 179"/>
                <a:gd name="T1" fmla="*/ 234 h 234"/>
                <a:gd name="T2" fmla="*/ 179 w 179"/>
                <a:gd name="T3" fmla="*/ 107 h 234"/>
                <a:gd name="T4" fmla="*/ 147 w 179"/>
                <a:gd name="T5" fmla="*/ 47 h 234"/>
                <a:gd name="T6" fmla="*/ 58 w 179"/>
                <a:gd name="T7" fmla="*/ 8 h 234"/>
                <a:gd name="T8" fmla="*/ 0 w 179"/>
                <a:gd name="T9" fmla="*/ 17 h 234"/>
                <a:gd name="T10" fmla="*/ 49 w 179"/>
                <a:gd name="T11" fmla="*/ 172 h 234"/>
                <a:gd name="T12" fmla="*/ 24 w 179"/>
                <a:gd name="T13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íṣ1iďê"/>
            <p:cNvSpPr/>
            <p:nvPr/>
          </p:nvSpPr>
          <p:spPr bwMode="auto">
            <a:xfrm>
              <a:off x="6719651" y="4825464"/>
              <a:ext cx="317225" cy="117441"/>
            </a:xfrm>
            <a:custGeom>
              <a:avLst/>
              <a:gdLst>
                <a:gd name="T0" fmla="*/ 92 w 113"/>
                <a:gd name="T1" fmla="*/ 3 h 42"/>
                <a:gd name="T2" fmla="*/ 105 w 113"/>
                <a:gd name="T3" fmla="*/ 39 h 42"/>
                <a:gd name="T4" fmla="*/ 0 w 113"/>
                <a:gd name="T5" fmla="*/ 39 h 42"/>
                <a:gd name="T6" fmla="*/ 12 w 113"/>
                <a:gd name="T7" fmla="*/ 27 h 42"/>
                <a:gd name="T8" fmla="*/ 56 w 113"/>
                <a:gd name="T9" fmla="*/ 12 h 42"/>
                <a:gd name="T10" fmla="*/ 92 w 113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ïṡḻïḋe"/>
            <p:cNvSpPr/>
            <p:nvPr/>
          </p:nvSpPr>
          <p:spPr bwMode="auto">
            <a:xfrm>
              <a:off x="7224510" y="4825464"/>
              <a:ext cx="319925" cy="117441"/>
            </a:xfrm>
            <a:custGeom>
              <a:avLst/>
              <a:gdLst>
                <a:gd name="T0" fmla="*/ 93 w 114"/>
                <a:gd name="T1" fmla="*/ 3 h 42"/>
                <a:gd name="T2" fmla="*/ 105 w 114"/>
                <a:gd name="T3" fmla="*/ 39 h 42"/>
                <a:gd name="T4" fmla="*/ 0 w 114"/>
                <a:gd name="T5" fmla="*/ 39 h 42"/>
                <a:gd name="T6" fmla="*/ 13 w 114"/>
                <a:gd name="T7" fmla="*/ 27 h 42"/>
                <a:gd name="T8" fmla="*/ 56 w 114"/>
                <a:gd name="T9" fmla="*/ 12 h 42"/>
                <a:gd name="T10" fmla="*/ 93 w 114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ïśḻîdè"/>
            <p:cNvSpPr/>
            <p:nvPr/>
          </p:nvSpPr>
          <p:spPr bwMode="auto">
            <a:xfrm>
              <a:off x="7117869" y="2789826"/>
              <a:ext cx="278078" cy="382020"/>
            </a:xfrm>
            <a:custGeom>
              <a:avLst/>
              <a:gdLst>
                <a:gd name="T0" fmla="*/ 16 w 99"/>
                <a:gd name="T1" fmla="*/ 26 h 136"/>
                <a:gd name="T2" fmla="*/ 5 w 99"/>
                <a:gd name="T3" fmla="*/ 45 h 136"/>
                <a:gd name="T4" fmla="*/ 12 w 99"/>
                <a:gd name="T5" fmla="*/ 73 h 136"/>
                <a:gd name="T6" fmla="*/ 28 w 99"/>
                <a:gd name="T7" fmla="*/ 123 h 136"/>
                <a:gd name="T8" fmla="*/ 80 w 99"/>
                <a:gd name="T9" fmla="*/ 40 h 136"/>
                <a:gd name="T10" fmla="*/ 16 w 99"/>
                <a:gd name="T11" fmla="*/ 2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îsļiḑé"/>
            <p:cNvSpPr/>
            <p:nvPr/>
          </p:nvSpPr>
          <p:spPr bwMode="auto">
            <a:xfrm>
              <a:off x="7016627" y="2756078"/>
              <a:ext cx="298327" cy="182236"/>
            </a:xfrm>
            <a:custGeom>
              <a:avLst/>
              <a:gdLst>
                <a:gd name="T0" fmla="*/ 106 w 106"/>
                <a:gd name="T1" fmla="*/ 30 h 65"/>
                <a:gd name="T2" fmla="*/ 30 w 106"/>
                <a:gd name="T3" fmla="*/ 58 h 65"/>
                <a:gd name="T4" fmla="*/ 21 w 106"/>
                <a:gd name="T5" fmla="*/ 17 h 65"/>
                <a:gd name="T6" fmla="*/ 62 w 106"/>
                <a:gd name="T7" fmla="*/ 10 h 65"/>
                <a:gd name="T8" fmla="*/ 106 w 106"/>
                <a:gd name="T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îṣlîďê"/>
            <p:cNvSpPr/>
            <p:nvPr/>
          </p:nvSpPr>
          <p:spPr bwMode="auto">
            <a:xfrm>
              <a:off x="7266358" y="2789826"/>
              <a:ext cx="126890" cy="218683"/>
            </a:xfrm>
            <a:custGeom>
              <a:avLst/>
              <a:gdLst>
                <a:gd name="T0" fmla="*/ 0 w 45"/>
                <a:gd name="T1" fmla="*/ 15 h 78"/>
                <a:gd name="T2" fmla="*/ 27 w 45"/>
                <a:gd name="T3" fmla="*/ 11 h 78"/>
                <a:gd name="T4" fmla="*/ 30 w 45"/>
                <a:gd name="T5" fmla="*/ 78 h 78"/>
                <a:gd name="T6" fmla="*/ 0 w 45"/>
                <a:gd name="T7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iṥľíḋé"/>
            <p:cNvSpPr/>
            <p:nvPr/>
          </p:nvSpPr>
          <p:spPr bwMode="auto">
            <a:xfrm>
              <a:off x="7244759" y="2823572"/>
              <a:ext cx="112042" cy="168737"/>
            </a:xfrm>
            <a:custGeom>
              <a:avLst/>
              <a:gdLst>
                <a:gd name="T0" fmla="*/ 0 w 40"/>
                <a:gd name="T1" fmla="*/ 14 h 60"/>
                <a:gd name="T2" fmla="*/ 22 w 40"/>
                <a:gd name="T3" fmla="*/ 36 h 60"/>
                <a:gd name="T4" fmla="*/ 36 w 40"/>
                <a:gd name="T5" fmla="*/ 60 h 60"/>
                <a:gd name="T6" fmla="*/ 36 w 40"/>
                <a:gd name="T7" fmla="*/ 45 h 60"/>
                <a:gd name="T8" fmla="*/ 37 w 40"/>
                <a:gd name="T9" fmla="*/ 39 h 60"/>
                <a:gd name="T10" fmla="*/ 14 w 40"/>
                <a:gd name="T11" fmla="*/ 2 h 60"/>
                <a:gd name="T12" fmla="*/ 0 w 40"/>
                <a:gd name="T13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ïṣlïḑé"/>
            <p:cNvSpPr/>
            <p:nvPr/>
          </p:nvSpPr>
          <p:spPr bwMode="auto">
            <a:xfrm>
              <a:off x="7344651" y="2930214"/>
              <a:ext cx="53996" cy="80994"/>
            </a:xfrm>
            <a:custGeom>
              <a:avLst/>
              <a:gdLst>
                <a:gd name="T0" fmla="*/ 0 w 19"/>
                <a:gd name="T1" fmla="*/ 29 h 29"/>
                <a:gd name="T2" fmla="*/ 13 w 19"/>
                <a:gd name="T3" fmla="*/ 22 h 29"/>
                <a:gd name="T4" fmla="*/ 0 w 19"/>
                <a:gd name="T5" fmla="*/ 7 h 29"/>
                <a:gd name="T6" fmla="*/ 0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iṧḷîḋê"/>
            <p:cNvSpPr/>
            <p:nvPr/>
          </p:nvSpPr>
          <p:spPr bwMode="auto">
            <a:xfrm>
              <a:off x="7247459" y="2992309"/>
              <a:ext cx="193035" cy="242981"/>
            </a:xfrm>
            <a:custGeom>
              <a:avLst/>
              <a:gdLst>
                <a:gd name="T0" fmla="*/ 72 w 143"/>
                <a:gd name="T1" fmla="*/ 0 h 180"/>
                <a:gd name="T2" fmla="*/ 143 w 143"/>
                <a:gd name="T3" fmla="*/ 180 h 180"/>
                <a:gd name="T4" fmla="*/ 39 w 143"/>
                <a:gd name="T5" fmla="*/ 162 h 180"/>
                <a:gd name="T6" fmla="*/ 0 w 143"/>
                <a:gd name="T7" fmla="*/ 79 h 180"/>
                <a:gd name="T8" fmla="*/ 72 w 143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íṣḷïďê"/>
            <p:cNvSpPr/>
            <p:nvPr/>
          </p:nvSpPr>
          <p:spPr bwMode="auto">
            <a:xfrm>
              <a:off x="7242059" y="2955862"/>
              <a:ext cx="10799" cy="24298"/>
            </a:xfrm>
            <a:custGeom>
              <a:avLst/>
              <a:gdLst>
                <a:gd name="T0" fmla="*/ 0 w 4"/>
                <a:gd name="T1" fmla="*/ 5 h 9"/>
                <a:gd name="T2" fmla="*/ 2 w 4"/>
                <a:gd name="T3" fmla="*/ 9 h 9"/>
                <a:gd name="T4" fmla="*/ 3 w 4"/>
                <a:gd name="T5" fmla="*/ 4 h 9"/>
                <a:gd name="T6" fmla="*/ 1 w 4"/>
                <a:gd name="T7" fmla="*/ 0 h 9"/>
                <a:gd name="T8" fmla="*/ 0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ís1íḍe"/>
            <p:cNvSpPr/>
            <p:nvPr/>
          </p:nvSpPr>
          <p:spPr bwMode="auto">
            <a:xfrm>
              <a:off x="7165115" y="2963961"/>
              <a:ext cx="12149" cy="25648"/>
            </a:xfrm>
            <a:custGeom>
              <a:avLst/>
              <a:gdLst>
                <a:gd name="T0" fmla="*/ 1 w 4"/>
                <a:gd name="T1" fmla="*/ 5 h 9"/>
                <a:gd name="T2" fmla="*/ 3 w 4"/>
                <a:gd name="T3" fmla="*/ 9 h 9"/>
                <a:gd name="T4" fmla="*/ 4 w 4"/>
                <a:gd name="T5" fmla="*/ 5 h 9"/>
                <a:gd name="T6" fmla="*/ 2 w 4"/>
                <a:gd name="T7" fmla="*/ 0 h 9"/>
                <a:gd name="T8" fmla="*/ 1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î$ľiḓé"/>
            <p:cNvSpPr/>
            <p:nvPr/>
          </p:nvSpPr>
          <p:spPr bwMode="auto">
            <a:xfrm>
              <a:off x="7258258" y="3008508"/>
              <a:ext cx="114741" cy="163337"/>
            </a:xfrm>
            <a:custGeom>
              <a:avLst/>
              <a:gdLst>
                <a:gd name="T0" fmla="*/ 33 w 41"/>
                <a:gd name="T1" fmla="*/ 0 h 58"/>
                <a:gd name="T2" fmla="*/ 28 w 41"/>
                <a:gd name="T3" fmla="*/ 0 h 58"/>
                <a:gd name="T4" fmla="*/ 26 w 41"/>
                <a:gd name="T5" fmla="*/ 20 h 58"/>
                <a:gd name="T6" fmla="*/ 0 w 41"/>
                <a:gd name="T7" fmla="*/ 44 h 58"/>
                <a:gd name="T8" fmla="*/ 8 w 41"/>
                <a:gd name="T9" fmla="*/ 58 h 58"/>
                <a:gd name="T10" fmla="*/ 33 w 4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ïṩḻiḑè"/>
            <p:cNvSpPr/>
            <p:nvPr/>
          </p:nvSpPr>
          <p:spPr bwMode="auto">
            <a:xfrm>
              <a:off x="7117869" y="3179944"/>
              <a:ext cx="712743" cy="966523"/>
            </a:xfrm>
            <a:custGeom>
              <a:avLst/>
              <a:gdLst>
                <a:gd name="T0" fmla="*/ 254 w 254"/>
                <a:gd name="T1" fmla="*/ 243 h 345"/>
                <a:gd name="T2" fmla="*/ 249 w 254"/>
                <a:gd name="T3" fmla="*/ 249 h 345"/>
                <a:gd name="T4" fmla="*/ 243 w 254"/>
                <a:gd name="T5" fmla="*/ 256 h 345"/>
                <a:gd name="T6" fmla="*/ 12 w 254"/>
                <a:gd name="T7" fmla="*/ 304 h 345"/>
                <a:gd name="T8" fmla="*/ 27 w 254"/>
                <a:gd name="T9" fmla="*/ 243 h 345"/>
                <a:gd name="T10" fmla="*/ 20 w 254"/>
                <a:gd name="T11" fmla="*/ 11 h 345"/>
                <a:gd name="T12" fmla="*/ 109 w 254"/>
                <a:gd name="T13" fmla="*/ 6 h 345"/>
                <a:gd name="T14" fmla="*/ 188 w 254"/>
                <a:gd name="T15" fmla="*/ 0 h 345"/>
                <a:gd name="T16" fmla="*/ 183 w 254"/>
                <a:gd name="T17" fmla="*/ 68 h 345"/>
                <a:gd name="T18" fmla="*/ 185 w 254"/>
                <a:gd name="T19" fmla="*/ 86 h 345"/>
                <a:gd name="T20" fmla="*/ 186 w 254"/>
                <a:gd name="T21" fmla="*/ 92 h 345"/>
                <a:gd name="T22" fmla="*/ 210 w 254"/>
                <a:gd name="T23" fmla="*/ 93 h 345"/>
                <a:gd name="T24" fmla="*/ 224 w 254"/>
                <a:gd name="T25" fmla="*/ 92 h 345"/>
                <a:gd name="T26" fmla="*/ 208 w 254"/>
                <a:gd name="T27" fmla="*/ 151 h 345"/>
                <a:gd name="T28" fmla="*/ 210 w 254"/>
                <a:gd name="T29" fmla="*/ 168 h 345"/>
                <a:gd name="T30" fmla="*/ 254 w 254"/>
                <a:gd name="T31" fmla="*/ 24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iṧļïdé"/>
            <p:cNvSpPr/>
            <p:nvPr/>
          </p:nvSpPr>
          <p:spPr bwMode="auto">
            <a:xfrm>
              <a:off x="6549564" y="3807645"/>
              <a:ext cx="1002971" cy="1056966"/>
            </a:xfrm>
            <a:custGeom>
              <a:avLst/>
              <a:gdLst>
                <a:gd name="T0" fmla="*/ 358 w 358"/>
                <a:gd name="T1" fmla="*/ 83 h 377"/>
                <a:gd name="T2" fmla="*/ 228 w 358"/>
                <a:gd name="T3" fmla="*/ 186 h 377"/>
                <a:gd name="T4" fmla="*/ 166 w 358"/>
                <a:gd name="T5" fmla="*/ 351 h 377"/>
                <a:gd name="T6" fmla="*/ 148 w 358"/>
                <a:gd name="T7" fmla="*/ 376 h 377"/>
                <a:gd name="T8" fmla="*/ 129 w 358"/>
                <a:gd name="T9" fmla="*/ 376 h 377"/>
                <a:gd name="T10" fmla="*/ 112 w 358"/>
                <a:gd name="T11" fmla="*/ 377 h 377"/>
                <a:gd name="T12" fmla="*/ 93 w 358"/>
                <a:gd name="T13" fmla="*/ 366 h 377"/>
                <a:gd name="T14" fmla="*/ 89 w 358"/>
                <a:gd name="T15" fmla="*/ 40 h 377"/>
                <a:gd name="T16" fmla="*/ 236 w 358"/>
                <a:gd name="T17" fmla="*/ 12 h 377"/>
                <a:gd name="T18" fmla="*/ 358 w 358"/>
                <a:gd name="T19" fmla="*/ 8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Sľíḋè"/>
            <p:cNvSpPr/>
            <p:nvPr/>
          </p:nvSpPr>
          <p:spPr bwMode="auto">
            <a:xfrm>
              <a:off x="6795245" y="3219091"/>
              <a:ext cx="129590" cy="170086"/>
            </a:xfrm>
            <a:custGeom>
              <a:avLst/>
              <a:gdLst>
                <a:gd name="T0" fmla="*/ 12 w 46"/>
                <a:gd name="T1" fmla="*/ 57 h 61"/>
                <a:gd name="T2" fmla="*/ 14 w 46"/>
                <a:gd name="T3" fmla="*/ 29 h 61"/>
                <a:gd name="T4" fmla="*/ 28 w 46"/>
                <a:gd name="T5" fmla="*/ 14 h 61"/>
                <a:gd name="T6" fmla="*/ 39 w 46"/>
                <a:gd name="T7" fmla="*/ 16 h 61"/>
                <a:gd name="T8" fmla="*/ 29 w 46"/>
                <a:gd name="T9" fmla="*/ 57 h 61"/>
                <a:gd name="T10" fmla="*/ 12 w 46"/>
                <a:gd name="T11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iśḷíďe"/>
            <p:cNvSpPr/>
            <p:nvPr/>
          </p:nvSpPr>
          <p:spPr bwMode="auto">
            <a:xfrm>
              <a:off x="7939954" y="3279836"/>
              <a:ext cx="122841" cy="145788"/>
            </a:xfrm>
            <a:custGeom>
              <a:avLst/>
              <a:gdLst>
                <a:gd name="T0" fmla="*/ 17 w 44"/>
                <a:gd name="T1" fmla="*/ 3 h 52"/>
                <a:gd name="T2" fmla="*/ 14 w 44"/>
                <a:gd name="T3" fmla="*/ 36 h 52"/>
                <a:gd name="T4" fmla="*/ 43 w 44"/>
                <a:gd name="T5" fmla="*/ 27 h 52"/>
                <a:gd name="T6" fmla="*/ 26 w 44"/>
                <a:gd name="T7" fmla="*/ 14 h 52"/>
                <a:gd name="T8" fmla="*/ 17 w 44"/>
                <a:gd name="T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îṩliḋè"/>
            <p:cNvSpPr/>
            <p:nvPr/>
          </p:nvSpPr>
          <p:spPr bwMode="auto">
            <a:xfrm>
              <a:off x="8716142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íṧ1iḓê"/>
            <p:cNvSpPr/>
            <p:nvPr/>
          </p:nvSpPr>
          <p:spPr bwMode="auto"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ï$ḻíḑe"/>
            <p:cNvSpPr/>
            <p:nvPr/>
          </p:nvSpPr>
          <p:spPr bwMode="auto"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íṣ1íḑè"/>
            <p:cNvSpPr/>
            <p:nvPr/>
          </p:nvSpPr>
          <p:spPr bwMode="auto"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ïsḻïdè"/>
            <p:cNvSpPr/>
            <p:nvPr/>
          </p:nvSpPr>
          <p:spPr bwMode="auto">
            <a:xfrm>
              <a:off x="8960473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ïṩľïḑe"/>
            <p:cNvSpPr/>
            <p:nvPr/>
          </p:nvSpPr>
          <p:spPr bwMode="auto"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i$ľiḍè"/>
            <p:cNvSpPr/>
            <p:nvPr/>
          </p:nvSpPr>
          <p:spPr bwMode="auto"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îšlîḑe"/>
            <p:cNvSpPr/>
            <p:nvPr/>
          </p:nvSpPr>
          <p:spPr bwMode="auto"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íŝḷîdè"/>
            <p:cNvSpPr/>
            <p:nvPr/>
          </p:nvSpPr>
          <p:spPr bwMode="auto"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isḻïde"/>
            <p:cNvSpPr/>
            <p:nvPr/>
          </p:nvSpPr>
          <p:spPr bwMode="auto">
            <a:xfrm>
              <a:off x="6812794" y="3841392"/>
              <a:ext cx="739741" cy="1020519"/>
            </a:xfrm>
            <a:custGeom>
              <a:avLst/>
              <a:gdLst>
                <a:gd name="T0" fmla="*/ 264 w 264"/>
                <a:gd name="T1" fmla="*/ 71 h 364"/>
                <a:gd name="T2" fmla="*/ 134 w 264"/>
                <a:gd name="T3" fmla="*/ 174 h 364"/>
                <a:gd name="T4" fmla="*/ 72 w 264"/>
                <a:gd name="T5" fmla="*/ 339 h 364"/>
                <a:gd name="T6" fmla="*/ 54 w 264"/>
                <a:gd name="T7" fmla="*/ 364 h 364"/>
                <a:gd name="T8" fmla="*/ 35 w 264"/>
                <a:gd name="T9" fmla="*/ 364 h 364"/>
                <a:gd name="T10" fmla="*/ 11 w 264"/>
                <a:gd name="T11" fmla="*/ 207 h 364"/>
                <a:gd name="T12" fmla="*/ 142 w 264"/>
                <a:gd name="T13" fmla="*/ 0 h 364"/>
                <a:gd name="T14" fmla="*/ 264 w 264"/>
                <a:gd name="T15" fmla="*/ 71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íṡḷîdè"/>
            <p:cNvSpPr/>
            <p:nvPr/>
          </p:nvSpPr>
          <p:spPr bwMode="auto">
            <a:xfrm>
              <a:off x="7292005" y="3196143"/>
              <a:ext cx="132289" cy="56695"/>
            </a:xfrm>
            <a:custGeom>
              <a:avLst/>
              <a:gdLst>
                <a:gd name="T0" fmla="*/ 0 w 47"/>
                <a:gd name="T1" fmla="*/ 0 h 20"/>
                <a:gd name="T2" fmla="*/ 4 w 47"/>
                <a:gd name="T3" fmla="*/ 6 h 20"/>
                <a:gd name="T4" fmla="*/ 35 w 47"/>
                <a:gd name="T5" fmla="*/ 11 h 20"/>
                <a:gd name="T6" fmla="*/ 47 w 47"/>
                <a:gd name="T7" fmla="*/ 0 h 20"/>
                <a:gd name="T8" fmla="*/ 0 w 4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íşļîḋè"/>
            <p:cNvSpPr/>
            <p:nvPr/>
          </p:nvSpPr>
          <p:spPr bwMode="auto">
            <a:xfrm>
              <a:off x="7190764" y="3016608"/>
              <a:ext cx="87743" cy="45896"/>
            </a:xfrm>
            <a:custGeom>
              <a:avLst/>
              <a:gdLst>
                <a:gd name="T0" fmla="*/ 0 w 65"/>
                <a:gd name="T1" fmla="*/ 34 h 34"/>
                <a:gd name="T2" fmla="*/ 58 w 65"/>
                <a:gd name="T3" fmla="*/ 0 h 34"/>
                <a:gd name="T4" fmla="*/ 65 w 65"/>
                <a:gd name="T5" fmla="*/ 21 h 34"/>
                <a:gd name="T6" fmla="*/ 0 w 65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î$lîďé"/>
            <p:cNvSpPr/>
            <p:nvPr/>
          </p:nvSpPr>
          <p:spPr bwMode="auto">
            <a:xfrm>
              <a:off x="7706423" y="3386478"/>
              <a:ext cx="454914" cy="535908"/>
            </a:xfrm>
            <a:custGeom>
              <a:avLst/>
              <a:gdLst>
                <a:gd name="T0" fmla="*/ 160 w 162"/>
                <a:gd name="T1" fmla="*/ 0 h 191"/>
                <a:gd name="T2" fmla="*/ 98 w 162"/>
                <a:gd name="T3" fmla="*/ 153 h 191"/>
                <a:gd name="T4" fmla="*/ 86 w 162"/>
                <a:gd name="T5" fmla="*/ 155 h 191"/>
                <a:gd name="T6" fmla="*/ 5 w 162"/>
                <a:gd name="T7" fmla="*/ 89 h 191"/>
                <a:gd name="T8" fmla="*/ 0 w 162"/>
                <a:gd name="T9" fmla="*/ 94 h 191"/>
                <a:gd name="T10" fmla="*/ 44 w 162"/>
                <a:gd name="T11" fmla="*/ 169 h 191"/>
                <a:gd name="T12" fmla="*/ 39 w 162"/>
                <a:gd name="T13" fmla="*/ 175 h 191"/>
                <a:gd name="T14" fmla="*/ 88 w 162"/>
                <a:gd name="T15" fmla="*/ 191 h 191"/>
                <a:gd name="T16" fmla="*/ 89 w 162"/>
                <a:gd name="T17" fmla="*/ 191 h 191"/>
                <a:gd name="T18" fmla="*/ 161 w 162"/>
                <a:gd name="T19" fmla="*/ 39 h 191"/>
                <a:gd name="T20" fmla="*/ 160 w 162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iṡļïḑè"/>
            <p:cNvSpPr/>
            <p:nvPr/>
          </p:nvSpPr>
          <p:spPr bwMode="auto">
            <a:xfrm>
              <a:off x="7701023" y="3602461"/>
              <a:ext cx="20249" cy="48596"/>
            </a:xfrm>
            <a:custGeom>
              <a:avLst/>
              <a:gdLst>
                <a:gd name="T0" fmla="*/ 0 w 7"/>
                <a:gd name="T1" fmla="*/ 0 h 17"/>
                <a:gd name="T2" fmla="*/ 0 w 7"/>
                <a:gd name="T3" fmla="*/ 0 h 17"/>
                <a:gd name="T4" fmla="*/ 2 w 7"/>
                <a:gd name="T5" fmla="*/ 17 h 17"/>
                <a:gd name="T6" fmla="*/ 2 w 7"/>
                <a:gd name="T7" fmla="*/ 17 h 17"/>
                <a:gd name="T8" fmla="*/ 7 w 7"/>
                <a:gd name="T9" fmla="*/ 12 h 17"/>
                <a:gd name="T10" fmla="*/ 7 w 7"/>
                <a:gd name="T11" fmla="*/ 12 h 17"/>
                <a:gd name="T12" fmla="*/ 0 w 7"/>
                <a:gd name="T13" fmla="*/ 0 h 17"/>
                <a:gd name="T14" fmla="*/ 0 w 7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îṡľiḓé"/>
            <p:cNvSpPr/>
            <p:nvPr/>
          </p:nvSpPr>
          <p:spPr bwMode="auto">
            <a:xfrm>
              <a:off x="7633528" y="3471521"/>
              <a:ext cx="197084" cy="425217"/>
            </a:xfrm>
            <a:custGeom>
              <a:avLst/>
              <a:gdLst>
                <a:gd name="T0" fmla="*/ 0 w 70"/>
                <a:gd name="T1" fmla="*/ 0 h 152"/>
                <a:gd name="T2" fmla="*/ 8 w 70"/>
                <a:gd name="T3" fmla="*/ 67 h 152"/>
                <a:gd name="T4" fmla="*/ 10 w 70"/>
                <a:gd name="T5" fmla="*/ 76 h 152"/>
                <a:gd name="T6" fmla="*/ 27 w 70"/>
                <a:gd name="T7" fmla="*/ 129 h 152"/>
                <a:gd name="T8" fmla="*/ 59 w 70"/>
                <a:gd name="T9" fmla="*/ 152 h 152"/>
                <a:gd name="T10" fmla="*/ 65 w 70"/>
                <a:gd name="T11" fmla="*/ 145 h 152"/>
                <a:gd name="T12" fmla="*/ 65 w 70"/>
                <a:gd name="T13" fmla="*/ 145 h 152"/>
                <a:gd name="T14" fmla="*/ 70 w 70"/>
                <a:gd name="T15" fmla="*/ 139 h 152"/>
                <a:gd name="T16" fmla="*/ 26 w 70"/>
                <a:gd name="T17" fmla="*/ 64 h 152"/>
                <a:gd name="T18" fmla="*/ 26 w 70"/>
                <a:gd name="T19" fmla="*/ 64 h 152"/>
                <a:gd name="T20" fmla="*/ 24 w 70"/>
                <a:gd name="T21" fmla="*/ 47 h 152"/>
                <a:gd name="T22" fmla="*/ 24 w 70"/>
                <a:gd name="T23" fmla="*/ 47 h 152"/>
                <a:gd name="T24" fmla="*/ 0 w 70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$1iḓe"/>
            <p:cNvSpPr/>
            <p:nvPr/>
          </p:nvSpPr>
          <p:spPr bwMode="auto">
            <a:xfrm>
              <a:off x="6914035" y="3815744"/>
              <a:ext cx="1123111" cy="1051567"/>
            </a:xfrm>
            <a:custGeom>
              <a:avLst/>
              <a:gdLst>
                <a:gd name="T0" fmla="*/ 357 w 401"/>
                <a:gd name="T1" fmla="*/ 161 h 375"/>
                <a:gd name="T2" fmla="*/ 212 w 401"/>
                <a:gd name="T3" fmla="*/ 225 h 375"/>
                <a:gd name="T4" fmla="*/ 227 w 401"/>
                <a:gd name="T5" fmla="*/ 359 h 375"/>
                <a:gd name="T6" fmla="*/ 215 w 401"/>
                <a:gd name="T7" fmla="*/ 375 h 375"/>
                <a:gd name="T8" fmla="*/ 154 w 401"/>
                <a:gd name="T9" fmla="*/ 375 h 375"/>
                <a:gd name="T10" fmla="*/ 145 w 401"/>
                <a:gd name="T11" fmla="*/ 371 h 375"/>
                <a:gd name="T12" fmla="*/ 113 w 401"/>
                <a:gd name="T13" fmla="*/ 57 h 375"/>
                <a:gd name="T14" fmla="*/ 284 w 401"/>
                <a:gd name="T15" fmla="*/ 6 h 375"/>
                <a:gd name="T16" fmla="*/ 327 w 401"/>
                <a:gd name="T17" fmla="*/ 16 h 375"/>
                <a:gd name="T18" fmla="*/ 357 w 401"/>
                <a:gd name="T19" fmla="*/ 16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îṧḷiḋé"/>
            <p:cNvSpPr/>
            <p:nvPr/>
          </p:nvSpPr>
          <p:spPr bwMode="auto">
            <a:xfrm>
              <a:off x="7292005" y="3833292"/>
              <a:ext cx="745141" cy="1034018"/>
            </a:xfrm>
            <a:custGeom>
              <a:avLst/>
              <a:gdLst>
                <a:gd name="T0" fmla="*/ 222 w 266"/>
                <a:gd name="T1" fmla="*/ 155 h 369"/>
                <a:gd name="T2" fmla="*/ 77 w 266"/>
                <a:gd name="T3" fmla="*/ 219 h 369"/>
                <a:gd name="T4" fmla="*/ 92 w 266"/>
                <a:gd name="T5" fmla="*/ 353 h 369"/>
                <a:gd name="T6" fmla="*/ 80 w 266"/>
                <a:gd name="T7" fmla="*/ 369 h 369"/>
                <a:gd name="T8" fmla="*/ 60 w 266"/>
                <a:gd name="T9" fmla="*/ 369 h 369"/>
                <a:gd name="T10" fmla="*/ 30 w 266"/>
                <a:gd name="T11" fmla="*/ 255 h 369"/>
                <a:gd name="T12" fmla="*/ 162 w 266"/>
                <a:gd name="T13" fmla="*/ 111 h 369"/>
                <a:gd name="T14" fmla="*/ 149 w 266"/>
                <a:gd name="T15" fmla="*/ 0 h 369"/>
                <a:gd name="T16" fmla="*/ 192 w 266"/>
                <a:gd name="T17" fmla="*/ 10 h 369"/>
                <a:gd name="T18" fmla="*/ 222 w 266"/>
                <a:gd name="T19" fmla="*/ 1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íŝľídê"/>
            <p:cNvSpPr/>
            <p:nvPr/>
          </p:nvSpPr>
          <p:spPr bwMode="auto">
            <a:xfrm>
              <a:off x="4516626" y="1774706"/>
              <a:ext cx="276728" cy="382020"/>
            </a:xfrm>
            <a:custGeom>
              <a:avLst/>
              <a:gdLst>
                <a:gd name="T0" fmla="*/ 83 w 99"/>
                <a:gd name="T1" fmla="*/ 25 h 136"/>
                <a:gd name="T2" fmla="*/ 94 w 99"/>
                <a:gd name="T3" fmla="*/ 44 h 136"/>
                <a:gd name="T4" fmla="*/ 88 w 99"/>
                <a:gd name="T5" fmla="*/ 72 h 136"/>
                <a:gd name="T6" fmla="*/ 72 w 99"/>
                <a:gd name="T7" fmla="*/ 122 h 136"/>
                <a:gd name="T8" fmla="*/ 19 w 99"/>
                <a:gd name="T9" fmla="*/ 40 h 136"/>
                <a:gd name="T10" fmla="*/ 83 w 99"/>
                <a:gd name="T11" fmla="*/ 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iṡlíďê"/>
            <p:cNvSpPr/>
            <p:nvPr/>
          </p:nvSpPr>
          <p:spPr bwMode="auto">
            <a:xfrm>
              <a:off x="4608418" y="1763907"/>
              <a:ext cx="306426" cy="171437"/>
            </a:xfrm>
            <a:custGeom>
              <a:avLst/>
              <a:gdLst>
                <a:gd name="T0" fmla="*/ 0 w 109"/>
                <a:gd name="T1" fmla="*/ 22 h 61"/>
                <a:gd name="T2" fmla="*/ 82 w 109"/>
                <a:gd name="T3" fmla="*/ 46 h 61"/>
                <a:gd name="T4" fmla="*/ 78 w 109"/>
                <a:gd name="T5" fmla="*/ 13 h 61"/>
                <a:gd name="T6" fmla="*/ 58 w 109"/>
                <a:gd name="T7" fmla="*/ 22 h 61"/>
                <a:gd name="T8" fmla="*/ 0 w 109"/>
                <a:gd name="T9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îṣḻidé"/>
            <p:cNvSpPr/>
            <p:nvPr/>
          </p:nvSpPr>
          <p:spPr bwMode="auto">
            <a:xfrm>
              <a:off x="4519325" y="1774706"/>
              <a:ext cx="125540" cy="218683"/>
            </a:xfrm>
            <a:custGeom>
              <a:avLst/>
              <a:gdLst>
                <a:gd name="T0" fmla="*/ 45 w 45"/>
                <a:gd name="T1" fmla="*/ 14 h 78"/>
                <a:gd name="T2" fmla="*/ 17 w 45"/>
                <a:gd name="T3" fmla="*/ 11 h 78"/>
                <a:gd name="T4" fmla="*/ 15 w 45"/>
                <a:gd name="T5" fmla="*/ 78 h 78"/>
                <a:gd name="T6" fmla="*/ 45 w 45"/>
                <a:gd name="T7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ïś1iḍe"/>
            <p:cNvSpPr/>
            <p:nvPr/>
          </p:nvSpPr>
          <p:spPr bwMode="auto">
            <a:xfrm>
              <a:off x="4555773" y="1808453"/>
              <a:ext cx="112042" cy="168737"/>
            </a:xfrm>
            <a:custGeom>
              <a:avLst/>
              <a:gdLst>
                <a:gd name="T0" fmla="*/ 40 w 40"/>
                <a:gd name="T1" fmla="*/ 13 h 60"/>
                <a:gd name="T2" fmla="*/ 17 w 40"/>
                <a:gd name="T3" fmla="*/ 36 h 60"/>
                <a:gd name="T4" fmla="*/ 4 w 40"/>
                <a:gd name="T5" fmla="*/ 60 h 60"/>
                <a:gd name="T6" fmla="*/ 4 w 40"/>
                <a:gd name="T7" fmla="*/ 45 h 60"/>
                <a:gd name="T8" fmla="*/ 2 w 40"/>
                <a:gd name="T9" fmla="*/ 39 h 60"/>
                <a:gd name="T10" fmla="*/ 26 w 40"/>
                <a:gd name="T11" fmla="*/ 2 h 60"/>
                <a:gd name="T12" fmla="*/ 40 w 40"/>
                <a:gd name="T13" fmla="*/ 1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íṡľide"/>
            <p:cNvSpPr/>
            <p:nvPr/>
          </p:nvSpPr>
          <p:spPr bwMode="auto">
            <a:xfrm>
              <a:off x="4513926" y="1915095"/>
              <a:ext cx="52646" cy="82344"/>
            </a:xfrm>
            <a:custGeom>
              <a:avLst/>
              <a:gdLst>
                <a:gd name="T0" fmla="*/ 19 w 19"/>
                <a:gd name="T1" fmla="*/ 29 h 29"/>
                <a:gd name="T2" fmla="*/ 6 w 19"/>
                <a:gd name="T3" fmla="*/ 22 h 29"/>
                <a:gd name="T4" fmla="*/ 19 w 19"/>
                <a:gd name="T5" fmla="*/ 7 h 29"/>
                <a:gd name="T6" fmla="*/ 19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Slïḍê"/>
            <p:cNvSpPr/>
            <p:nvPr/>
          </p:nvSpPr>
          <p:spPr bwMode="auto">
            <a:xfrm>
              <a:off x="4477479" y="1977190"/>
              <a:ext cx="190335" cy="244331"/>
            </a:xfrm>
            <a:custGeom>
              <a:avLst/>
              <a:gdLst>
                <a:gd name="T0" fmla="*/ 141 w 141"/>
                <a:gd name="T1" fmla="*/ 77 h 181"/>
                <a:gd name="T2" fmla="*/ 130 w 141"/>
                <a:gd name="T3" fmla="*/ 102 h 181"/>
                <a:gd name="T4" fmla="*/ 116 w 141"/>
                <a:gd name="T5" fmla="*/ 133 h 181"/>
                <a:gd name="T6" fmla="*/ 103 w 141"/>
                <a:gd name="T7" fmla="*/ 160 h 181"/>
                <a:gd name="T8" fmla="*/ 0 w 141"/>
                <a:gd name="T9" fmla="*/ 181 h 181"/>
                <a:gd name="T10" fmla="*/ 62 w 141"/>
                <a:gd name="T11" fmla="*/ 15 h 181"/>
                <a:gd name="T12" fmla="*/ 62 w 141"/>
                <a:gd name="T13" fmla="*/ 12 h 181"/>
                <a:gd name="T14" fmla="*/ 66 w 141"/>
                <a:gd name="T15" fmla="*/ 0 h 181"/>
                <a:gd name="T16" fmla="*/ 141 w 141"/>
                <a:gd name="T17" fmla="*/ 7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ṡlîďè"/>
            <p:cNvSpPr/>
            <p:nvPr/>
          </p:nvSpPr>
          <p:spPr bwMode="auto">
            <a:xfrm>
              <a:off x="4667814" y="2027136"/>
              <a:ext cx="78294" cy="62095"/>
            </a:xfrm>
            <a:custGeom>
              <a:avLst/>
              <a:gdLst>
                <a:gd name="T0" fmla="*/ 0 w 28"/>
                <a:gd name="T1" fmla="*/ 0 h 22"/>
                <a:gd name="T2" fmla="*/ 14 w 28"/>
                <a:gd name="T3" fmla="*/ 16 h 22"/>
                <a:gd name="T4" fmla="*/ 28 w 28"/>
                <a:gd name="T5" fmla="*/ 2 h 22"/>
                <a:gd name="T6" fmla="*/ 0 w 2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Sliḑe"/>
            <p:cNvSpPr/>
            <p:nvPr/>
          </p:nvSpPr>
          <p:spPr bwMode="auto">
            <a:xfrm>
              <a:off x="4659714" y="1940743"/>
              <a:ext cx="10799" cy="22949"/>
            </a:xfrm>
            <a:custGeom>
              <a:avLst/>
              <a:gdLst>
                <a:gd name="T0" fmla="*/ 4 w 4"/>
                <a:gd name="T1" fmla="*/ 4 h 8"/>
                <a:gd name="T2" fmla="*/ 2 w 4"/>
                <a:gd name="T3" fmla="*/ 8 h 8"/>
                <a:gd name="T4" fmla="*/ 1 w 4"/>
                <a:gd name="T5" fmla="*/ 4 h 8"/>
                <a:gd name="T6" fmla="*/ 3 w 4"/>
                <a:gd name="T7" fmla="*/ 0 h 8"/>
                <a:gd name="T8" fmla="*/ 4 w 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iṩḷiḋê"/>
            <p:cNvSpPr/>
            <p:nvPr/>
          </p:nvSpPr>
          <p:spPr bwMode="auto">
            <a:xfrm>
              <a:off x="4735308" y="1946142"/>
              <a:ext cx="10799" cy="25648"/>
            </a:xfrm>
            <a:custGeom>
              <a:avLst/>
              <a:gdLst>
                <a:gd name="T0" fmla="*/ 3 w 4"/>
                <a:gd name="T1" fmla="*/ 5 h 9"/>
                <a:gd name="T2" fmla="*/ 1 w 4"/>
                <a:gd name="T3" fmla="*/ 9 h 9"/>
                <a:gd name="T4" fmla="*/ 0 w 4"/>
                <a:gd name="T5" fmla="*/ 5 h 9"/>
                <a:gd name="T6" fmla="*/ 2 w 4"/>
                <a:gd name="T7" fmla="*/ 1 h 9"/>
                <a:gd name="T8" fmla="*/ 3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îślíďé"/>
            <p:cNvSpPr/>
            <p:nvPr/>
          </p:nvSpPr>
          <p:spPr bwMode="auto">
            <a:xfrm>
              <a:off x="4540924" y="1993389"/>
              <a:ext cx="112042" cy="163337"/>
            </a:xfrm>
            <a:custGeom>
              <a:avLst/>
              <a:gdLst>
                <a:gd name="T0" fmla="*/ 40 w 40"/>
                <a:gd name="T1" fmla="*/ 43 h 58"/>
                <a:gd name="T2" fmla="*/ 33 w 40"/>
                <a:gd name="T3" fmla="*/ 58 h 58"/>
                <a:gd name="T4" fmla="*/ 7 w 40"/>
                <a:gd name="T5" fmla="*/ 1 h 58"/>
                <a:gd name="T6" fmla="*/ 7 w 40"/>
                <a:gd name="T7" fmla="*/ 0 h 58"/>
                <a:gd name="T8" fmla="*/ 7 w 40"/>
                <a:gd name="T9" fmla="*/ 0 h 58"/>
                <a:gd name="T10" fmla="*/ 12 w 40"/>
                <a:gd name="T11" fmla="*/ 0 h 58"/>
                <a:gd name="T12" fmla="*/ 14 w 40"/>
                <a:gd name="T13" fmla="*/ 20 h 58"/>
                <a:gd name="T14" fmla="*/ 40 w 40"/>
                <a:gd name="T15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Sliḍê"/>
            <p:cNvSpPr/>
            <p:nvPr/>
          </p:nvSpPr>
          <p:spPr bwMode="auto">
            <a:xfrm>
              <a:off x="4297943" y="2139177"/>
              <a:ext cx="1384990" cy="877430"/>
            </a:xfrm>
            <a:custGeom>
              <a:avLst/>
              <a:gdLst>
                <a:gd name="T0" fmla="*/ 490 w 494"/>
                <a:gd name="T1" fmla="*/ 167 h 313"/>
                <a:gd name="T2" fmla="*/ 490 w 494"/>
                <a:gd name="T3" fmla="*/ 220 h 313"/>
                <a:gd name="T4" fmla="*/ 251 w 494"/>
                <a:gd name="T5" fmla="*/ 268 h 313"/>
                <a:gd name="T6" fmla="*/ 251 w 494"/>
                <a:gd name="T7" fmla="*/ 268 h 313"/>
                <a:gd name="T8" fmla="*/ 66 w 494"/>
                <a:gd name="T9" fmla="*/ 36 h 313"/>
                <a:gd name="T10" fmla="*/ 164 w 494"/>
                <a:gd name="T11" fmla="*/ 28 h 313"/>
                <a:gd name="T12" fmla="*/ 324 w 494"/>
                <a:gd name="T13" fmla="*/ 188 h 313"/>
                <a:gd name="T14" fmla="*/ 490 w 494"/>
                <a:gd name="T15" fmla="*/ 16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îšliḋé"/>
            <p:cNvSpPr/>
            <p:nvPr/>
          </p:nvSpPr>
          <p:spPr bwMode="auto">
            <a:xfrm>
              <a:off x="3444811" y="3732051"/>
              <a:ext cx="120141" cy="318575"/>
            </a:xfrm>
            <a:custGeom>
              <a:avLst/>
              <a:gdLst>
                <a:gd name="T0" fmla="*/ 38 w 43"/>
                <a:gd name="T1" fmla="*/ 20 h 114"/>
                <a:gd name="T2" fmla="*/ 3 w 43"/>
                <a:gd name="T3" fmla="*/ 9 h 114"/>
                <a:gd name="T4" fmla="*/ 5 w 43"/>
                <a:gd name="T5" fmla="*/ 114 h 114"/>
                <a:gd name="T6" fmla="*/ 17 w 43"/>
                <a:gd name="T7" fmla="*/ 101 h 114"/>
                <a:gd name="T8" fmla="*/ 30 w 43"/>
                <a:gd name="T9" fmla="*/ 57 h 114"/>
                <a:gd name="T10" fmla="*/ 38 w 43"/>
                <a:gd name="T11" fmla="*/ 2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í$ľîḓè"/>
            <p:cNvSpPr/>
            <p:nvPr/>
          </p:nvSpPr>
          <p:spPr bwMode="auto">
            <a:xfrm>
              <a:off x="3498806" y="2904566"/>
              <a:ext cx="1411988" cy="1286448"/>
            </a:xfrm>
            <a:custGeom>
              <a:avLst/>
              <a:gdLst>
                <a:gd name="T0" fmla="*/ 475 w 504"/>
                <a:gd name="T1" fmla="*/ 197 h 459"/>
                <a:gd name="T2" fmla="*/ 453 w 504"/>
                <a:gd name="T3" fmla="*/ 226 h 459"/>
                <a:gd name="T4" fmla="*/ 4 w 504"/>
                <a:gd name="T5" fmla="*/ 362 h 459"/>
                <a:gd name="T6" fmla="*/ 3 w 504"/>
                <a:gd name="T7" fmla="*/ 319 h 459"/>
                <a:gd name="T8" fmla="*/ 13 w 504"/>
                <a:gd name="T9" fmla="*/ 299 h 459"/>
                <a:gd name="T10" fmla="*/ 270 w 504"/>
                <a:gd name="T11" fmla="*/ 210 h 459"/>
                <a:gd name="T12" fmla="*/ 362 w 504"/>
                <a:gd name="T13" fmla="*/ 85 h 459"/>
                <a:gd name="T14" fmla="*/ 364 w 504"/>
                <a:gd name="T15" fmla="*/ 78 h 459"/>
                <a:gd name="T16" fmla="*/ 501 w 504"/>
                <a:gd name="T17" fmla="*/ 101 h 459"/>
                <a:gd name="T18" fmla="*/ 497 w 504"/>
                <a:gd name="T19" fmla="*/ 141 h 459"/>
                <a:gd name="T20" fmla="*/ 475 w 504"/>
                <a:gd name="T21" fmla="*/ 19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ïsḻídé"/>
            <p:cNvSpPr/>
            <p:nvPr/>
          </p:nvSpPr>
          <p:spPr bwMode="auto">
            <a:xfrm>
              <a:off x="3506906" y="3050354"/>
              <a:ext cx="1306696" cy="749191"/>
            </a:xfrm>
            <a:custGeom>
              <a:avLst/>
              <a:gdLst>
                <a:gd name="T0" fmla="*/ 452 w 466"/>
                <a:gd name="T1" fmla="*/ 0 h 267"/>
                <a:gd name="T2" fmla="*/ 409 w 466"/>
                <a:gd name="T3" fmla="*/ 55 h 267"/>
                <a:gd name="T4" fmla="*/ 405 w 466"/>
                <a:gd name="T5" fmla="*/ 60 h 267"/>
                <a:gd name="T6" fmla="*/ 358 w 466"/>
                <a:gd name="T7" fmla="*/ 36 h 267"/>
                <a:gd name="T8" fmla="*/ 358 w 466"/>
                <a:gd name="T9" fmla="*/ 36 h 267"/>
                <a:gd name="T10" fmla="*/ 356 w 466"/>
                <a:gd name="T11" fmla="*/ 23 h 267"/>
                <a:gd name="T12" fmla="*/ 341 w 466"/>
                <a:gd name="T13" fmla="*/ 37 h 267"/>
                <a:gd name="T14" fmla="*/ 354 w 466"/>
                <a:gd name="T15" fmla="*/ 44 h 267"/>
                <a:gd name="T16" fmla="*/ 351 w 466"/>
                <a:gd name="T17" fmla="*/ 54 h 267"/>
                <a:gd name="T18" fmla="*/ 267 w 466"/>
                <a:gd name="T19" fmla="*/ 158 h 267"/>
                <a:gd name="T20" fmla="*/ 10 w 466"/>
                <a:gd name="T21" fmla="*/ 247 h 267"/>
                <a:gd name="T22" fmla="*/ 0 w 466"/>
                <a:gd name="T23" fmla="*/ 267 h 267"/>
                <a:gd name="T24" fmla="*/ 230 w 466"/>
                <a:gd name="T25" fmla="*/ 230 h 267"/>
                <a:gd name="T26" fmla="*/ 423 w 466"/>
                <a:gd name="T27" fmla="*/ 67 h 267"/>
                <a:gd name="T28" fmla="*/ 427 w 466"/>
                <a:gd name="T29" fmla="*/ 63 h 267"/>
                <a:gd name="T30" fmla="*/ 466 w 466"/>
                <a:gd name="T31" fmla="*/ 4 h 267"/>
                <a:gd name="T32" fmla="*/ 452 w 466"/>
                <a:gd name="T3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íŝḻíḍe"/>
            <p:cNvSpPr/>
            <p:nvPr/>
          </p:nvSpPr>
          <p:spPr bwMode="auto">
            <a:xfrm>
              <a:off x="5071432" y="4612181"/>
              <a:ext cx="319925" cy="117441"/>
            </a:xfrm>
            <a:custGeom>
              <a:avLst/>
              <a:gdLst>
                <a:gd name="T0" fmla="*/ 21 w 114"/>
                <a:gd name="T1" fmla="*/ 4 h 42"/>
                <a:gd name="T2" fmla="*/ 8 w 114"/>
                <a:gd name="T3" fmla="*/ 39 h 42"/>
                <a:gd name="T4" fmla="*/ 114 w 114"/>
                <a:gd name="T5" fmla="*/ 39 h 42"/>
                <a:gd name="T6" fmla="*/ 101 w 114"/>
                <a:gd name="T7" fmla="*/ 27 h 42"/>
                <a:gd name="T8" fmla="*/ 57 w 114"/>
                <a:gd name="T9" fmla="*/ 13 h 42"/>
                <a:gd name="T10" fmla="*/ 21 w 114"/>
                <a:gd name="T11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îŝľîḋê"/>
            <p:cNvSpPr/>
            <p:nvPr/>
          </p:nvSpPr>
          <p:spPr bwMode="auto">
            <a:xfrm>
              <a:off x="4821701" y="2919415"/>
              <a:ext cx="773489" cy="1731913"/>
            </a:xfrm>
            <a:custGeom>
              <a:avLst/>
              <a:gdLst>
                <a:gd name="T0" fmla="*/ 153 w 276"/>
                <a:gd name="T1" fmla="*/ 612 h 618"/>
                <a:gd name="T2" fmla="*/ 143 w 276"/>
                <a:gd name="T3" fmla="*/ 618 h 618"/>
                <a:gd name="T4" fmla="*/ 115 w 276"/>
                <a:gd name="T5" fmla="*/ 617 h 618"/>
                <a:gd name="T6" fmla="*/ 98 w 276"/>
                <a:gd name="T7" fmla="*/ 617 h 618"/>
                <a:gd name="T8" fmla="*/ 91 w 276"/>
                <a:gd name="T9" fmla="*/ 607 h 618"/>
                <a:gd name="T10" fmla="*/ 110 w 276"/>
                <a:gd name="T11" fmla="*/ 425 h 618"/>
                <a:gd name="T12" fmla="*/ 16 w 276"/>
                <a:gd name="T13" fmla="*/ 179 h 618"/>
                <a:gd name="T14" fmla="*/ 0 w 276"/>
                <a:gd name="T15" fmla="*/ 159 h 618"/>
                <a:gd name="T16" fmla="*/ 15 w 276"/>
                <a:gd name="T17" fmla="*/ 120 h 618"/>
                <a:gd name="T18" fmla="*/ 16 w 276"/>
                <a:gd name="T19" fmla="*/ 119 h 618"/>
                <a:gd name="T20" fmla="*/ 135 w 276"/>
                <a:gd name="T21" fmla="*/ 109 h 618"/>
                <a:gd name="T22" fmla="*/ 153 w 276"/>
                <a:gd name="T23" fmla="*/ 6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iśļíḑé"/>
            <p:cNvSpPr/>
            <p:nvPr/>
          </p:nvSpPr>
          <p:spPr bwMode="auto">
            <a:xfrm>
              <a:off x="4863548" y="3252838"/>
              <a:ext cx="398219" cy="1395789"/>
            </a:xfrm>
            <a:custGeom>
              <a:avLst/>
              <a:gdLst>
                <a:gd name="T0" fmla="*/ 100 w 142"/>
                <a:gd name="T1" fmla="*/ 498 h 498"/>
                <a:gd name="T2" fmla="*/ 83 w 142"/>
                <a:gd name="T3" fmla="*/ 498 h 498"/>
                <a:gd name="T4" fmla="*/ 72 w 142"/>
                <a:gd name="T5" fmla="*/ 491 h 498"/>
                <a:gd name="T6" fmla="*/ 80 w 142"/>
                <a:gd name="T7" fmla="*/ 280 h 498"/>
                <a:gd name="T8" fmla="*/ 1 w 142"/>
                <a:gd name="T9" fmla="*/ 60 h 498"/>
                <a:gd name="T10" fmla="*/ 0 w 142"/>
                <a:gd name="T11" fmla="*/ 1 h 498"/>
                <a:gd name="T12" fmla="*/ 0 w 142"/>
                <a:gd name="T13" fmla="*/ 0 h 498"/>
                <a:gd name="T14" fmla="*/ 1 w 142"/>
                <a:gd name="T15" fmla="*/ 0 h 498"/>
                <a:gd name="T16" fmla="*/ 134 w 142"/>
                <a:gd name="T17" fmla="*/ 173 h 498"/>
                <a:gd name="T18" fmla="*/ 100 w 142"/>
                <a:gd name="T1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ïsliḓê"/>
            <p:cNvSpPr/>
            <p:nvPr/>
          </p:nvSpPr>
          <p:spPr bwMode="auto">
            <a:xfrm>
              <a:off x="4319541" y="2175624"/>
              <a:ext cx="824785" cy="1194656"/>
            </a:xfrm>
            <a:custGeom>
              <a:avLst/>
              <a:gdLst>
                <a:gd name="T0" fmla="*/ 294 w 294"/>
                <a:gd name="T1" fmla="*/ 348 h 426"/>
                <a:gd name="T2" fmla="*/ 24 w 294"/>
                <a:gd name="T3" fmla="*/ 426 h 426"/>
                <a:gd name="T4" fmla="*/ 35 w 294"/>
                <a:gd name="T5" fmla="*/ 202 h 426"/>
                <a:gd name="T6" fmla="*/ 18 w 294"/>
                <a:gd name="T7" fmla="*/ 152 h 426"/>
                <a:gd name="T8" fmla="*/ 16 w 294"/>
                <a:gd name="T9" fmla="*/ 147 h 426"/>
                <a:gd name="T10" fmla="*/ 34 w 294"/>
                <a:gd name="T11" fmla="*/ 7 h 426"/>
                <a:gd name="T12" fmla="*/ 126 w 294"/>
                <a:gd name="T13" fmla="*/ 0 h 426"/>
                <a:gd name="T14" fmla="*/ 236 w 294"/>
                <a:gd name="T15" fmla="*/ 179 h 426"/>
                <a:gd name="T16" fmla="*/ 294 w 294"/>
                <a:gd name="T17" fmla="*/ 348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îṧļïḑê"/>
            <p:cNvSpPr/>
            <p:nvPr/>
          </p:nvSpPr>
          <p:spPr bwMode="auto">
            <a:xfrm>
              <a:off x="4652965" y="2888367"/>
              <a:ext cx="155238" cy="174137"/>
            </a:xfrm>
            <a:custGeom>
              <a:avLst/>
              <a:gdLst>
                <a:gd name="T0" fmla="*/ 53 w 55"/>
                <a:gd name="T1" fmla="*/ 33 h 62"/>
                <a:gd name="T2" fmla="*/ 48 w 55"/>
                <a:gd name="T3" fmla="*/ 45 h 62"/>
                <a:gd name="T4" fmla="*/ 13 w 55"/>
                <a:gd name="T5" fmla="*/ 62 h 62"/>
                <a:gd name="T6" fmla="*/ 6 w 55"/>
                <a:gd name="T7" fmla="*/ 62 h 62"/>
                <a:gd name="T8" fmla="*/ 3 w 55"/>
                <a:gd name="T9" fmla="*/ 38 h 62"/>
                <a:gd name="T10" fmla="*/ 0 w 55"/>
                <a:gd name="T11" fmla="*/ 13 h 62"/>
                <a:gd name="T12" fmla="*/ 0 w 55"/>
                <a:gd name="T13" fmla="*/ 13 h 62"/>
                <a:gd name="T14" fmla="*/ 27 w 55"/>
                <a:gd name="T15" fmla="*/ 3 h 62"/>
                <a:gd name="T16" fmla="*/ 32 w 55"/>
                <a:gd name="T17" fmla="*/ 9 h 62"/>
                <a:gd name="T18" fmla="*/ 44 w 55"/>
                <a:gd name="T19" fmla="*/ 7 h 62"/>
                <a:gd name="T20" fmla="*/ 53 w 55"/>
                <a:gd name="T21" fmla="*/ 3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ïş1îḓé"/>
            <p:cNvSpPr/>
            <p:nvPr/>
          </p:nvSpPr>
          <p:spPr bwMode="auto">
            <a:xfrm>
              <a:off x="4623267" y="2175624"/>
              <a:ext cx="411718" cy="454914"/>
            </a:xfrm>
            <a:custGeom>
              <a:avLst/>
              <a:gdLst>
                <a:gd name="T0" fmla="*/ 86 w 147"/>
                <a:gd name="T1" fmla="*/ 162 h 162"/>
                <a:gd name="T2" fmla="*/ 147 w 147"/>
                <a:gd name="T3" fmla="*/ 123 h 162"/>
                <a:gd name="T4" fmla="*/ 85 w 147"/>
                <a:gd name="T5" fmla="*/ 29 h 162"/>
                <a:gd name="T6" fmla="*/ 18 w 147"/>
                <a:gd name="T7" fmla="*/ 0 h 162"/>
                <a:gd name="T8" fmla="*/ 0 w 147"/>
                <a:gd name="T9" fmla="*/ 1 h 162"/>
                <a:gd name="T10" fmla="*/ 86 w 147"/>
                <a:gd name="T1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ïṡļiḍè"/>
            <p:cNvSpPr/>
            <p:nvPr/>
          </p:nvSpPr>
          <p:spPr bwMode="auto">
            <a:xfrm>
              <a:off x="3924023" y="2479350"/>
              <a:ext cx="801836" cy="711394"/>
            </a:xfrm>
            <a:custGeom>
              <a:avLst/>
              <a:gdLst>
                <a:gd name="T0" fmla="*/ 286 w 286"/>
                <a:gd name="T1" fmla="*/ 204 h 254"/>
                <a:gd name="T2" fmla="*/ 273 w 286"/>
                <a:gd name="T3" fmla="*/ 208 h 254"/>
                <a:gd name="T4" fmla="*/ 21 w 286"/>
                <a:gd name="T5" fmla="*/ 204 h 254"/>
                <a:gd name="T6" fmla="*/ 9 w 286"/>
                <a:gd name="T7" fmla="*/ 120 h 254"/>
                <a:gd name="T8" fmla="*/ 75 w 286"/>
                <a:gd name="T9" fmla="*/ 0 h 254"/>
                <a:gd name="T10" fmla="*/ 173 w 286"/>
                <a:gd name="T11" fmla="*/ 8 h 254"/>
                <a:gd name="T12" fmla="*/ 145 w 286"/>
                <a:gd name="T13" fmla="*/ 133 h 254"/>
                <a:gd name="T14" fmla="*/ 260 w 286"/>
                <a:gd name="T15" fmla="*/ 159 h 254"/>
                <a:gd name="T16" fmla="*/ 267 w 286"/>
                <a:gd name="T17" fmla="*/ 159 h 254"/>
                <a:gd name="T18" fmla="*/ 277 w 286"/>
                <a:gd name="T19" fmla="*/ 186 h 254"/>
                <a:gd name="T20" fmla="*/ 286 w 286"/>
                <a:gd name="T21" fmla="*/ 20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iṧḻîḑé"/>
            <p:cNvSpPr/>
            <p:nvPr/>
          </p:nvSpPr>
          <p:spPr bwMode="auto">
            <a:xfrm>
              <a:off x="4025265" y="2193173"/>
              <a:ext cx="580454" cy="610152"/>
            </a:xfrm>
            <a:custGeom>
              <a:avLst/>
              <a:gdLst>
                <a:gd name="T0" fmla="*/ 114 w 207"/>
                <a:gd name="T1" fmla="*/ 218 h 218"/>
                <a:gd name="T2" fmla="*/ 0 w 207"/>
                <a:gd name="T3" fmla="*/ 161 h 218"/>
                <a:gd name="T4" fmla="*/ 65 w 207"/>
                <a:gd name="T5" fmla="*/ 41 h 218"/>
                <a:gd name="T6" fmla="*/ 139 w 207"/>
                <a:gd name="T7" fmla="*/ 1 h 218"/>
                <a:gd name="T8" fmla="*/ 195 w 207"/>
                <a:gd name="T9" fmla="*/ 78 h 218"/>
                <a:gd name="T10" fmla="*/ 162 w 207"/>
                <a:gd name="T11" fmla="*/ 129 h 218"/>
                <a:gd name="T12" fmla="*/ 114 w 207"/>
                <a:gd name="T1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îśļiḑê"/>
            <p:cNvSpPr/>
            <p:nvPr/>
          </p:nvSpPr>
          <p:spPr bwMode="auto">
            <a:xfrm>
              <a:off x="4488278" y="2167525"/>
              <a:ext cx="140389" cy="75594"/>
            </a:xfrm>
            <a:custGeom>
              <a:avLst/>
              <a:gdLst>
                <a:gd name="T0" fmla="*/ 50 w 50"/>
                <a:gd name="T1" fmla="*/ 0 h 27"/>
                <a:gd name="T2" fmla="*/ 44 w 50"/>
                <a:gd name="T3" fmla="*/ 13 h 27"/>
                <a:gd name="T4" fmla="*/ 16 w 50"/>
                <a:gd name="T5" fmla="*/ 20 h 27"/>
                <a:gd name="T6" fmla="*/ 0 w 50"/>
                <a:gd name="T7" fmla="*/ 8 h 27"/>
                <a:gd name="T8" fmla="*/ 50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í$1ïḓé"/>
            <p:cNvSpPr/>
            <p:nvPr/>
          </p:nvSpPr>
          <p:spPr bwMode="auto">
            <a:xfrm>
              <a:off x="4689412" y="2980160"/>
              <a:ext cx="112042" cy="82344"/>
            </a:xfrm>
            <a:custGeom>
              <a:avLst/>
              <a:gdLst>
                <a:gd name="T0" fmla="*/ 40 w 40"/>
                <a:gd name="T1" fmla="*/ 0 h 29"/>
                <a:gd name="T2" fmla="*/ 11 w 40"/>
                <a:gd name="T3" fmla="*/ 7 h 29"/>
                <a:gd name="T4" fmla="*/ 4 w 40"/>
                <a:gd name="T5" fmla="*/ 7 h 29"/>
                <a:gd name="T6" fmla="*/ 4 w 40"/>
                <a:gd name="T7" fmla="*/ 7 h 29"/>
                <a:gd name="T8" fmla="*/ 4 w 40"/>
                <a:gd name="T9" fmla="*/ 7 h 29"/>
                <a:gd name="T10" fmla="*/ 13 w 40"/>
                <a:gd name="T11" fmla="*/ 25 h 29"/>
                <a:gd name="T12" fmla="*/ 0 w 40"/>
                <a:gd name="T13" fmla="*/ 29 h 29"/>
                <a:gd name="T14" fmla="*/ 35 w 40"/>
                <a:gd name="T15" fmla="*/ 12 h 29"/>
                <a:gd name="T16" fmla="*/ 40 w 40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îŝlîďè"/>
            <p:cNvSpPr/>
            <p:nvPr/>
          </p:nvSpPr>
          <p:spPr bwMode="auto">
            <a:xfrm>
              <a:off x="3933472" y="2815473"/>
              <a:ext cx="792387" cy="307776"/>
            </a:xfrm>
            <a:custGeom>
              <a:avLst/>
              <a:gdLst>
                <a:gd name="T0" fmla="*/ 6 w 283"/>
                <a:gd name="T1" fmla="*/ 0 h 110"/>
                <a:gd name="T2" fmla="*/ 6 w 283"/>
                <a:gd name="T3" fmla="*/ 0 h 110"/>
                <a:gd name="T4" fmla="*/ 0 w 283"/>
                <a:gd name="T5" fmla="*/ 37 h 110"/>
                <a:gd name="T6" fmla="*/ 18 w 283"/>
                <a:gd name="T7" fmla="*/ 84 h 110"/>
                <a:gd name="T8" fmla="*/ 114 w 283"/>
                <a:gd name="T9" fmla="*/ 110 h 110"/>
                <a:gd name="T10" fmla="*/ 270 w 283"/>
                <a:gd name="T11" fmla="*/ 88 h 110"/>
                <a:gd name="T12" fmla="*/ 270 w 283"/>
                <a:gd name="T13" fmla="*/ 88 h 110"/>
                <a:gd name="T14" fmla="*/ 283 w 283"/>
                <a:gd name="T15" fmla="*/ 84 h 110"/>
                <a:gd name="T16" fmla="*/ 274 w 283"/>
                <a:gd name="T17" fmla="*/ 66 h 110"/>
                <a:gd name="T18" fmla="*/ 274 w 283"/>
                <a:gd name="T19" fmla="*/ 66 h 110"/>
                <a:gd name="T20" fmla="*/ 263 w 283"/>
                <a:gd name="T21" fmla="*/ 63 h 110"/>
                <a:gd name="T22" fmla="*/ 260 w 283"/>
                <a:gd name="T23" fmla="*/ 64 h 110"/>
                <a:gd name="T24" fmla="*/ 142 w 283"/>
                <a:gd name="T25" fmla="*/ 79 h 110"/>
                <a:gd name="T26" fmla="*/ 74 w 283"/>
                <a:gd name="T27" fmla="*/ 72 h 110"/>
                <a:gd name="T28" fmla="*/ 6 w 283"/>
                <a:gd name="T2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ïṩļïḑe"/>
            <p:cNvSpPr/>
            <p:nvPr/>
          </p:nvSpPr>
          <p:spPr bwMode="auto">
            <a:xfrm>
              <a:off x="3012845" y="4726921"/>
              <a:ext cx="3261341" cy="210583"/>
            </a:xfrm>
            <a:custGeom>
              <a:avLst/>
              <a:gdLst>
                <a:gd name="T0" fmla="*/ 1163 w 1163"/>
                <a:gd name="T1" fmla="*/ 0 h 75"/>
                <a:gd name="T2" fmla="*/ 1163 w 1163"/>
                <a:gd name="T3" fmla="*/ 75 h 75"/>
                <a:gd name="T4" fmla="*/ 0 w 1163"/>
                <a:gd name="T5" fmla="*/ 75 h 75"/>
                <a:gd name="T6" fmla="*/ 22 w 1163"/>
                <a:gd name="T7" fmla="*/ 22 h 75"/>
                <a:gd name="T8" fmla="*/ 76 w 1163"/>
                <a:gd name="T9" fmla="*/ 0 h 75"/>
                <a:gd name="T10" fmla="*/ 1163 w 1163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iṣḷïďê"/>
            <p:cNvSpPr/>
            <p:nvPr/>
          </p:nvSpPr>
          <p:spPr bwMode="auto">
            <a:xfrm>
              <a:off x="5026885" y="2248518"/>
              <a:ext cx="1452485" cy="737041"/>
            </a:xfrm>
            <a:custGeom>
              <a:avLst/>
              <a:gdLst>
                <a:gd name="T0" fmla="*/ 505 w 518"/>
                <a:gd name="T1" fmla="*/ 207 h 263"/>
                <a:gd name="T2" fmla="*/ 481 w 518"/>
                <a:gd name="T3" fmla="*/ 263 h 263"/>
                <a:gd name="T4" fmla="*/ 0 w 518"/>
                <a:gd name="T5" fmla="*/ 263 h 263"/>
                <a:gd name="T6" fmla="*/ 0 w 518"/>
                <a:gd name="T7" fmla="*/ 257 h 263"/>
                <a:gd name="T8" fmla="*/ 257 w 518"/>
                <a:gd name="T9" fmla="*/ 0 h 263"/>
                <a:gd name="T10" fmla="*/ 306 w 518"/>
                <a:gd name="T11" fmla="*/ 0 h 263"/>
                <a:gd name="T12" fmla="*/ 507 w 518"/>
                <a:gd name="T13" fmla="*/ 127 h 263"/>
                <a:gd name="T14" fmla="*/ 505 w 518"/>
                <a:gd name="T15" fmla="*/ 20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ïş1iḋe"/>
            <p:cNvSpPr/>
            <p:nvPr/>
          </p:nvSpPr>
          <p:spPr bwMode="auto">
            <a:xfrm>
              <a:off x="4808202" y="2683184"/>
              <a:ext cx="357722" cy="2043738"/>
            </a:xfrm>
            <a:custGeom>
              <a:avLst/>
              <a:gdLst>
                <a:gd name="T0" fmla="*/ 68 w 265"/>
                <a:gd name="T1" fmla="*/ 1514 h 1514"/>
                <a:gd name="T2" fmla="*/ 0 w 265"/>
                <a:gd name="T3" fmla="*/ 1514 h 1514"/>
                <a:gd name="T4" fmla="*/ 0 w 265"/>
                <a:gd name="T5" fmla="*/ 461 h 1514"/>
                <a:gd name="T6" fmla="*/ 205 w 265"/>
                <a:gd name="T7" fmla="*/ 0 h 1514"/>
                <a:gd name="T8" fmla="*/ 265 w 265"/>
                <a:gd name="T9" fmla="*/ 27 h 1514"/>
                <a:gd name="T10" fmla="*/ 68 w 265"/>
                <a:gd name="T11" fmla="*/ 476 h 1514"/>
                <a:gd name="T12" fmla="*/ 68 w 265"/>
                <a:gd name="T13" fmla="*/ 1514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iṥľiḋé"/>
            <p:cNvSpPr/>
            <p:nvPr/>
          </p:nvSpPr>
          <p:spPr bwMode="auto">
            <a:xfrm>
              <a:off x="6183744" y="2666985"/>
              <a:ext cx="306426" cy="2059936"/>
            </a:xfrm>
            <a:custGeom>
              <a:avLst/>
              <a:gdLst>
                <a:gd name="T0" fmla="*/ 32 w 109"/>
                <a:gd name="T1" fmla="*/ 735 h 735"/>
                <a:gd name="T2" fmla="*/ 0 w 109"/>
                <a:gd name="T3" fmla="*/ 735 h 735"/>
                <a:gd name="T4" fmla="*/ 0 w 109"/>
                <a:gd name="T5" fmla="*/ 228 h 735"/>
                <a:gd name="T6" fmla="*/ 100 w 109"/>
                <a:gd name="T7" fmla="*/ 0 h 735"/>
                <a:gd name="T8" fmla="*/ 93 w 109"/>
                <a:gd name="T9" fmla="*/ 96 h 735"/>
                <a:gd name="T10" fmla="*/ 32 w 109"/>
                <a:gd name="T11" fmla="*/ 235 h 735"/>
                <a:gd name="T12" fmla="*/ 32 w 109"/>
                <a:gd name="T13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îSļïḑé"/>
            <p:cNvSpPr/>
            <p:nvPr/>
          </p:nvSpPr>
          <p:spPr bwMode="auto">
            <a:xfrm>
              <a:off x="3012845" y="4726921"/>
              <a:ext cx="1795357" cy="210583"/>
            </a:xfrm>
            <a:custGeom>
              <a:avLst/>
              <a:gdLst>
                <a:gd name="T0" fmla="*/ 640 w 640"/>
                <a:gd name="T1" fmla="*/ 0 h 75"/>
                <a:gd name="T2" fmla="*/ 640 w 640"/>
                <a:gd name="T3" fmla="*/ 75 h 75"/>
                <a:gd name="T4" fmla="*/ 0 w 640"/>
                <a:gd name="T5" fmla="*/ 75 h 75"/>
                <a:gd name="T6" fmla="*/ 22 w 640"/>
                <a:gd name="T7" fmla="*/ 22 h 75"/>
                <a:gd name="T8" fmla="*/ 76 w 640"/>
                <a:gd name="T9" fmla="*/ 0 h 75"/>
                <a:gd name="T10" fmla="*/ 640 w 640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604360" y="193271"/>
            <a:ext cx="8191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(</a:t>
            </a:r>
            <a:r>
              <a:rPr lang="zh-CN" altLang="en-US" sz="3600" b="1" dirty="0">
                <a:solidFill>
                  <a:schemeClr val="bg1"/>
                </a:solidFill>
              </a:rPr>
              <a:t>三</a:t>
            </a:r>
            <a:r>
              <a:rPr lang="en-US" altLang="zh-CN" sz="3600" b="1" dirty="0">
                <a:solidFill>
                  <a:schemeClr val="bg1"/>
                </a:solidFill>
              </a:rPr>
              <a:t>) </a:t>
            </a:r>
            <a:r>
              <a:rPr lang="zh-CN" altLang="en-US" sz="3600" b="1" dirty="0">
                <a:solidFill>
                  <a:schemeClr val="bg1"/>
                </a:solidFill>
              </a:rPr>
              <a:t>了解计算机主机硬件组件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494" y="262764"/>
            <a:ext cx="692006" cy="55301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468120"/>
            <a:ext cx="8942705" cy="47466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85628" y="165947"/>
            <a:ext cx="2277772" cy="1145854"/>
            <a:chOff x="2786063" y="1763907"/>
            <a:chExt cx="6619875" cy="3330186"/>
          </a:xfrm>
        </p:grpSpPr>
        <p:sp>
          <p:nvSpPr>
            <p:cNvPr id="5" name="íśľíde"/>
            <p:cNvSpPr/>
            <p:nvPr/>
          </p:nvSpPr>
          <p:spPr bwMode="auto"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iŝḻïḋe"/>
            <p:cNvSpPr/>
            <p:nvPr/>
          </p:nvSpPr>
          <p:spPr bwMode="auto">
            <a:xfrm>
              <a:off x="6722350" y="3232590"/>
              <a:ext cx="619601" cy="703295"/>
            </a:xfrm>
            <a:custGeom>
              <a:avLst/>
              <a:gdLst>
                <a:gd name="T0" fmla="*/ 178 w 221"/>
                <a:gd name="T1" fmla="*/ 207 h 251"/>
                <a:gd name="T2" fmla="*/ 72 w 221"/>
                <a:gd name="T3" fmla="*/ 249 h 251"/>
                <a:gd name="T4" fmla="*/ 6 w 221"/>
                <a:gd name="T5" fmla="*/ 61 h 251"/>
                <a:gd name="T6" fmla="*/ 10 w 221"/>
                <a:gd name="T7" fmla="*/ 18 h 251"/>
                <a:gd name="T8" fmla="*/ 29 w 221"/>
                <a:gd name="T9" fmla="*/ 0 h 251"/>
                <a:gd name="T10" fmla="*/ 39 w 221"/>
                <a:gd name="T11" fmla="*/ 0 h 251"/>
                <a:gd name="T12" fmla="*/ 50 w 221"/>
                <a:gd name="T13" fmla="*/ 11 h 251"/>
                <a:gd name="T14" fmla="*/ 83 w 221"/>
                <a:gd name="T15" fmla="*/ 124 h 251"/>
                <a:gd name="T16" fmla="*/ 140 w 221"/>
                <a:gd name="T17" fmla="*/ 22 h 251"/>
                <a:gd name="T18" fmla="*/ 206 w 221"/>
                <a:gd name="T19" fmla="*/ 63 h 251"/>
                <a:gd name="T20" fmla="*/ 178 w 221"/>
                <a:gd name="T21" fmla="*/ 20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íṥḷiḋê"/>
            <p:cNvSpPr/>
            <p:nvPr/>
          </p:nvSpPr>
          <p:spPr bwMode="auto">
            <a:xfrm>
              <a:off x="6734500" y="3404026"/>
              <a:ext cx="456264" cy="526458"/>
            </a:xfrm>
            <a:custGeom>
              <a:avLst/>
              <a:gdLst>
                <a:gd name="T0" fmla="*/ 2 w 163"/>
                <a:gd name="T1" fmla="*/ 0 h 188"/>
                <a:gd name="T2" fmla="*/ 2 w 163"/>
                <a:gd name="T3" fmla="*/ 0 h 188"/>
                <a:gd name="T4" fmla="*/ 0 w 163"/>
                <a:gd name="T5" fmla="*/ 45 h 188"/>
                <a:gd name="T6" fmla="*/ 68 w 163"/>
                <a:gd name="T7" fmla="*/ 188 h 188"/>
                <a:gd name="T8" fmla="*/ 77 w 163"/>
                <a:gd name="T9" fmla="*/ 188 h 188"/>
                <a:gd name="T10" fmla="*/ 163 w 163"/>
                <a:gd name="T11" fmla="*/ 158 h 188"/>
                <a:gd name="T12" fmla="*/ 150 w 163"/>
                <a:gd name="T13" fmla="*/ 36 h 188"/>
                <a:gd name="T14" fmla="*/ 150 w 163"/>
                <a:gd name="T15" fmla="*/ 23 h 188"/>
                <a:gd name="T16" fmla="*/ 73 w 163"/>
                <a:gd name="T17" fmla="*/ 121 h 188"/>
                <a:gd name="T18" fmla="*/ 71 w 163"/>
                <a:gd name="T19" fmla="*/ 121 h 188"/>
                <a:gd name="T20" fmla="*/ 2 w 163"/>
                <a:gd name="T2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iṧ1iḓé"/>
            <p:cNvSpPr/>
            <p:nvPr/>
          </p:nvSpPr>
          <p:spPr bwMode="auto"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šľîḍê"/>
            <p:cNvSpPr/>
            <p:nvPr/>
          </p:nvSpPr>
          <p:spPr bwMode="auto"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ṥlïḑé"/>
            <p:cNvSpPr/>
            <p:nvPr/>
          </p:nvSpPr>
          <p:spPr bwMode="auto"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îšḻîḑé"/>
            <p:cNvSpPr/>
            <p:nvPr/>
          </p:nvSpPr>
          <p:spPr bwMode="auto">
            <a:xfrm>
              <a:off x="7578182" y="3240690"/>
              <a:ext cx="588553" cy="681696"/>
            </a:xfrm>
            <a:custGeom>
              <a:avLst/>
              <a:gdLst>
                <a:gd name="T0" fmla="*/ 135 w 210"/>
                <a:gd name="T1" fmla="*/ 243 h 243"/>
                <a:gd name="T2" fmla="*/ 85 w 210"/>
                <a:gd name="T3" fmla="*/ 227 h 243"/>
                <a:gd name="T4" fmla="*/ 32 w 210"/>
                <a:gd name="T5" fmla="*/ 157 h 243"/>
                <a:gd name="T6" fmla="*/ 28 w 210"/>
                <a:gd name="T7" fmla="*/ 149 h 243"/>
                <a:gd name="T8" fmla="*/ 0 w 210"/>
                <a:gd name="T9" fmla="*/ 57 h 243"/>
                <a:gd name="T10" fmla="*/ 19 w 210"/>
                <a:gd name="T11" fmla="*/ 46 h 243"/>
                <a:gd name="T12" fmla="*/ 77 w 210"/>
                <a:gd name="T13" fmla="*/ 9 h 243"/>
                <a:gd name="T14" fmla="*/ 114 w 210"/>
                <a:gd name="T15" fmla="*/ 84 h 243"/>
                <a:gd name="T16" fmla="*/ 137 w 210"/>
                <a:gd name="T17" fmla="*/ 103 h 243"/>
                <a:gd name="T18" fmla="*/ 157 w 210"/>
                <a:gd name="T19" fmla="*/ 16 h 243"/>
                <a:gd name="T20" fmla="*/ 173 w 210"/>
                <a:gd name="T21" fmla="*/ 0 h 243"/>
                <a:gd name="T22" fmla="*/ 192 w 210"/>
                <a:gd name="T23" fmla="*/ 3 h 243"/>
                <a:gd name="T24" fmla="*/ 202 w 210"/>
                <a:gd name="T25" fmla="*/ 14 h 243"/>
                <a:gd name="T26" fmla="*/ 206 w 210"/>
                <a:gd name="T27" fmla="*/ 52 h 243"/>
                <a:gd name="T28" fmla="*/ 206 w 210"/>
                <a:gd name="T29" fmla="*/ 52 h 243"/>
                <a:gd name="T30" fmla="*/ 135 w 210"/>
                <a:gd name="T31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ïŝḷîḋê"/>
            <p:cNvSpPr/>
            <p:nvPr/>
          </p:nvSpPr>
          <p:spPr bwMode="auto">
            <a:xfrm>
              <a:off x="6725050" y="3227191"/>
              <a:ext cx="171437" cy="159287"/>
            </a:xfrm>
            <a:custGeom>
              <a:avLst/>
              <a:gdLst>
                <a:gd name="T0" fmla="*/ 23 w 61"/>
                <a:gd name="T1" fmla="*/ 57 h 57"/>
                <a:gd name="T2" fmla="*/ 2 w 61"/>
                <a:gd name="T3" fmla="*/ 35 h 57"/>
                <a:gd name="T4" fmla="*/ 29 w 61"/>
                <a:gd name="T5" fmla="*/ 1 h 57"/>
                <a:gd name="T6" fmla="*/ 56 w 61"/>
                <a:gd name="T7" fmla="*/ 28 h 57"/>
                <a:gd name="T8" fmla="*/ 25 w 61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íṩ1íḑe"/>
            <p:cNvSpPr/>
            <p:nvPr/>
          </p:nvSpPr>
          <p:spPr bwMode="auto"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ïśļïḑè"/>
            <p:cNvSpPr/>
            <p:nvPr/>
          </p:nvSpPr>
          <p:spPr bwMode="auto"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îṣliḑé"/>
            <p:cNvSpPr/>
            <p:nvPr/>
          </p:nvSpPr>
          <p:spPr bwMode="auto"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ïṡ1iḍè"/>
            <p:cNvSpPr/>
            <p:nvPr/>
          </p:nvSpPr>
          <p:spPr bwMode="auto">
            <a:xfrm>
              <a:off x="6266087" y="3313584"/>
              <a:ext cx="2887421" cy="0"/>
            </a:xfrm>
            <a:custGeom>
              <a:avLst/>
              <a:gdLst>
                <a:gd name="T0" fmla="*/ 0 w 2139"/>
                <a:gd name="T1" fmla="*/ 2139 w 2139"/>
                <a:gd name="T2" fmla="*/ 0 w 21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9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iṡlîḍe"/>
            <p:cNvSpPr/>
            <p:nvPr/>
          </p:nvSpPr>
          <p:spPr bwMode="auto">
            <a:xfrm>
              <a:off x="6266087" y="3313584"/>
              <a:ext cx="288742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ïsḷîde"/>
            <p:cNvSpPr/>
            <p:nvPr/>
          </p:nvSpPr>
          <p:spPr bwMode="auto"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îşḻidè"/>
            <p:cNvSpPr/>
            <p:nvPr/>
          </p:nvSpPr>
          <p:spPr bwMode="auto">
            <a:xfrm>
              <a:off x="6953182" y="3159696"/>
              <a:ext cx="437365" cy="656048"/>
            </a:xfrm>
            <a:custGeom>
              <a:avLst/>
              <a:gdLst>
                <a:gd name="T0" fmla="*/ 156 w 156"/>
                <a:gd name="T1" fmla="*/ 234 h 234"/>
                <a:gd name="T2" fmla="*/ 0 w 156"/>
                <a:gd name="T3" fmla="*/ 107 h 234"/>
                <a:gd name="T4" fmla="*/ 33 w 156"/>
                <a:gd name="T5" fmla="*/ 47 h 234"/>
                <a:gd name="T6" fmla="*/ 121 w 156"/>
                <a:gd name="T7" fmla="*/ 12 h 234"/>
                <a:gd name="T8" fmla="*/ 121 w 156"/>
                <a:gd name="T9" fmla="*/ 13 h 234"/>
                <a:gd name="T10" fmla="*/ 138 w 156"/>
                <a:gd name="T11" fmla="*/ 20 h 234"/>
                <a:gd name="T12" fmla="*/ 131 w 156"/>
                <a:gd name="T13" fmla="*/ 172 h 234"/>
                <a:gd name="T14" fmla="*/ 156 w 156"/>
                <a:gd name="T1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iŝlîdê"/>
            <p:cNvSpPr/>
            <p:nvPr/>
          </p:nvSpPr>
          <p:spPr bwMode="auto">
            <a:xfrm>
              <a:off x="7424295" y="3148897"/>
              <a:ext cx="500811" cy="656048"/>
            </a:xfrm>
            <a:custGeom>
              <a:avLst/>
              <a:gdLst>
                <a:gd name="T0" fmla="*/ 24 w 179"/>
                <a:gd name="T1" fmla="*/ 234 h 234"/>
                <a:gd name="T2" fmla="*/ 179 w 179"/>
                <a:gd name="T3" fmla="*/ 107 h 234"/>
                <a:gd name="T4" fmla="*/ 147 w 179"/>
                <a:gd name="T5" fmla="*/ 47 h 234"/>
                <a:gd name="T6" fmla="*/ 58 w 179"/>
                <a:gd name="T7" fmla="*/ 8 h 234"/>
                <a:gd name="T8" fmla="*/ 0 w 179"/>
                <a:gd name="T9" fmla="*/ 17 h 234"/>
                <a:gd name="T10" fmla="*/ 49 w 179"/>
                <a:gd name="T11" fmla="*/ 172 h 234"/>
                <a:gd name="T12" fmla="*/ 24 w 179"/>
                <a:gd name="T13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íṣ1iďê"/>
            <p:cNvSpPr/>
            <p:nvPr/>
          </p:nvSpPr>
          <p:spPr bwMode="auto">
            <a:xfrm>
              <a:off x="6719651" y="4825464"/>
              <a:ext cx="317225" cy="117441"/>
            </a:xfrm>
            <a:custGeom>
              <a:avLst/>
              <a:gdLst>
                <a:gd name="T0" fmla="*/ 92 w 113"/>
                <a:gd name="T1" fmla="*/ 3 h 42"/>
                <a:gd name="T2" fmla="*/ 105 w 113"/>
                <a:gd name="T3" fmla="*/ 39 h 42"/>
                <a:gd name="T4" fmla="*/ 0 w 113"/>
                <a:gd name="T5" fmla="*/ 39 h 42"/>
                <a:gd name="T6" fmla="*/ 12 w 113"/>
                <a:gd name="T7" fmla="*/ 27 h 42"/>
                <a:gd name="T8" fmla="*/ 56 w 113"/>
                <a:gd name="T9" fmla="*/ 12 h 42"/>
                <a:gd name="T10" fmla="*/ 92 w 113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ïṡḻïḋe"/>
            <p:cNvSpPr/>
            <p:nvPr/>
          </p:nvSpPr>
          <p:spPr bwMode="auto">
            <a:xfrm>
              <a:off x="7224510" y="4825464"/>
              <a:ext cx="319925" cy="117441"/>
            </a:xfrm>
            <a:custGeom>
              <a:avLst/>
              <a:gdLst>
                <a:gd name="T0" fmla="*/ 93 w 114"/>
                <a:gd name="T1" fmla="*/ 3 h 42"/>
                <a:gd name="T2" fmla="*/ 105 w 114"/>
                <a:gd name="T3" fmla="*/ 39 h 42"/>
                <a:gd name="T4" fmla="*/ 0 w 114"/>
                <a:gd name="T5" fmla="*/ 39 h 42"/>
                <a:gd name="T6" fmla="*/ 13 w 114"/>
                <a:gd name="T7" fmla="*/ 27 h 42"/>
                <a:gd name="T8" fmla="*/ 56 w 114"/>
                <a:gd name="T9" fmla="*/ 12 h 42"/>
                <a:gd name="T10" fmla="*/ 93 w 114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ïśḻîdè"/>
            <p:cNvSpPr/>
            <p:nvPr/>
          </p:nvSpPr>
          <p:spPr bwMode="auto">
            <a:xfrm>
              <a:off x="7117869" y="2789826"/>
              <a:ext cx="278078" cy="382020"/>
            </a:xfrm>
            <a:custGeom>
              <a:avLst/>
              <a:gdLst>
                <a:gd name="T0" fmla="*/ 16 w 99"/>
                <a:gd name="T1" fmla="*/ 26 h 136"/>
                <a:gd name="T2" fmla="*/ 5 w 99"/>
                <a:gd name="T3" fmla="*/ 45 h 136"/>
                <a:gd name="T4" fmla="*/ 12 w 99"/>
                <a:gd name="T5" fmla="*/ 73 h 136"/>
                <a:gd name="T6" fmla="*/ 28 w 99"/>
                <a:gd name="T7" fmla="*/ 123 h 136"/>
                <a:gd name="T8" fmla="*/ 80 w 99"/>
                <a:gd name="T9" fmla="*/ 40 h 136"/>
                <a:gd name="T10" fmla="*/ 16 w 99"/>
                <a:gd name="T11" fmla="*/ 2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îsļiḑé"/>
            <p:cNvSpPr/>
            <p:nvPr/>
          </p:nvSpPr>
          <p:spPr bwMode="auto">
            <a:xfrm>
              <a:off x="7016627" y="2756078"/>
              <a:ext cx="298327" cy="182236"/>
            </a:xfrm>
            <a:custGeom>
              <a:avLst/>
              <a:gdLst>
                <a:gd name="T0" fmla="*/ 106 w 106"/>
                <a:gd name="T1" fmla="*/ 30 h 65"/>
                <a:gd name="T2" fmla="*/ 30 w 106"/>
                <a:gd name="T3" fmla="*/ 58 h 65"/>
                <a:gd name="T4" fmla="*/ 21 w 106"/>
                <a:gd name="T5" fmla="*/ 17 h 65"/>
                <a:gd name="T6" fmla="*/ 62 w 106"/>
                <a:gd name="T7" fmla="*/ 10 h 65"/>
                <a:gd name="T8" fmla="*/ 106 w 106"/>
                <a:gd name="T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îṣlîďê"/>
            <p:cNvSpPr/>
            <p:nvPr/>
          </p:nvSpPr>
          <p:spPr bwMode="auto">
            <a:xfrm>
              <a:off x="7266358" y="2789826"/>
              <a:ext cx="126890" cy="218683"/>
            </a:xfrm>
            <a:custGeom>
              <a:avLst/>
              <a:gdLst>
                <a:gd name="T0" fmla="*/ 0 w 45"/>
                <a:gd name="T1" fmla="*/ 15 h 78"/>
                <a:gd name="T2" fmla="*/ 27 w 45"/>
                <a:gd name="T3" fmla="*/ 11 h 78"/>
                <a:gd name="T4" fmla="*/ 30 w 45"/>
                <a:gd name="T5" fmla="*/ 78 h 78"/>
                <a:gd name="T6" fmla="*/ 0 w 45"/>
                <a:gd name="T7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iṥľíḋé"/>
            <p:cNvSpPr/>
            <p:nvPr/>
          </p:nvSpPr>
          <p:spPr bwMode="auto">
            <a:xfrm>
              <a:off x="7244759" y="2823572"/>
              <a:ext cx="112042" cy="168737"/>
            </a:xfrm>
            <a:custGeom>
              <a:avLst/>
              <a:gdLst>
                <a:gd name="T0" fmla="*/ 0 w 40"/>
                <a:gd name="T1" fmla="*/ 14 h 60"/>
                <a:gd name="T2" fmla="*/ 22 w 40"/>
                <a:gd name="T3" fmla="*/ 36 h 60"/>
                <a:gd name="T4" fmla="*/ 36 w 40"/>
                <a:gd name="T5" fmla="*/ 60 h 60"/>
                <a:gd name="T6" fmla="*/ 36 w 40"/>
                <a:gd name="T7" fmla="*/ 45 h 60"/>
                <a:gd name="T8" fmla="*/ 37 w 40"/>
                <a:gd name="T9" fmla="*/ 39 h 60"/>
                <a:gd name="T10" fmla="*/ 14 w 40"/>
                <a:gd name="T11" fmla="*/ 2 h 60"/>
                <a:gd name="T12" fmla="*/ 0 w 40"/>
                <a:gd name="T13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ïṣlïḑé"/>
            <p:cNvSpPr/>
            <p:nvPr/>
          </p:nvSpPr>
          <p:spPr bwMode="auto">
            <a:xfrm>
              <a:off x="7344651" y="2930214"/>
              <a:ext cx="53996" cy="80994"/>
            </a:xfrm>
            <a:custGeom>
              <a:avLst/>
              <a:gdLst>
                <a:gd name="T0" fmla="*/ 0 w 19"/>
                <a:gd name="T1" fmla="*/ 29 h 29"/>
                <a:gd name="T2" fmla="*/ 13 w 19"/>
                <a:gd name="T3" fmla="*/ 22 h 29"/>
                <a:gd name="T4" fmla="*/ 0 w 19"/>
                <a:gd name="T5" fmla="*/ 7 h 29"/>
                <a:gd name="T6" fmla="*/ 0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iṧḷîḋê"/>
            <p:cNvSpPr/>
            <p:nvPr/>
          </p:nvSpPr>
          <p:spPr bwMode="auto">
            <a:xfrm>
              <a:off x="7247459" y="2992309"/>
              <a:ext cx="193035" cy="242981"/>
            </a:xfrm>
            <a:custGeom>
              <a:avLst/>
              <a:gdLst>
                <a:gd name="T0" fmla="*/ 72 w 143"/>
                <a:gd name="T1" fmla="*/ 0 h 180"/>
                <a:gd name="T2" fmla="*/ 143 w 143"/>
                <a:gd name="T3" fmla="*/ 180 h 180"/>
                <a:gd name="T4" fmla="*/ 39 w 143"/>
                <a:gd name="T5" fmla="*/ 162 h 180"/>
                <a:gd name="T6" fmla="*/ 0 w 143"/>
                <a:gd name="T7" fmla="*/ 79 h 180"/>
                <a:gd name="T8" fmla="*/ 72 w 143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íṣḷïďê"/>
            <p:cNvSpPr/>
            <p:nvPr/>
          </p:nvSpPr>
          <p:spPr bwMode="auto">
            <a:xfrm>
              <a:off x="7242059" y="2955862"/>
              <a:ext cx="10799" cy="24298"/>
            </a:xfrm>
            <a:custGeom>
              <a:avLst/>
              <a:gdLst>
                <a:gd name="T0" fmla="*/ 0 w 4"/>
                <a:gd name="T1" fmla="*/ 5 h 9"/>
                <a:gd name="T2" fmla="*/ 2 w 4"/>
                <a:gd name="T3" fmla="*/ 9 h 9"/>
                <a:gd name="T4" fmla="*/ 3 w 4"/>
                <a:gd name="T5" fmla="*/ 4 h 9"/>
                <a:gd name="T6" fmla="*/ 1 w 4"/>
                <a:gd name="T7" fmla="*/ 0 h 9"/>
                <a:gd name="T8" fmla="*/ 0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ís1íḍe"/>
            <p:cNvSpPr/>
            <p:nvPr/>
          </p:nvSpPr>
          <p:spPr bwMode="auto">
            <a:xfrm>
              <a:off x="7165115" y="2963961"/>
              <a:ext cx="12149" cy="25648"/>
            </a:xfrm>
            <a:custGeom>
              <a:avLst/>
              <a:gdLst>
                <a:gd name="T0" fmla="*/ 1 w 4"/>
                <a:gd name="T1" fmla="*/ 5 h 9"/>
                <a:gd name="T2" fmla="*/ 3 w 4"/>
                <a:gd name="T3" fmla="*/ 9 h 9"/>
                <a:gd name="T4" fmla="*/ 4 w 4"/>
                <a:gd name="T5" fmla="*/ 5 h 9"/>
                <a:gd name="T6" fmla="*/ 2 w 4"/>
                <a:gd name="T7" fmla="*/ 0 h 9"/>
                <a:gd name="T8" fmla="*/ 1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î$ľiḓé"/>
            <p:cNvSpPr/>
            <p:nvPr/>
          </p:nvSpPr>
          <p:spPr bwMode="auto">
            <a:xfrm>
              <a:off x="7258258" y="3008508"/>
              <a:ext cx="114741" cy="163337"/>
            </a:xfrm>
            <a:custGeom>
              <a:avLst/>
              <a:gdLst>
                <a:gd name="T0" fmla="*/ 33 w 41"/>
                <a:gd name="T1" fmla="*/ 0 h 58"/>
                <a:gd name="T2" fmla="*/ 28 w 41"/>
                <a:gd name="T3" fmla="*/ 0 h 58"/>
                <a:gd name="T4" fmla="*/ 26 w 41"/>
                <a:gd name="T5" fmla="*/ 20 h 58"/>
                <a:gd name="T6" fmla="*/ 0 w 41"/>
                <a:gd name="T7" fmla="*/ 44 h 58"/>
                <a:gd name="T8" fmla="*/ 8 w 41"/>
                <a:gd name="T9" fmla="*/ 58 h 58"/>
                <a:gd name="T10" fmla="*/ 33 w 4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ïṩḻiḑè"/>
            <p:cNvSpPr/>
            <p:nvPr/>
          </p:nvSpPr>
          <p:spPr bwMode="auto">
            <a:xfrm>
              <a:off x="7117869" y="3179944"/>
              <a:ext cx="712743" cy="966523"/>
            </a:xfrm>
            <a:custGeom>
              <a:avLst/>
              <a:gdLst>
                <a:gd name="T0" fmla="*/ 254 w 254"/>
                <a:gd name="T1" fmla="*/ 243 h 345"/>
                <a:gd name="T2" fmla="*/ 249 w 254"/>
                <a:gd name="T3" fmla="*/ 249 h 345"/>
                <a:gd name="T4" fmla="*/ 243 w 254"/>
                <a:gd name="T5" fmla="*/ 256 h 345"/>
                <a:gd name="T6" fmla="*/ 12 w 254"/>
                <a:gd name="T7" fmla="*/ 304 h 345"/>
                <a:gd name="T8" fmla="*/ 27 w 254"/>
                <a:gd name="T9" fmla="*/ 243 h 345"/>
                <a:gd name="T10" fmla="*/ 20 w 254"/>
                <a:gd name="T11" fmla="*/ 11 h 345"/>
                <a:gd name="T12" fmla="*/ 109 w 254"/>
                <a:gd name="T13" fmla="*/ 6 h 345"/>
                <a:gd name="T14" fmla="*/ 188 w 254"/>
                <a:gd name="T15" fmla="*/ 0 h 345"/>
                <a:gd name="T16" fmla="*/ 183 w 254"/>
                <a:gd name="T17" fmla="*/ 68 h 345"/>
                <a:gd name="T18" fmla="*/ 185 w 254"/>
                <a:gd name="T19" fmla="*/ 86 h 345"/>
                <a:gd name="T20" fmla="*/ 186 w 254"/>
                <a:gd name="T21" fmla="*/ 92 h 345"/>
                <a:gd name="T22" fmla="*/ 210 w 254"/>
                <a:gd name="T23" fmla="*/ 93 h 345"/>
                <a:gd name="T24" fmla="*/ 224 w 254"/>
                <a:gd name="T25" fmla="*/ 92 h 345"/>
                <a:gd name="T26" fmla="*/ 208 w 254"/>
                <a:gd name="T27" fmla="*/ 151 h 345"/>
                <a:gd name="T28" fmla="*/ 210 w 254"/>
                <a:gd name="T29" fmla="*/ 168 h 345"/>
                <a:gd name="T30" fmla="*/ 254 w 254"/>
                <a:gd name="T31" fmla="*/ 24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iṧļïdé"/>
            <p:cNvSpPr/>
            <p:nvPr/>
          </p:nvSpPr>
          <p:spPr bwMode="auto">
            <a:xfrm>
              <a:off x="6549564" y="3807645"/>
              <a:ext cx="1002971" cy="1056966"/>
            </a:xfrm>
            <a:custGeom>
              <a:avLst/>
              <a:gdLst>
                <a:gd name="T0" fmla="*/ 358 w 358"/>
                <a:gd name="T1" fmla="*/ 83 h 377"/>
                <a:gd name="T2" fmla="*/ 228 w 358"/>
                <a:gd name="T3" fmla="*/ 186 h 377"/>
                <a:gd name="T4" fmla="*/ 166 w 358"/>
                <a:gd name="T5" fmla="*/ 351 h 377"/>
                <a:gd name="T6" fmla="*/ 148 w 358"/>
                <a:gd name="T7" fmla="*/ 376 h 377"/>
                <a:gd name="T8" fmla="*/ 129 w 358"/>
                <a:gd name="T9" fmla="*/ 376 h 377"/>
                <a:gd name="T10" fmla="*/ 112 w 358"/>
                <a:gd name="T11" fmla="*/ 377 h 377"/>
                <a:gd name="T12" fmla="*/ 93 w 358"/>
                <a:gd name="T13" fmla="*/ 366 h 377"/>
                <a:gd name="T14" fmla="*/ 89 w 358"/>
                <a:gd name="T15" fmla="*/ 40 h 377"/>
                <a:gd name="T16" fmla="*/ 236 w 358"/>
                <a:gd name="T17" fmla="*/ 12 h 377"/>
                <a:gd name="T18" fmla="*/ 358 w 358"/>
                <a:gd name="T19" fmla="*/ 8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Sľíḋè"/>
            <p:cNvSpPr/>
            <p:nvPr/>
          </p:nvSpPr>
          <p:spPr bwMode="auto">
            <a:xfrm>
              <a:off x="6795245" y="3219091"/>
              <a:ext cx="129590" cy="170086"/>
            </a:xfrm>
            <a:custGeom>
              <a:avLst/>
              <a:gdLst>
                <a:gd name="T0" fmla="*/ 12 w 46"/>
                <a:gd name="T1" fmla="*/ 57 h 61"/>
                <a:gd name="T2" fmla="*/ 14 w 46"/>
                <a:gd name="T3" fmla="*/ 29 h 61"/>
                <a:gd name="T4" fmla="*/ 28 w 46"/>
                <a:gd name="T5" fmla="*/ 14 h 61"/>
                <a:gd name="T6" fmla="*/ 39 w 46"/>
                <a:gd name="T7" fmla="*/ 16 h 61"/>
                <a:gd name="T8" fmla="*/ 29 w 46"/>
                <a:gd name="T9" fmla="*/ 57 h 61"/>
                <a:gd name="T10" fmla="*/ 12 w 46"/>
                <a:gd name="T11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iśḷíďe"/>
            <p:cNvSpPr/>
            <p:nvPr/>
          </p:nvSpPr>
          <p:spPr bwMode="auto">
            <a:xfrm>
              <a:off x="7939954" y="3279836"/>
              <a:ext cx="122841" cy="145788"/>
            </a:xfrm>
            <a:custGeom>
              <a:avLst/>
              <a:gdLst>
                <a:gd name="T0" fmla="*/ 17 w 44"/>
                <a:gd name="T1" fmla="*/ 3 h 52"/>
                <a:gd name="T2" fmla="*/ 14 w 44"/>
                <a:gd name="T3" fmla="*/ 36 h 52"/>
                <a:gd name="T4" fmla="*/ 43 w 44"/>
                <a:gd name="T5" fmla="*/ 27 h 52"/>
                <a:gd name="T6" fmla="*/ 26 w 44"/>
                <a:gd name="T7" fmla="*/ 14 h 52"/>
                <a:gd name="T8" fmla="*/ 17 w 44"/>
                <a:gd name="T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îṩliḋè"/>
            <p:cNvSpPr/>
            <p:nvPr/>
          </p:nvSpPr>
          <p:spPr bwMode="auto">
            <a:xfrm>
              <a:off x="8716142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íṧ1iḓê"/>
            <p:cNvSpPr/>
            <p:nvPr/>
          </p:nvSpPr>
          <p:spPr bwMode="auto"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ï$ḻíḑe"/>
            <p:cNvSpPr/>
            <p:nvPr/>
          </p:nvSpPr>
          <p:spPr bwMode="auto"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íṣ1íḑè"/>
            <p:cNvSpPr/>
            <p:nvPr/>
          </p:nvSpPr>
          <p:spPr bwMode="auto"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ïsḻïdè"/>
            <p:cNvSpPr/>
            <p:nvPr/>
          </p:nvSpPr>
          <p:spPr bwMode="auto">
            <a:xfrm>
              <a:off x="8960473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ïṩľïḑe"/>
            <p:cNvSpPr/>
            <p:nvPr/>
          </p:nvSpPr>
          <p:spPr bwMode="auto"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i$ľiḍè"/>
            <p:cNvSpPr/>
            <p:nvPr/>
          </p:nvSpPr>
          <p:spPr bwMode="auto"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îšlîḑe"/>
            <p:cNvSpPr/>
            <p:nvPr/>
          </p:nvSpPr>
          <p:spPr bwMode="auto"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íŝḷîdè"/>
            <p:cNvSpPr/>
            <p:nvPr/>
          </p:nvSpPr>
          <p:spPr bwMode="auto"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isḻïde"/>
            <p:cNvSpPr/>
            <p:nvPr/>
          </p:nvSpPr>
          <p:spPr bwMode="auto">
            <a:xfrm>
              <a:off x="6812794" y="3841392"/>
              <a:ext cx="739741" cy="1020519"/>
            </a:xfrm>
            <a:custGeom>
              <a:avLst/>
              <a:gdLst>
                <a:gd name="T0" fmla="*/ 264 w 264"/>
                <a:gd name="T1" fmla="*/ 71 h 364"/>
                <a:gd name="T2" fmla="*/ 134 w 264"/>
                <a:gd name="T3" fmla="*/ 174 h 364"/>
                <a:gd name="T4" fmla="*/ 72 w 264"/>
                <a:gd name="T5" fmla="*/ 339 h 364"/>
                <a:gd name="T6" fmla="*/ 54 w 264"/>
                <a:gd name="T7" fmla="*/ 364 h 364"/>
                <a:gd name="T8" fmla="*/ 35 w 264"/>
                <a:gd name="T9" fmla="*/ 364 h 364"/>
                <a:gd name="T10" fmla="*/ 11 w 264"/>
                <a:gd name="T11" fmla="*/ 207 h 364"/>
                <a:gd name="T12" fmla="*/ 142 w 264"/>
                <a:gd name="T13" fmla="*/ 0 h 364"/>
                <a:gd name="T14" fmla="*/ 264 w 264"/>
                <a:gd name="T15" fmla="*/ 71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íṡḷîdè"/>
            <p:cNvSpPr/>
            <p:nvPr/>
          </p:nvSpPr>
          <p:spPr bwMode="auto">
            <a:xfrm>
              <a:off x="7292005" y="3196143"/>
              <a:ext cx="132289" cy="56695"/>
            </a:xfrm>
            <a:custGeom>
              <a:avLst/>
              <a:gdLst>
                <a:gd name="T0" fmla="*/ 0 w 47"/>
                <a:gd name="T1" fmla="*/ 0 h 20"/>
                <a:gd name="T2" fmla="*/ 4 w 47"/>
                <a:gd name="T3" fmla="*/ 6 h 20"/>
                <a:gd name="T4" fmla="*/ 35 w 47"/>
                <a:gd name="T5" fmla="*/ 11 h 20"/>
                <a:gd name="T6" fmla="*/ 47 w 47"/>
                <a:gd name="T7" fmla="*/ 0 h 20"/>
                <a:gd name="T8" fmla="*/ 0 w 4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íşļîḋè"/>
            <p:cNvSpPr/>
            <p:nvPr/>
          </p:nvSpPr>
          <p:spPr bwMode="auto">
            <a:xfrm>
              <a:off x="7190764" y="3016608"/>
              <a:ext cx="87743" cy="45896"/>
            </a:xfrm>
            <a:custGeom>
              <a:avLst/>
              <a:gdLst>
                <a:gd name="T0" fmla="*/ 0 w 65"/>
                <a:gd name="T1" fmla="*/ 34 h 34"/>
                <a:gd name="T2" fmla="*/ 58 w 65"/>
                <a:gd name="T3" fmla="*/ 0 h 34"/>
                <a:gd name="T4" fmla="*/ 65 w 65"/>
                <a:gd name="T5" fmla="*/ 21 h 34"/>
                <a:gd name="T6" fmla="*/ 0 w 65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î$lîďé"/>
            <p:cNvSpPr/>
            <p:nvPr/>
          </p:nvSpPr>
          <p:spPr bwMode="auto">
            <a:xfrm>
              <a:off x="7706423" y="3386478"/>
              <a:ext cx="454914" cy="535908"/>
            </a:xfrm>
            <a:custGeom>
              <a:avLst/>
              <a:gdLst>
                <a:gd name="T0" fmla="*/ 160 w 162"/>
                <a:gd name="T1" fmla="*/ 0 h 191"/>
                <a:gd name="T2" fmla="*/ 98 w 162"/>
                <a:gd name="T3" fmla="*/ 153 h 191"/>
                <a:gd name="T4" fmla="*/ 86 w 162"/>
                <a:gd name="T5" fmla="*/ 155 h 191"/>
                <a:gd name="T6" fmla="*/ 5 w 162"/>
                <a:gd name="T7" fmla="*/ 89 h 191"/>
                <a:gd name="T8" fmla="*/ 0 w 162"/>
                <a:gd name="T9" fmla="*/ 94 h 191"/>
                <a:gd name="T10" fmla="*/ 44 w 162"/>
                <a:gd name="T11" fmla="*/ 169 h 191"/>
                <a:gd name="T12" fmla="*/ 39 w 162"/>
                <a:gd name="T13" fmla="*/ 175 h 191"/>
                <a:gd name="T14" fmla="*/ 88 w 162"/>
                <a:gd name="T15" fmla="*/ 191 h 191"/>
                <a:gd name="T16" fmla="*/ 89 w 162"/>
                <a:gd name="T17" fmla="*/ 191 h 191"/>
                <a:gd name="T18" fmla="*/ 161 w 162"/>
                <a:gd name="T19" fmla="*/ 39 h 191"/>
                <a:gd name="T20" fmla="*/ 160 w 162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iṡļïḑè"/>
            <p:cNvSpPr/>
            <p:nvPr/>
          </p:nvSpPr>
          <p:spPr bwMode="auto">
            <a:xfrm>
              <a:off x="7701023" y="3602461"/>
              <a:ext cx="20249" cy="48596"/>
            </a:xfrm>
            <a:custGeom>
              <a:avLst/>
              <a:gdLst>
                <a:gd name="T0" fmla="*/ 0 w 7"/>
                <a:gd name="T1" fmla="*/ 0 h 17"/>
                <a:gd name="T2" fmla="*/ 0 w 7"/>
                <a:gd name="T3" fmla="*/ 0 h 17"/>
                <a:gd name="T4" fmla="*/ 2 w 7"/>
                <a:gd name="T5" fmla="*/ 17 h 17"/>
                <a:gd name="T6" fmla="*/ 2 w 7"/>
                <a:gd name="T7" fmla="*/ 17 h 17"/>
                <a:gd name="T8" fmla="*/ 7 w 7"/>
                <a:gd name="T9" fmla="*/ 12 h 17"/>
                <a:gd name="T10" fmla="*/ 7 w 7"/>
                <a:gd name="T11" fmla="*/ 12 h 17"/>
                <a:gd name="T12" fmla="*/ 0 w 7"/>
                <a:gd name="T13" fmla="*/ 0 h 17"/>
                <a:gd name="T14" fmla="*/ 0 w 7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îṡľiḓé"/>
            <p:cNvSpPr/>
            <p:nvPr/>
          </p:nvSpPr>
          <p:spPr bwMode="auto">
            <a:xfrm>
              <a:off x="7633528" y="3471521"/>
              <a:ext cx="197084" cy="425217"/>
            </a:xfrm>
            <a:custGeom>
              <a:avLst/>
              <a:gdLst>
                <a:gd name="T0" fmla="*/ 0 w 70"/>
                <a:gd name="T1" fmla="*/ 0 h 152"/>
                <a:gd name="T2" fmla="*/ 8 w 70"/>
                <a:gd name="T3" fmla="*/ 67 h 152"/>
                <a:gd name="T4" fmla="*/ 10 w 70"/>
                <a:gd name="T5" fmla="*/ 76 h 152"/>
                <a:gd name="T6" fmla="*/ 27 w 70"/>
                <a:gd name="T7" fmla="*/ 129 h 152"/>
                <a:gd name="T8" fmla="*/ 59 w 70"/>
                <a:gd name="T9" fmla="*/ 152 h 152"/>
                <a:gd name="T10" fmla="*/ 65 w 70"/>
                <a:gd name="T11" fmla="*/ 145 h 152"/>
                <a:gd name="T12" fmla="*/ 65 w 70"/>
                <a:gd name="T13" fmla="*/ 145 h 152"/>
                <a:gd name="T14" fmla="*/ 70 w 70"/>
                <a:gd name="T15" fmla="*/ 139 h 152"/>
                <a:gd name="T16" fmla="*/ 26 w 70"/>
                <a:gd name="T17" fmla="*/ 64 h 152"/>
                <a:gd name="T18" fmla="*/ 26 w 70"/>
                <a:gd name="T19" fmla="*/ 64 h 152"/>
                <a:gd name="T20" fmla="*/ 24 w 70"/>
                <a:gd name="T21" fmla="*/ 47 h 152"/>
                <a:gd name="T22" fmla="*/ 24 w 70"/>
                <a:gd name="T23" fmla="*/ 47 h 152"/>
                <a:gd name="T24" fmla="*/ 0 w 70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$1iḓe"/>
            <p:cNvSpPr/>
            <p:nvPr/>
          </p:nvSpPr>
          <p:spPr bwMode="auto">
            <a:xfrm>
              <a:off x="6914035" y="3815744"/>
              <a:ext cx="1123111" cy="1051567"/>
            </a:xfrm>
            <a:custGeom>
              <a:avLst/>
              <a:gdLst>
                <a:gd name="T0" fmla="*/ 357 w 401"/>
                <a:gd name="T1" fmla="*/ 161 h 375"/>
                <a:gd name="T2" fmla="*/ 212 w 401"/>
                <a:gd name="T3" fmla="*/ 225 h 375"/>
                <a:gd name="T4" fmla="*/ 227 w 401"/>
                <a:gd name="T5" fmla="*/ 359 h 375"/>
                <a:gd name="T6" fmla="*/ 215 w 401"/>
                <a:gd name="T7" fmla="*/ 375 h 375"/>
                <a:gd name="T8" fmla="*/ 154 w 401"/>
                <a:gd name="T9" fmla="*/ 375 h 375"/>
                <a:gd name="T10" fmla="*/ 145 w 401"/>
                <a:gd name="T11" fmla="*/ 371 h 375"/>
                <a:gd name="T12" fmla="*/ 113 w 401"/>
                <a:gd name="T13" fmla="*/ 57 h 375"/>
                <a:gd name="T14" fmla="*/ 284 w 401"/>
                <a:gd name="T15" fmla="*/ 6 h 375"/>
                <a:gd name="T16" fmla="*/ 327 w 401"/>
                <a:gd name="T17" fmla="*/ 16 h 375"/>
                <a:gd name="T18" fmla="*/ 357 w 401"/>
                <a:gd name="T19" fmla="*/ 16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îṧḷiḋé"/>
            <p:cNvSpPr/>
            <p:nvPr/>
          </p:nvSpPr>
          <p:spPr bwMode="auto">
            <a:xfrm>
              <a:off x="7292005" y="3833292"/>
              <a:ext cx="745141" cy="1034018"/>
            </a:xfrm>
            <a:custGeom>
              <a:avLst/>
              <a:gdLst>
                <a:gd name="T0" fmla="*/ 222 w 266"/>
                <a:gd name="T1" fmla="*/ 155 h 369"/>
                <a:gd name="T2" fmla="*/ 77 w 266"/>
                <a:gd name="T3" fmla="*/ 219 h 369"/>
                <a:gd name="T4" fmla="*/ 92 w 266"/>
                <a:gd name="T5" fmla="*/ 353 h 369"/>
                <a:gd name="T6" fmla="*/ 80 w 266"/>
                <a:gd name="T7" fmla="*/ 369 h 369"/>
                <a:gd name="T8" fmla="*/ 60 w 266"/>
                <a:gd name="T9" fmla="*/ 369 h 369"/>
                <a:gd name="T10" fmla="*/ 30 w 266"/>
                <a:gd name="T11" fmla="*/ 255 h 369"/>
                <a:gd name="T12" fmla="*/ 162 w 266"/>
                <a:gd name="T13" fmla="*/ 111 h 369"/>
                <a:gd name="T14" fmla="*/ 149 w 266"/>
                <a:gd name="T15" fmla="*/ 0 h 369"/>
                <a:gd name="T16" fmla="*/ 192 w 266"/>
                <a:gd name="T17" fmla="*/ 10 h 369"/>
                <a:gd name="T18" fmla="*/ 222 w 266"/>
                <a:gd name="T19" fmla="*/ 1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íŝľídê"/>
            <p:cNvSpPr/>
            <p:nvPr/>
          </p:nvSpPr>
          <p:spPr bwMode="auto">
            <a:xfrm>
              <a:off x="4516626" y="1774706"/>
              <a:ext cx="276728" cy="382020"/>
            </a:xfrm>
            <a:custGeom>
              <a:avLst/>
              <a:gdLst>
                <a:gd name="T0" fmla="*/ 83 w 99"/>
                <a:gd name="T1" fmla="*/ 25 h 136"/>
                <a:gd name="T2" fmla="*/ 94 w 99"/>
                <a:gd name="T3" fmla="*/ 44 h 136"/>
                <a:gd name="T4" fmla="*/ 88 w 99"/>
                <a:gd name="T5" fmla="*/ 72 h 136"/>
                <a:gd name="T6" fmla="*/ 72 w 99"/>
                <a:gd name="T7" fmla="*/ 122 h 136"/>
                <a:gd name="T8" fmla="*/ 19 w 99"/>
                <a:gd name="T9" fmla="*/ 40 h 136"/>
                <a:gd name="T10" fmla="*/ 83 w 99"/>
                <a:gd name="T11" fmla="*/ 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iṡlíďê"/>
            <p:cNvSpPr/>
            <p:nvPr/>
          </p:nvSpPr>
          <p:spPr bwMode="auto">
            <a:xfrm>
              <a:off x="4608418" y="1763907"/>
              <a:ext cx="306426" cy="171437"/>
            </a:xfrm>
            <a:custGeom>
              <a:avLst/>
              <a:gdLst>
                <a:gd name="T0" fmla="*/ 0 w 109"/>
                <a:gd name="T1" fmla="*/ 22 h 61"/>
                <a:gd name="T2" fmla="*/ 82 w 109"/>
                <a:gd name="T3" fmla="*/ 46 h 61"/>
                <a:gd name="T4" fmla="*/ 78 w 109"/>
                <a:gd name="T5" fmla="*/ 13 h 61"/>
                <a:gd name="T6" fmla="*/ 58 w 109"/>
                <a:gd name="T7" fmla="*/ 22 h 61"/>
                <a:gd name="T8" fmla="*/ 0 w 109"/>
                <a:gd name="T9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îṣḻidé"/>
            <p:cNvSpPr/>
            <p:nvPr/>
          </p:nvSpPr>
          <p:spPr bwMode="auto">
            <a:xfrm>
              <a:off x="4519325" y="1774706"/>
              <a:ext cx="125540" cy="218683"/>
            </a:xfrm>
            <a:custGeom>
              <a:avLst/>
              <a:gdLst>
                <a:gd name="T0" fmla="*/ 45 w 45"/>
                <a:gd name="T1" fmla="*/ 14 h 78"/>
                <a:gd name="T2" fmla="*/ 17 w 45"/>
                <a:gd name="T3" fmla="*/ 11 h 78"/>
                <a:gd name="T4" fmla="*/ 15 w 45"/>
                <a:gd name="T5" fmla="*/ 78 h 78"/>
                <a:gd name="T6" fmla="*/ 45 w 45"/>
                <a:gd name="T7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ïś1iḍe"/>
            <p:cNvSpPr/>
            <p:nvPr/>
          </p:nvSpPr>
          <p:spPr bwMode="auto">
            <a:xfrm>
              <a:off x="4555773" y="1808453"/>
              <a:ext cx="112042" cy="168737"/>
            </a:xfrm>
            <a:custGeom>
              <a:avLst/>
              <a:gdLst>
                <a:gd name="T0" fmla="*/ 40 w 40"/>
                <a:gd name="T1" fmla="*/ 13 h 60"/>
                <a:gd name="T2" fmla="*/ 17 w 40"/>
                <a:gd name="T3" fmla="*/ 36 h 60"/>
                <a:gd name="T4" fmla="*/ 4 w 40"/>
                <a:gd name="T5" fmla="*/ 60 h 60"/>
                <a:gd name="T6" fmla="*/ 4 w 40"/>
                <a:gd name="T7" fmla="*/ 45 h 60"/>
                <a:gd name="T8" fmla="*/ 2 w 40"/>
                <a:gd name="T9" fmla="*/ 39 h 60"/>
                <a:gd name="T10" fmla="*/ 26 w 40"/>
                <a:gd name="T11" fmla="*/ 2 h 60"/>
                <a:gd name="T12" fmla="*/ 40 w 40"/>
                <a:gd name="T13" fmla="*/ 1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íṡľide"/>
            <p:cNvSpPr/>
            <p:nvPr/>
          </p:nvSpPr>
          <p:spPr bwMode="auto">
            <a:xfrm>
              <a:off x="4513926" y="1915095"/>
              <a:ext cx="52646" cy="82344"/>
            </a:xfrm>
            <a:custGeom>
              <a:avLst/>
              <a:gdLst>
                <a:gd name="T0" fmla="*/ 19 w 19"/>
                <a:gd name="T1" fmla="*/ 29 h 29"/>
                <a:gd name="T2" fmla="*/ 6 w 19"/>
                <a:gd name="T3" fmla="*/ 22 h 29"/>
                <a:gd name="T4" fmla="*/ 19 w 19"/>
                <a:gd name="T5" fmla="*/ 7 h 29"/>
                <a:gd name="T6" fmla="*/ 19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Slïḍê"/>
            <p:cNvSpPr/>
            <p:nvPr/>
          </p:nvSpPr>
          <p:spPr bwMode="auto">
            <a:xfrm>
              <a:off x="4477479" y="1977190"/>
              <a:ext cx="190335" cy="244331"/>
            </a:xfrm>
            <a:custGeom>
              <a:avLst/>
              <a:gdLst>
                <a:gd name="T0" fmla="*/ 141 w 141"/>
                <a:gd name="T1" fmla="*/ 77 h 181"/>
                <a:gd name="T2" fmla="*/ 130 w 141"/>
                <a:gd name="T3" fmla="*/ 102 h 181"/>
                <a:gd name="T4" fmla="*/ 116 w 141"/>
                <a:gd name="T5" fmla="*/ 133 h 181"/>
                <a:gd name="T6" fmla="*/ 103 w 141"/>
                <a:gd name="T7" fmla="*/ 160 h 181"/>
                <a:gd name="T8" fmla="*/ 0 w 141"/>
                <a:gd name="T9" fmla="*/ 181 h 181"/>
                <a:gd name="T10" fmla="*/ 62 w 141"/>
                <a:gd name="T11" fmla="*/ 15 h 181"/>
                <a:gd name="T12" fmla="*/ 62 w 141"/>
                <a:gd name="T13" fmla="*/ 12 h 181"/>
                <a:gd name="T14" fmla="*/ 66 w 141"/>
                <a:gd name="T15" fmla="*/ 0 h 181"/>
                <a:gd name="T16" fmla="*/ 141 w 141"/>
                <a:gd name="T17" fmla="*/ 7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ṡlîďè"/>
            <p:cNvSpPr/>
            <p:nvPr/>
          </p:nvSpPr>
          <p:spPr bwMode="auto">
            <a:xfrm>
              <a:off x="4667814" y="2027136"/>
              <a:ext cx="78294" cy="62095"/>
            </a:xfrm>
            <a:custGeom>
              <a:avLst/>
              <a:gdLst>
                <a:gd name="T0" fmla="*/ 0 w 28"/>
                <a:gd name="T1" fmla="*/ 0 h 22"/>
                <a:gd name="T2" fmla="*/ 14 w 28"/>
                <a:gd name="T3" fmla="*/ 16 h 22"/>
                <a:gd name="T4" fmla="*/ 28 w 28"/>
                <a:gd name="T5" fmla="*/ 2 h 22"/>
                <a:gd name="T6" fmla="*/ 0 w 2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Sliḑe"/>
            <p:cNvSpPr/>
            <p:nvPr/>
          </p:nvSpPr>
          <p:spPr bwMode="auto">
            <a:xfrm>
              <a:off x="4659714" y="1940743"/>
              <a:ext cx="10799" cy="22949"/>
            </a:xfrm>
            <a:custGeom>
              <a:avLst/>
              <a:gdLst>
                <a:gd name="T0" fmla="*/ 4 w 4"/>
                <a:gd name="T1" fmla="*/ 4 h 8"/>
                <a:gd name="T2" fmla="*/ 2 w 4"/>
                <a:gd name="T3" fmla="*/ 8 h 8"/>
                <a:gd name="T4" fmla="*/ 1 w 4"/>
                <a:gd name="T5" fmla="*/ 4 h 8"/>
                <a:gd name="T6" fmla="*/ 3 w 4"/>
                <a:gd name="T7" fmla="*/ 0 h 8"/>
                <a:gd name="T8" fmla="*/ 4 w 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iṩḷiḋê"/>
            <p:cNvSpPr/>
            <p:nvPr/>
          </p:nvSpPr>
          <p:spPr bwMode="auto">
            <a:xfrm>
              <a:off x="4735308" y="1946142"/>
              <a:ext cx="10799" cy="25648"/>
            </a:xfrm>
            <a:custGeom>
              <a:avLst/>
              <a:gdLst>
                <a:gd name="T0" fmla="*/ 3 w 4"/>
                <a:gd name="T1" fmla="*/ 5 h 9"/>
                <a:gd name="T2" fmla="*/ 1 w 4"/>
                <a:gd name="T3" fmla="*/ 9 h 9"/>
                <a:gd name="T4" fmla="*/ 0 w 4"/>
                <a:gd name="T5" fmla="*/ 5 h 9"/>
                <a:gd name="T6" fmla="*/ 2 w 4"/>
                <a:gd name="T7" fmla="*/ 1 h 9"/>
                <a:gd name="T8" fmla="*/ 3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îślíďé"/>
            <p:cNvSpPr/>
            <p:nvPr/>
          </p:nvSpPr>
          <p:spPr bwMode="auto">
            <a:xfrm>
              <a:off x="4540924" y="1993389"/>
              <a:ext cx="112042" cy="163337"/>
            </a:xfrm>
            <a:custGeom>
              <a:avLst/>
              <a:gdLst>
                <a:gd name="T0" fmla="*/ 40 w 40"/>
                <a:gd name="T1" fmla="*/ 43 h 58"/>
                <a:gd name="T2" fmla="*/ 33 w 40"/>
                <a:gd name="T3" fmla="*/ 58 h 58"/>
                <a:gd name="T4" fmla="*/ 7 w 40"/>
                <a:gd name="T5" fmla="*/ 1 h 58"/>
                <a:gd name="T6" fmla="*/ 7 w 40"/>
                <a:gd name="T7" fmla="*/ 0 h 58"/>
                <a:gd name="T8" fmla="*/ 7 w 40"/>
                <a:gd name="T9" fmla="*/ 0 h 58"/>
                <a:gd name="T10" fmla="*/ 12 w 40"/>
                <a:gd name="T11" fmla="*/ 0 h 58"/>
                <a:gd name="T12" fmla="*/ 14 w 40"/>
                <a:gd name="T13" fmla="*/ 20 h 58"/>
                <a:gd name="T14" fmla="*/ 40 w 40"/>
                <a:gd name="T15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Sliḍê"/>
            <p:cNvSpPr/>
            <p:nvPr/>
          </p:nvSpPr>
          <p:spPr bwMode="auto">
            <a:xfrm>
              <a:off x="4297943" y="2139177"/>
              <a:ext cx="1384990" cy="877430"/>
            </a:xfrm>
            <a:custGeom>
              <a:avLst/>
              <a:gdLst>
                <a:gd name="T0" fmla="*/ 490 w 494"/>
                <a:gd name="T1" fmla="*/ 167 h 313"/>
                <a:gd name="T2" fmla="*/ 490 w 494"/>
                <a:gd name="T3" fmla="*/ 220 h 313"/>
                <a:gd name="T4" fmla="*/ 251 w 494"/>
                <a:gd name="T5" fmla="*/ 268 h 313"/>
                <a:gd name="T6" fmla="*/ 251 w 494"/>
                <a:gd name="T7" fmla="*/ 268 h 313"/>
                <a:gd name="T8" fmla="*/ 66 w 494"/>
                <a:gd name="T9" fmla="*/ 36 h 313"/>
                <a:gd name="T10" fmla="*/ 164 w 494"/>
                <a:gd name="T11" fmla="*/ 28 h 313"/>
                <a:gd name="T12" fmla="*/ 324 w 494"/>
                <a:gd name="T13" fmla="*/ 188 h 313"/>
                <a:gd name="T14" fmla="*/ 490 w 494"/>
                <a:gd name="T15" fmla="*/ 16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îšliḋé"/>
            <p:cNvSpPr/>
            <p:nvPr/>
          </p:nvSpPr>
          <p:spPr bwMode="auto">
            <a:xfrm>
              <a:off x="3444811" y="3732051"/>
              <a:ext cx="120141" cy="318575"/>
            </a:xfrm>
            <a:custGeom>
              <a:avLst/>
              <a:gdLst>
                <a:gd name="T0" fmla="*/ 38 w 43"/>
                <a:gd name="T1" fmla="*/ 20 h 114"/>
                <a:gd name="T2" fmla="*/ 3 w 43"/>
                <a:gd name="T3" fmla="*/ 9 h 114"/>
                <a:gd name="T4" fmla="*/ 5 w 43"/>
                <a:gd name="T5" fmla="*/ 114 h 114"/>
                <a:gd name="T6" fmla="*/ 17 w 43"/>
                <a:gd name="T7" fmla="*/ 101 h 114"/>
                <a:gd name="T8" fmla="*/ 30 w 43"/>
                <a:gd name="T9" fmla="*/ 57 h 114"/>
                <a:gd name="T10" fmla="*/ 38 w 43"/>
                <a:gd name="T11" fmla="*/ 2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í$ľîḓè"/>
            <p:cNvSpPr/>
            <p:nvPr/>
          </p:nvSpPr>
          <p:spPr bwMode="auto">
            <a:xfrm>
              <a:off x="3498806" y="2904566"/>
              <a:ext cx="1411988" cy="1286448"/>
            </a:xfrm>
            <a:custGeom>
              <a:avLst/>
              <a:gdLst>
                <a:gd name="T0" fmla="*/ 475 w 504"/>
                <a:gd name="T1" fmla="*/ 197 h 459"/>
                <a:gd name="T2" fmla="*/ 453 w 504"/>
                <a:gd name="T3" fmla="*/ 226 h 459"/>
                <a:gd name="T4" fmla="*/ 4 w 504"/>
                <a:gd name="T5" fmla="*/ 362 h 459"/>
                <a:gd name="T6" fmla="*/ 3 w 504"/>
                <a:gd name="T7" fmla="*/ 319 h 459"/>
                <a:gd name="T8" fmla="*/ 13 w 504"/>
                <a:gd name="T9" fmla="*/ 299 h 459"/>
                <a:gd name="T10" fmla="*/ 270 w 504"/>
                <a:gd name="T11" fmla="*/ 210 h 459"/>
                <a:gd name="T12" fmla="*/ 362 w 504"/>
                <a:gd name="T13" fmla="*/ 85 h 459"/>
                <a:gd name="T14" fmla="*/ 364 w 504"/>
                <a:gd name="T15" fmla="*/ 78 h 459"/>
                <a:gd name="T16" fmla="*/ 501 w 504"/>
                <a:gd name="T17" fmla="*/ 101 h 459"/>
                <a:gd name="T18" fmla="*/ 497 w 504"/>
                <a:gd name="T19" fmla="*/ 141 h 459"/>
                <a:gd name="T20" fmla="*/ 475 w 504"/>
                <a:gd name="T21" fmla="*/ 19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ïsḻídé"/>
            <p:cNvSpPr/>
            <p:nvPr/>
          </p:nvSpPr>
          <p:spPr bwMode="auto">
            <a:xfrm>
              <a:off x="3506906" y="3050354"/>
              <a:ext cx="1306696" cy="749191"/>
            </a:xfrm>
            <a:custGeom>
              <a:avLst/>
              <a:gdLst>
                <a:gd name="T0" fmla="*/ 452 w 466"/>
                <a:gd name="T1" fmla="*/ 0 h 267"/>
                <a:gd name="T2" fmla="*/ 409 w 466"/>
                <a:gd name="T3" fmla="*/ 55 h 267"/>
                <a:gd name="T4" fmla="*/ 405 w 466"/>
                <a:gd name="T5" fmla="*/ 60 h 267"/>
                <a:gd name="T6" fmla="*/ 358 w 466"/>
                <a:gd name="T7" fmla="*/ 36 h 267"/>
                <a:gd name="T8" fmla="*/ 358 w 466"/>
                <a:gd name="T9" fmla="*/ 36 h 267"/>
                <a:gd name="T10" fmla="*/ 356 w 466"/>
                <a:gd name="T11" fmla="*/ 23 h 267"/>
                <a:gd name="T12" fmla="*/ 341 w 466"/>
                <a:gd name="T13" fmla="*/ 37 h 267"/>
                <a:gd name="T14" fmla="*/ 354 w 466"/>
                <a:gd name="T15" fmla="*/ 44 h 267"/>
                <a:gd name="T16" fmla="*/ 351 w 466"/>
                <a:gd name="T17" fmla="*/ 54 h 267"/>
                <a:gd name="T18" fmla="*/ 267 w 466"/>
                <a:gd name="T19" fmla="*/ 158 h 267"/>
                <a:gd name="T20" fmla="*/ 10 w 466"/>
                <a:gd name="T21" fmla="*/ 247 h 267"/>
                <a:gd name="T22" fmla="*/ 0 w 466"/>
                <a:gd name="T23" fmla="*/ 267 h 267"/>
                <a:gd name="T24" fmla="*/ 230 w 466"/>
                <a:gd name="T25" fmla="*/ 230 h 267"/>
                <a:gd name="T26" fmla="*/ 423 w 466"/>
                <a:gd name="T27" fmla="*/ 67 h 267"/>
                <a:gd name="T28" fmla="*/ 427 w 466"/>
                <a:gd name="T29" fmla="*/ 63 h 267"/>
                <a:gd name="T30" fmla="*/ 466 w 466"/>
                <a:gd name="T31" fmla="*/ 4 h 267"/>
                <a:gd name="T32" fmla="*/ 452 w 466"/>
                <a:gd name="T3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íŝḻíḍe"/>
            <p:cNvSpPr/>
            <p:nvPr/>
          </p:nvSpPr>
          <p:spPr bwMode="auto">
            <a:xfrm>
              <a:off x="5071432" y="4612181"/>
              <a:ext cx="319925" cy="117441"/>
            </a:xfrm>
            <a:custGeom>
              <a:avLst/>
              <a:gdLst>
                <a:gd name="T0" fmla="*/ 21 w 114"/>
                <a:gd name="T1" fmla="*/ 4 h 42"/>
                <a:gd name="T2" fmla="*/ 8 w 114"/>
                <a:gd name="T3" fmla="*/ 39 h 42"/>
                <a:gd name="T4" fmla="*/ 114 w 114"/>
                <a:gd name="T5" fmla="*/ 39 h 42"/>
                <a:gd name="T6" fmla="*/ 101 w 114"/>
                <a:gd name="T7" fmla="*/ 27 h 42"/>
                <a:gd name="T8" fmla="*/ 57 w 114"/>
                <a:gd name="T9" fmla="*/ 13 h 42"/>
                <a:gd name="T10" fmla="*/ 21 w 114"/>
                <a:gd name="T11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îŝľîḋê"/>
            <p:cNvSpPr/>
            <p:nvPr/>
          </p:nvSpPr>
          <p:spPr bwMode="auto">
            <a:xfrm>
              <a:off x="4821701" y="2919415"/>
              <a:ext cx="773489" cy="1731913"/>
            </a:xfrm>
            <a:custGeom>
              <a:avLst/>
              <a:gdLst>
                <a:gd name="T0" fmla="*/ 153 w 276"/>
                <a:gd name="T1" fmla="*/ 612 h 618"/>
                <a:gd name="T2" fmla="*/ 143 w 276"/>
                <a:gd name="T3" fmla="*/ 618 h 618"/>
                <a:gd name="T4" fmla="*/ 115 w 276"/>
                <a:gd name="T5" fmla="*/ 617 h 618"/>
                <a:gd name="T6" fmla="*/ 98 w 276"/>
                <a:gd name="T7" fmla="*/ 617 h 618"/>
                <a:gd name="T8" fmla="*/ 91 w 276"/>
                <a:gd name="T9" fmla="*/ 607 h 618"/>
                <a:gd name="T10" fmla="*/ 110 w 276"/>
                <a:gd name="T11" fmla="*/ 425 h 618"/>
                <a:gd name="T12" fmla="*/ 16 w 276"/>
                <a:gd name="T13" fmla="*/ 179 h 618"/>
                <a:gd name="T14" fmla="*/ 0 w 276"/>
                <a:gd name="T15" fmla="*/ 159 h 618"/>
                <a:gd name="T16" fmla="*/ 15 w 276"/>
                <a:gd name="T17" fmla="*/ 120 h 618"/>
                <a:gd name="T18" fmla="*/ 16 w 276"/>
                <a:gd name="T19" fmla="*/ 119 h 618"/>
                <a:gd name="T20" fmla="*/ 135 w 276"/>
                <a:gd name="T21" fmla="*/ 109 h 618"/>
                <a:gd name="T22" fmla="*/ 153 w 276"/>
                <a:gd name="T23" fmla="*/ 6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iśļíḑé"/>
            <p:cNvSpPr/>
            <p:nvPr/>
          </p:nvSpPr>
          <p:spPr bwMode="auto">
            <a:xfrm>
              <a:off x="4863548" y="3252838"/>
              <a:ext cx="398219" cy="1395789"/>
            </a:xfrm>
            <a:custGeom>
              <a:avLst/>
              <a:gdLst>
                <a:gd name="T0" fmla="*/ 100 w 142"/>
                <a:gd name="T1" fmla="*/ 498 h 498"/>
                <a:gd name="T2" fmla="*/ 83 w 142"/>
                <a:gd name="T3" fmla="*/ 498 h 498"/>
                <a:gd name="T4" fmla="*/ 72 w 142"/>
                <a:gd name="T5" fmla="*/ 491 h 498"/>
                <a:gd name="T6" fmla="*/ 80 w 142"/>
                <a:gd name="T7" fmla="*/ 280 h 498"/>
                <a:gd name="T8" fmla="*/ 1 w 142"/>
                <a:gd name="T9" fmla="*/ 60 h 498"/>
                <a:gd name="T10" fmla="*/ 0 w 142"/>
                <a:gd name="T11" fmla="*/ 1 h 498"/>
                <a:gd name="T12" fmla="*/ 0 w 142"/>
                <a:gd name="T13" fmla="*/ 0 h 498"/>
                <a:gd name="T14" fmla="*/ 1 w 142"/>
                <a:gd name="T15" fmla="*/ 0 h 498"/>
                <a:gd name="T16" fmla="*/ 134 w 142"/>
                <a:gd name="T17" fmla="*/ 173 h 498"/>
                <a:gd name="T18" fmla="*/ 100 w 142"/>
                <a:gd name="T1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ïsliḓê"/>
            <p:cNvSpPr/>
            <p:nvPr/>
          </p:nvSpPr>
          <p:spPr bwMode="auto">
            <a:xfrm>
              <a:off x="4319541" y="2175624"/>
              <a:ext cx="824785" cy="1194656"/>
            </a:xfrm>
            <a:custGeom>
              <a:avLst/>
              <a:gdLst>
                <a:gd name="T0" fmla="*/ 294 w 294"/>
                <a:gd name="T1" fmla="*/ 348 h 426"/>
                <a:gd name="T2" fmla="*/ 24 w 294"/>
                <a:gd name="T3" fmla="*/ 426 h 426"/>
                <a:gd name="T4" fmla="*/ 35 w 294"/>
                <a:gd name="T5" fmla="*/ 202 h 426"/>
                <a:gd name="T6" fmla="*/ 18 w 294"/>
                <a:gd name="T7" fmla="*/ 152 h 426"/>
                <a:gd name="T8" fmla="*/ 16 w 294"/>
                <a:gd name="T9" fmla="*/ 147 h 426"/>
                <a:gd name="T10" fmla="*/ 34 w 294"/>
                <a:gd name="T11" fmla="*/ 7 h 426"/>
                <a:gd name="T12" fmla="*/ 126 w 294"/>
                <a:gd name="T13" fmla="*/ 0 h 426"/>
                <a:gd name="T14" fmla="*/ 236 w 294"/>
                <a:gd name="T15" fmla="*/ 179 h 426"/>
                <a:gd name="T16" fmla="*/ 294 w 294"/>
                <a:gd name="T17" fmla="*/ 348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îṧļïḑê"/>
            <p:cNvSpPr/>
            <p:nvPr/>
          </p:nvSpPr>
          <p:spPr bwMode="auto">
            <a:xfrm>
              <a:off x="4652965" y="2888367"/>
              <a:ext cx="155238" cy="174137"/>
            </a:xfrm>
            <a:custGeom>
              <a:avLst/>
              <a:gdLst>
                <a:gd name="T0" fmla="*/ 53 w 55"/>
                <a:gd name="T1" fmla="*/ 33 h 62"/>
                <a:gd name="T2" fmla="*/ 48 w 55"/>
                <a:gd name="T3" fmla="*/ 45 h 62"/>
                <a:gd name="T4" fmla="*/ 13 w 55"/>
                <a:gd name="T5" fmla="*/ 62 h 62"/>
                <a:gd name="T6" fmla="*/ 6 w 55"/>
                <a:gd name="T7" fmla="*/ 62 h 62"/>
                <a:gd name="T8" fmla="*/ 3 w 55"/>
                <a:gd name="T9" fmla="*/ 38 h 62"/>
                <a:gd name="T10" fmla="*/ 0 w 55"/>
                <a:gd name="T11" fmla="*/ 13 h 62"/>
                <a:gd name="T12" fmla="*/ 0 w 55"/>
                <a:gd name="T13" fmla="*/ 13 h 62"/>
                <a:gd name="T14" fmla="*/ 27 w 55"/>
                <a:gd name="T15" fmla="*/ 3 h 62"/>
                <a:gd name="T16" fmla="*/ 32 w 55"/>
                <a:gd name="T17" fmla="*/ 9 h 62"/>
                <a:gd name="T18" fmla="*/ 44 w 55"/>
                <a:gd name="T19" fmla="*/ 7 h 62"/>
                <a:gd name="T20" fmla="*/ 53 w 55"/>
                <a:gd name="T21" fmla="*/ 3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ïş1îḓé"/>
            <p:cNvSpPr/>
            <p:nvPr/>
          </p:nvSpPr>
          <p:spPr bwMode="auto">
            <a:xfrm>
              <a:off x="4623267" y="2175624"/>
              <a:ext cx="411718" cy="454914"/>
            </a:xfrm>
            <a:custGeom>
              <a:avLst/>
              <a:gdLst>
                <a:gd name="T0" fmla="*/ 86 w 147"/>
                <a:gd name="T1" fmla="*/ 162 h 162"/>
                <a:gd name="T2" fmla="*/ 147 w 147"/>
                <a:gd name="T3" fmla="*/ 123 h 162"/>
                <a:gd name="T4" fmla="*/ 85 w 147"/>
                <a:gd name="T5" fmla="*/ 29 h 162"/>
                <a:gd name="T6" fmla="*/ 18 w 147"/>
                <a:gd name="T7" fmla="*/ 0 h 162"/>
                <a:gd name="T8" fmla="*/ 0 w 147"/>
                <a:gd name="T9" fmla="*/ 1 h 162"/>
                <a:gd name="T10" fmla="*/ 86 w 147"/>
                <a:gd name="T1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ïṡļiḍè"/>
            <p:cNvSpPr/>
            <p:nvPr/>
          </p:nvSpPr>
          <p:spPr bwMode="auto">
            <a:xfrm>
              <a:off x="3924023" y="2479350"/>
              <a:ext cx="801836" cy="711394"/>
            </a:xfrm>
            <a:custGeom>
              <a:avLst/>
              <a:gdLst>
                <a:gd name="T0" fmla="*/ 286 w 286"/>
                <a:gd name="T1" fmla="*/ 204 h 254"/>
                <a:gd name="T2" fmla="*/ 273 w 286"/>
                <a:gd name="T3" fmla="*/ 208 h 254"/>
                <a:gd name="T4" fmla="*/ 21 w 286"/>
                <a:gd name="T5" fmla="*/ 204 h 254"/>
                <a:gd name="T6" fmla="*/ 9 w 286"/>
                <a:gd name="T7" fmla="*/ 120 h 254"/>
                <a:gd name="T8" fmla="*/ 75 w 286"/>
                <a:gd name="T9" fmla="*/ 0 h 254"/>
                <a:gd name="T10" fmla="*/ 173 w 286"/>
                <a:gd name="T11" fmla="*/ 8 h 254"/>
                <a:gd name="T12" fmla="*/ 145 w 286"/>
                <a:gd name="T13" fmla="*/ 133 h 254"/>
                <a:gd name="T14" fmla="*/ 260 w 286"/>
                <a:gd name="T15" fmla="*/ 159 h 254"/>
                <a:gd name="T16" fmla="*/ 267 w 286"/>
                <a:gd name="T17" fmla="*/ 159 h 254"/>
                <a:gd name="T18" fmla="*/ 277 w 286"/>
                <a:gd name="T19" fmla="*/ 186 h 254"/>
                <a:gd name="T20" fmla="*/ 286 w 286"/>
                <a:gd name="T21" fmla="*/ 20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iṧḻîḑé"/>
            <p:cNvSpPr/>
            <p:nvPr/>
          </p:nvSpPr>
          <p:spPr bwMode="auto">
            <a:xfrm>
              <a:off x="4025265" y="2193173"/>
              <a:ext cx="580454" cy="610152"/>
            </a:xfrm>
            <a:custGeom>
              <a:avLst/>
              <a:gdLst>
                <a:gd name="T0" fmla="*/ 114 w 207"/>
                <a:gd name="T1" fmla="*/ 218 h 218"/>
                <a:gd name="T2" fmla="*/ 0 w 207"/>
                <a:gd name="T3" fmla="*/ 161 h 218"/>
                <a:gd name="T4" fmla="*/ 65 w 207"/>
                <a:gd name="T5" fmla="*/ 41 h 218"/>
                <a:gd name="T6" fmla="*/ 139 w 207"/>
                <a:gd name="T7" fmla="*/ 1 h 218"/>
                <a:gd name="T8" fmla="*/ 195 w 207"/>
                <a:gd name="T9" fmla="*/ 78 h 218"/>
                <a:gd name="T10" fmla="*/ 162 w 207"/>
                <a:gd name="T11" fmla="*/ 129 h 218"/>
                <a:gd name="T12" fmla="*/ 114 w 207"/>
                <a:gd name="T1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îśļiḑê"/>
            <p:cNvSpPr/>
            <p:nvPr/>
          </p:nvSpPr>
          <p:spPr bwMode="auto">
            <a:xfrm>
              <a:off x="4488278" y="2167525"/>
              <a:ext cx="140389" cy="75594"/>
            </a:xfrm>
            <a:custGeom>
              <a:avLst/>
              <a:gdLst>
                <a:gd name="T0" fmla="*/ 50 w 50"/>
                <a:gd name="T1" fmla="*/ 0 h 27"/>
                <a:gd name="T2" fmla="*/ 44 w 50"/>
                <a:gd name="T3" fmla="*/ 13 h 27"/>
                <a:gd name="T4" fmla="*/ 16 w 50"/>
                <a:gd name="T5" fmla="*/ 20 h 27"/>
                <a:gd name="T6" fmla="*/ 0 w 50"/>
                <a:gd name="T7" fmla="*/ 8 h 27"/>
                <a:gd name="T8" fmla="*/ 50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í$1ïḓé"/>
            <p:cNvSpPr/>
            <p:nvPr/>
          </p:nvSpPr>
          <p:spPr bwMode="auto">
            <a:xfrm>
              <a:off x="4689412" y="2980160"/>
              <a:ext cx="112042" cy="82344"/>
            </a:xfrm>
            <a:custGeom>
              <a:avLst/>
              <a:gdLst>
                <a:gd name="T0" fmla="*/ 40 w 40"/>
                <a:gd name="T1" fmla="*/ 0 h 29"/>
                <a:gd name="T2" fmla="*/ 11 w 40"/>
                <a:gd name="T3" fmla="*/ 7 h 29"/>
                <a:gd name="T4" fmla="*/ 4 w 40"/>
                <a:gd name="T5" fmla="*/ 7 h 29"/>
                <a:gd name="T6" fmla="*/ 4 w 40"/>
                <a:gd name="T7" fmla="*/ 7 h 29"/>
                <a:gd name="T8" fmla="*/ 4 w 40"/>
                <a:gd name="T9" fmla="*/ 7 h 29"/>
                <a:gd name="T10" fmla="*/ 13 w 40"/>
                <a:gd name="T11" fmla="*/ 25 h 29"/>
                <a:gd name="T12" fmla="*/ 0 w 40"/>
                <a:gd name="T13" fmla="*/ 29 h 29"/>
                <a:gd name="T14" fmla="*/ 35 w 40"/>
                <a:gd name="T15" fmla="*/ 12 h 29"/>
                <a:gd name="T16" fmla="*/ 40 w 40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îŝlîďè"/>
            <p:cNvSpPr/>
            <p:nvPr/>
          </p:nvSpPr>
          <p:spPr bwMode="auto">
            <a:xfrm>
              <a:off x="3933472" y="2815473"/>
              <a:ext cx="792387" cy="307776"/>
            </a:xfrm>
            <a:custGeom>
              <a:avLst/>
              <a:gdLst>
                <a:gd name="T0" fmla="*/ 6 w 283"/>
                <a:gd name="T1" fmla="*/ 0 h 110"/>
                <a:gd name="T2" fmla="*/ 6 w 283"/>
                <a:gd name="T3" fmla="*/ 0 h 110"/>
                <a:gd name="T4" fmla="*/ 0 w 283"/>
                <a:gd name="T5" fmla="*/ 37 h 110"/>
                <a:gd name="T6" fmla="*/ 18 w 283"/>
                <a:gd name="T7" fmla="*/ 84 h 110"/>
                <a:gd name="T8" fmla="*/ 114 w 283"/>
                <a:gd name="T9" fmla="*/ 110 h 110"/>
                <a:gd name="T10" fmla="*/ 270 w 283"/>
                <a:gd name="T11" fmla="*/ 88 h 110"/>
                <a:gd name="T12" fmla="*/ 270 w 283"/>
                <a:gd name="T13" fmla="*/ 88 h 110"/>
                <a:gd name="T14" fmla="*/ 283 w 283"/>
                <a:gd name="T15" fmla="*/ 84 h 110"/>
                <a:gd name="T16" fmla="*/ 274 w 283"/>
                <a:gd name="T17" fmla="*/ 66 h 110"/>
                <a:gd name="T18" fmla="*/ 274 w 283"/>
                <a:gd name="T19" fmla="*/ 66 h 110"/>
                <a:gd name="T20" fmla="*/ 263 w 283"/>
                <a:gd name="T21" fmla="*/ 63 h 110"/>
                <a:gd name="T22" fmla="*/ 260 w 283"/>
                <a:gd name="T23" fmla="*/ 64 h 110"/>
                <a:gd name="T24" fmla="*/ 142 w 283"/>
                <a:gd name="T25" fmla="*/ 79 h 110"/>
                <a:gd name="T26" fmla="*/ 74 w 283"/>
                <a:gd name="T27" fmla="*/ 72 h 110"/>
                <a:gd name="T28" fmla="*/ 6 w 283"/>
                <a:gd name="T2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ïṩļïḑe"/>
            <p:cNvSpPr/>
            <p:nvPr/>
          </p:nvSpPr>
          <p:spPr bwMode="auto">
            <a:xfrm>
              <a:off x="3012845" y="4726921"/>
              <a:ext cx="3261341" cy="210583"/>
            </a:xfrm>
            <a:custGeom>
              <a:avLst/>
              <a:gdLst>
                <a:gd name="T0" fmla="*/ 1163 w 1163"/>
                <a:gd name="T1" fmla="*/ 0 h 75"/>
                <a:gd name="T2" fmla="*/ 1163 w 1163"/>
                <a:gd name="T3" fmla="*/ 75 h 75"/>
                <a:gd name="T4" fmla="*/ 0 w 1163"/>
                <a:gd name="T5" fmla="*/ 75 h 75"/>
                <a:gd name="T6" fmla="*/ 22 w 1163"/>
                <a:gd name="T7" fmla="*/ 22 h 75"/>
                <a:gd name="T8" fmla="*/ 76 w 1163"/>
                <a:gd name="T9" fmla="*/ 0 h 75"/>
                <a:gd name="T10" fmla="*/ 1163 w 1163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iṣḷïďê"/>
            <p:cNvSpPr/>
            <p:nvPr/>
          </p:nvSpPr>
          <p:spPr bwMode="auto">
            <a:xfrm>
              <a:off x="5026885" y="2248518"/>
              <a:ext cx="1452485" cy="737041"/>
            </a:xfrm>
            <a:custGeom>
              <a:avLst/>
              <a:gdLst>
                <a:gd name="T0" fmla="*/ 505 w 518"/>
                <a:gd name="T1" fmla="*/ 207 h 263"/>
                <a:gd name="T2" fmla="*/ 481 w 518"/>
                <a:gd name="T3" fmla="*/ 263 h 263"/>
                <a:gd name="T4" fmla="*/ 0 w 518"/>
                <a:gd name="T5" fmla="*/ 263 h 263"/>
                <a:gd name="T6" fmla="*/ 0 w 518"/>
                <a:gd name="T7" fmla="*/ 257 h 263"/>
                <a:gd name="T8" fmla="*/ 257 w 518"/>
                <a:gd name="T9" fmla="*/ 0 h 263"/>
                <a:gd name="T10" fmla="*/ 306 w 518"/>
                <a:gd name="T11" fmla="*/ 0 h 263"/>
                <a:gd name="T12" fmla="*/ 507 w 518"/>
                <a:gd name="T13" fmla="*/ 127 h 263"/>
                <a:gd name="T14" fmla="*/ 505 w 518"/>
                <a:gd name="T15" fmla="*/ 20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ïş1iḋe"/>
            <p:cNvSpPr/>
            <p:nvPr/>
          </p:nvSpPr>
          <p:spPr bwMode="auto">
            <a:xfrm>
              <a:off x="4808202" y="2683184"/>
              <a:ext cx="357722" cy="2043738"/>
            </a:xfrm>
            <a:custGeom>
              <a:avLst/>
              <a:gdLst>
                <a:gd name="T0" fmla="*/ 68 w 265"/>
                <a:gd name="T1" fmla="*/ 1514 h 1514"/>
                <a:gd name="T2" fmla="*/ 0 w 265"/>
                <a:gd name="T3" fmla="*/ 1514 h 1514"/>
                <a:gd name="T4" fmla="*/ 0 w 265"/>
                <a:gd name="T5" fmla="*/ 461 h 1514"/>
                <a:gd name="T6" fmla="*/ 205 w 265"/>
                <a:gd name="T7" fmla="*/ 0 h 1514"/>
                <a:gd name="T8" fmla="*/ 265 w 265"/>
                <a:gd name="T9" fmla="*/ 27 h 1514"/>
                <a:gd name="T10" fmla="*/ 68 w 265"/>
                <a:gd name="T11" fmla="*/ 476 h 1514"/>
                <a:gd name="T12" fmla="*/ 68 w 265"/>
                <a:gd name="T13" fmla="*/ 1514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iṥľiḋé"/>
            <p:cNvSpPr/>
            <p:nvPr/>
          </p:nvSpPr>
          <p:spPr bwMode="auto">
            <a:xfrm>
              <a:off x="6183744" y="2666985"/>
              <a:ext cx="306426" cy="2059936"/>
            </a:xfrm>
            <a:custGeom>
              <a:avLst/>
              <a:gdLst>
                <a:gd name="T0" fmla="*/ 32 w 109"/>
                <a:gd name="T1" fmla="*/ 735 h 735"/>
                <a:gd name="T2" fmla="*/ 0 w 109"/>
                <a:gd name="T3" fmla="*/ 735 h 735"/>
                <a:gd name="T4" fmla="*/ 0 w 109"/>
                <a:gd name="T5" fmla="*/ 228 h 735"/>
                <a:gd name="T6" fmla="*/ 100 w 109"/>
                <a:gd name="T7" fmla="*/ 0 h 735"/>
                <a:gd name="T8" fmla="*/ 93 w 109"/>
                <a:gd name="T9" fmla="*/ 96 h 735"/>
                <a:gd name="T10" fmla="*/ 32 w 109"/>
                <a:gd name="T11" fmla="*/ 235 h 735"/>
                <a:gd name="T12" fmla="*/ 32 w 109"/>
                <a:gd name="T13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îSļïḑé"/>
            <p:cNvSpPr/>
            <p:nvPr/>
          </p:nvSpPr>
          <p:spPr bwMode="auto">
            <a:xfrm>
              <a:off x="3012845" y="4726921"/>
              <a:ext cx="1795357" cy="210583"/>
            </a:xfrm>
            <a:custGeom>
              <a:avLst/>
              <a:gdLst>
                <a:gd name="T0" fmla="*/ 640 w 640"/>
                <a:gd name="T1" fmla="*/ 0 h 75"/>
                <a:gd name="T2" fmla="*/ 640 w 640"/>
                <a:gd name="T3" fmla="*/ 75 h 75"/>
                <a:gd name="T4" fmla="*/ 0 w 640"/>
                <a:gd name="T5" fmla="*/ 75 h 75"/>
                <a:gd name="T6" fmla="*/ 22 w 640"/>
                <a:gd name="T7" fmla="*/ 22 h 75"/>
                <a:gd name="T8" fmla="*/ 76 w 640"/>
                <a:gd name="T9" fmla="*/ 0 h 75"/>
                <a:gd name="T10" fmla="*/ 640 w 640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604360" y="193271"/>
            <a:ext cx="8191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(</a:t>
            </a:r>
            <a:r>
              <a:rPr lang="zh-CN" altLang="en-US" sz="3600" b="1" dirty="0">
                <a:solidFill>
                  <a:schemeClr val="bg1"/>
                </a:solidFill>
              </a:rPr>
              <a:t>三</a:t>
            </a:r>
            <a:r>
              <a:rPr lang="en-US" altLang="zh-CN" sz="3600" b="1" dirty="0">
                <a:solidFill>
                  <a:schemeClr val="bg1"/>
                </a:solidFill>
              </a:rPr>
              <a:t>) </a:t>
            </a:r>
            <a:r>
              <a:rPr lang="zh-CN" altLang="en-US" sz="3600" b="1" dirty="0">
                <a:solidFill>
                  <a:schemeClr val="bg1"/>
                </a:solidFill>
              </a:rPr>
              <a:t>了解计算机主机硬件组件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494" y="262764"/>
            <a:ext cx="692006" cy="55301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450975"/>
            <a:ext cx="9015095" cy="46418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85628" y="165947"/>
            <a:ext cx="2277772" cy="1145854"/>
            <a:chOff x="2786063" y="1763907"/>
            <a:chExt cx="6619875" cy="3330186"/>
          </a:xfrm>
        </p:grpSpPr>
        <p:sp>
          <p:nvSpPr>
            <p:cNvPr id="5" name="íśľíde"/>
            <p:cNvSpPr/>
            <p:nvPr/>
          </p:nvSpPr>
          <p:spPr bwMode="auto"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iŝḻïḋe"/>
            <p:cNvSpPr/>
            <p:nvPr/>
          </p:nvSpPr>
          <p:spPr bwMode="auto">
            <a:xfrm>
              <a:off x="6722350" y="3232590"/>
              <a:ext cx="619601" cy="703295"/>
            </a:xfrm>
            <a:custGeom>
              <a:avLst/>
              <a:gdLst>
                <a:gd name="T0" fmla="*/ 178 w 221"/>
                <a:gd name="T1" fmla="*/ 207 h 251"/>
                <a:gd name="T2" fmla="*/ 72 w 221"/>
                <a:gd name="T3" fmla="*/ 249 h 251"/>
                <a:gd name="T4" fmla="*/ 6 w 221"/>
                <a:gd name="T5" fmla="*/ 61 h 251"/>
                <a:gd name="T6" fmla="*/ 10 w 221"/>
                <a:gd name="T7" fmla="*/ 18 h 251"/>
                <a:gd name="T8" fmla="*/ 29 w 221"/>
                <a:gd name="T9" fmla="*/ 0 h 251"/>
                <a:gd name="T10" fmla="*/ 39 w 221"/>
                <a:gd name="T11" fmla="*/ 0 h 251"/>
                <a:gd name="T12" fmla="*/ 50 w 221"/>
                <a:gd name="T13" fmla="*/ 11 h 251"/>
                <a:gd name="T14" fmla="*/ 83 w 221"/>
                <a:gd name="T15" fmla="*/ 124 h 251"/>
                <a:gd name="T16" fmla="*/ 140 w 221"/>
                <a:gd name="T17" fmla="*/ 22 h 251"/>
                <a:gd name="T18" fmla="*/ 206 w 221"/>
                <a:gd name="T19" fmla="*/ 63 h 251"/>
                <a:gd name="T20" fmla="*/ 178 w 221"/>
                <a:gd name="T21" fmla="*/ 20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íṥḷiḋê"/>
            <p:cNvSpPr/>
            <p:nvPr/>
          </p:nvSpPr>
          <p:spPr bwMode="auto">
            <a:xfrm>
              <a:off x="6734500" y="3404026"/>
              <a:ext cx="456264" cy="526458"/>
            </a:xfrm>
            <a:custGeom>
              <a:avLst/>
              <a:gdLst>
                <a:gd name="T0" fmla="*/ 2 w 163"/>
                <a:gd name="T1" fmla="*/ 0 h 188"/>
                <a:gd name="T2" fmla="*/ 2 w 163"/>
                <a:gd name="T3" fmla="*/ 0 h 188"/>
                <a:gd name="T4" fmla="*/ 0 w 163"/>
                <a:gd name="T5" fmla="*/ 45 h 188"/>
                <a:gd name="T6" fmla="*/ 68 w 163"/>
                <a:gd name="T7" fmla="*/ 188 h 188"/>
                <a:gd name="T8" fmla="*/ 77 w 163"/>
                <a:gd name="T9" fmla="*/ 188 h 188"/>
                <a:gd name="T10" fmla="*/ 163 w 163"/>
                <a:gd name="T11" fmla="*/ 158 h 188"/>
                <a:gd name="T12" fmla="*/ 150 w 163"/>
                <a:gd name="T13" fmla="*/ 36 h 188"/>
                <a:gd name="T14" fmla="*/ 150 w 163"/>
                <a:gd name="T15" fmla="*/ 23 h 188"/>
                <a:gd name="T16" fmla="*/ 73 w 163"/>
                <a:gd name="T17" fmla="*/ 121 h 188"/>
                <a:gd name="T18" fmla="*/ 71 w 163"/>
                <a:gd name="T19" fmla="*/ 121 h 188"/>
                <a:gd name="T20" fmla="*/ 2 w 163"/>
                <a:gd name="T2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iṧ1iḓé"/>
            <p:cNvSpPr/>
            <p:nvPr/>
          </p:nvSpPr>
          <p:spPr bwMode="auto"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šľîḍê"/>
            <p:cNvSpPr/>
            <p:nvPr/>
          </p:nvSpPr>
          <p:spPr bwMode="auto"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ṥlïḑé"/>
            <p:cNvSpPr/>
            <p:nvPr/>
          </p:nvSpPr>
          <p:spPr bwMode="auto"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îšḻîḑé"/>
            <p:cNvSpPr/>
            <p:nvPr/>
          </p:nvSpPr>
          <p:spPr bwMode="auto">
            <a:xfrm>
              <a:off x="7578182" y="3240690"/>
              <a:ext cx="588553" cy="681696"/>
            </a:xfrm>
            <a:custGeom>
              <a:avLst/>
              <a:gdLst>
                <a:gd name="T0" fmla="*/ 135 w 210"/>
                <a:gd name="T1" fmla="*/ 243 h 243"/>
                <a:gd name="T2" fmla="*/ 85 w 210"/>
                <a:gd name="T3" fmla="*/ 227 h 243"/>
                <a:gd name="T4" fmla="*/ 32 w 210"/>
                <a:gd name="T5" fmla="*/ 157 h 243"/>
                <a:gd name="T6" fmla="*/ 28 w 210"/>
                <a:gd name="T7" fmla="*/ 149 h 243"/>
                <a:gd name="T8" fmla="*/ 0 w 210"/>
                <a:gd name="T9" fmla="*/ 57 h 243"/>
                <a:gd name="T10" fmla="*/ 19 w 210"/>
                <a:gd name="T11" fmla="*/ 46 h 243"/>
                <a:gd name="T12" fmla="*/ 77 w 210"/>
                <a:gd name="T13" fmla="*/ 9 h 243"/>
                <a:gd name="T14" fmla="*/ 114 w 210"/>
                <a:gd name="T15" fmla="*/ 84 h 243"/>
                <a:gd name="T16" fmla="*/ 137 w 210"/>
                <a:gd name="T17" fmla="*/ 103 h 243"/>
                <a:gd name="T18" fmla="*/ 157 w 210"/>
                <a:gd name="T19" fmla="*/ 16 h 243"/>
                <a:gd name="T20" fmla="*/ 173 w 210"/>
                <a:gd name="T21" fmla="*/ 0 h 243"/>
                <a:gd name="T22" fmla="*/ 192 w 210"/>
                <a:gd name="T23" fmla="*/ 3 h 243"/>
                <a:gd name="T24" fmla="*/ 202 w 210"/>
                <a:gd name="T25" fmla="*/ 14 h 243"/>
                <a:gd name="T26" fmla="*/ 206 w 210"/>
                <a:gd name="T27" fmla="*/ 52 h 243"/>
                <a:gd name="T28" fmla="*/ 206 w 210"/>
                <a:gd name="T29" fmla="*/ 52 h 243"/>
                <a:gd name="T30" fmla="*/ 135 w 210"/>
                <a:gd name="T31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ïŝḷîḋê"/>
            <p:cNvSpPr/>
            <p:nvPr/>
          </p:nvSpPr>
          <p:spPr bwMode="auto">
            <a:xfrm>
              <a:off x="6725050" y="3227191"/>
              <a:ext cx="171437" cy="159287"/>
            </a:xfrm>
            <a:custGeom>
              <a:avLst/>
              <a:gdLst>
                <a:gd name="T0" fmla="*/ 23 w 61"/>
                <a:gd name="T1" fmla="*/ 57 h 57"/>
                <a:gd name="T2" fmla="*/ 2 w 61"/>
                <a:gd name="T3" fmla="*/ 35 h 57"/>
                <a:gd name="T4" fmla="*/ 29 w 61"/>
                <a:gd name="T5" fmla="*/ 1 h 57"/>
                <a:gd name="T6" fmla="*/ 56 w 61"/>
                <a:gd name="T7" fmla="*/ 28 h 57"/>
                <a:gd name="T8" fmla="*/ 25 w 61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íṩ1íḑe"/>
            <p:cNvSpPr/>
            <p:nvPr/>
          </p:nvSpPr>
          <p:spPr bwMode="auto"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ïśļïḑè"/>
            <p:cNvSpPr/>
            <p:nvPr/>
          </p:nvSpPr>
          <p:spPr bwMode="auto"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îṣliḑé"/>
            <p:cNvSpPr/>
            <p:nvPr/>
          </p:nvSpPr>
          <p:spPr bwMode="auto"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ïṡ1iḍè"/>
            <p:cNvSpPr/>
            <p:nvPr/>
          </p:nvSpPr>
          <p:spPr bwMode="auto">
            <a:xfrm>
              <a:off x="6266087" y="3313584"/>
              <a:ext cx="2887421" cy="0"/>
            </a:xfrm>
            <a:custGeom>
              <a:avLst/>
              <a:gdLst>
                <a:gd name="T0" fmla="*/ 0 w 2139"/>
                <a:gd name="T1" fmla="*/ 2139 w 2139"/>
                <a:gd name="T2" fmla="*/ 0 w 21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9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iṡlîḍe"/>
            <p:cNvSpPr/>
            <p:nvPr/>
          </p:nvSpPr>
          <p:spPr bwMode="auto">
            <a:xfrm>
              <a:off x="6266087" y="3313584"/>
              <a:ext cx="288742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ïsḷîde"/>
            <p:cNvSpPr/>
            <p:nvPr/>
          </p:nvSpPr>
          <p:spPr bwMode="auto"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îşḻidè"/>
            <p:cNvSpPr/>
            <p:nvPr/>
          </p:nvSpPr>
          <p:spPr bwMode="auto">
            <a:xfrm>
              <a:off x="6953182" y="3159696"/>
              <a:ext cx="437365" cy="656048"/>
            </a:xfrm>
            <a:custGeom>
              <a:avLst/>
              <a:gdLst>
                <a:gd name="T0" fmla="*/ 156 w 156"/>
                <a:gd name="T1" fmla="*/ 234 h 234"/>
                <a:gd name="T2" fmla="*/ 0 w 156"/>
                <a:gd name="T3" fmla="*/ 107 h 234"/>
                <a:gd name="T4" fmla="*/ 33 w 156"/>
                <a:gd name="T5" fmla="*/ 47 h 234"/>
                <a:gd name="T6" fmla="*/ 121 w 156"/>
                <a:gd name="T7" fmla="*/ 12 h 234"/>
                <a:gd name="T8" fmla="*/ 121 w 156"/>
                <a:gd name="T9" fmla="*/ 13 h 234"/>
                <a:gd name="T10" fmla="*/ 138 w 156"/>
                <a:gd name="T11" fmla="*/ 20 h 234"/>
                <a:gd name="T12" fmla="*/ 131 w 156"/>
                <a:gd name="T13" fmla="*/ 172 h 234"/>
                <a:gd name="T14" fmla="*/ 156 w 156"/>
                <a:gd name="T1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iŝlîdê"/>
            <p:cNvSpPr/>
            <p:nvPr/>
          </p:nvSpPr>
          <p:spPr bwMode="auto">
            <a:xfrm>
              <a:off x="7424295" y="3148897"/>
              <a:ext cx="500811" cy="656048"/>
            </a:xfrm>
            <a:custGeom>
              <a:avLst/>
              <a:gdLst>
                <a:gd name="T0" fmla="*/ 24 w 179"/>
                <a:gd name="T1" fmla="*/ 234 h 234"/>
                <a:gd name="T2" fmla="*/ 179 w 179"/>
                <a:gd name="T3" fmla="*/ 107 h 234"/>
                <a:gd name="T4" fmla="*/ 147 w 179"/>
                <a:gd name="T5" fmla="*/ 47 h 234"/>
                <a:gd name="T6" fmla="*/ 58 w 179"/>
                <a:gd name="T7" fmla="*/ 8 h 234"/>
                <a:gd name="T8" fmla="*/ 0 w 179"/>
                <a:gd name="T9" fmla="*/ 17 h 234"/>
                <a:gd name="T10" fmla="*/ 49 w 179"/>
                <a:gd name="T11" fmla="*/ 172 h 234"/>
                <a:gd name="T12" fmla="*/ 24 w 179"/>
                <a:gd name="T13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íṣ1iďê"/>
            <p:cNvSpPr/>
            <p:nvPr/>
          </p:nvSpPr>
          <p:spPr bwMode="auto">
            <a:xfrm>
              <a:off x="6719651" y="4825464"/>
              <a:ext cx="317225" cy="117441"/>
            </a:xfrm>
            <a:custGeom>
              <a:avLst/>
              <a:gdLst>
                <a:gd name="T0" fmla="*/ 92 w 113"/>
                <a:gd name="T1" fmla="*/ 3 h 42"/>
                <a:gd name="T2" fmla="*/ 105 w 113"/>
                <a:gd name="T3" fmla="*/ 39 h 42"/>
                <a:gd name="T4" fmla="*/ 0 w 113"/>
                <a:gd name="T5" fmla="*/ 39 h 42"/>
                <a:gd name="T6" fmla="*/ 12 w 113"/>
                <a:gd name="T7" fmla="*/ 27 h 42"/>
                <a:gd name="T8" fmla="*/ 56 w 113"/>
                <a:gd name="T9" fmla="*/ 12 h 42"/>
                <a:gd name="T10" fmla="*/ 92 w 113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ïṡḻïḋe"/>
            <p:cNvSpPr/>
            <p:nvPr/>
          </p:nvSpPr>
          <p:spPr bwMode="auto">
            <a:xfrm>
              <a:off x="7224510" y="4825464"/>
              <a:ext cx="319925" cy="117441"/>
            </a:xfrm>
            <a:custGeom>
              <a:avLst/>
              <a:gdLst>
                <a:gd name="T0" fmla="*/ 93 w 114"/>
                <a:gd name="T1" fmla="*/ 3 h 42"/>
                <a:gd name="T2" fmla="*/ 105 w 114"/>
                <a:gd name="T3" fmla="*/ 39 h 42"/>
                <a:gd name="T4" fmla="*/ 0 w 114"/>
                <a:gd name="T5" fmla="*/ 39 h 42"/>
                <a:gd name="T6" fmla="*/ 13 w 114"/>
                <a:gd name="T7" fmla="*/ 27 h 42"/>
                <a:gd name="T8" fmla="*/ 56 w 114"/>
                <a:gd name="T9" fmla="*/ 12 h 42"/>
                <a:gd name="T10" fmla="*/ 93 w 114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ïśḻîdè"/>
            <p:cNvSpPr/>
            <p:nvPr/>
          </p:nvSpPr>
          <p:spPr bwMode="auto">
            <a:xfrm>
              <a:off x="7117869" y="2789826"/>
              <a:ext cx="278078" cy="382020"/>
            </a:xfrm>
            <a:custGeom>
              <a:avLst/>
              <a:gdLst>
                <a:gd name="T0" fmla="*/ 16 w 99"/>
                <a:gd name="T1" fmla="*/ 26 h 136"/>
                <a:gd name="T2" fmla="*/ 5 w 99"/>
                <a:gd name="T3" fmla="*/ 45 h 136"/>
                <a:gd name="T4" fmla="*/ 12 w 99"/>
                <a:gd name="T5" fmla="*/ 73 h 136"/>
                <a:gd name="T6" fmla="*/ 28 w 99"/>
                <a:gd name="T7" fmla="*/ 123 h 136"/>
                <a:gd name="T8" fmla="*/ 80 w 99"/>
                <a:gd name="T9" fmla="*/ 40 h 136"/>
                <a:gd name="T10" fmla="*/ 16 w 99"/>
                <a:gd name="T11" fmla="*/ 2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îsļiḑé"/>
            <p:cNvSpPr/>
            <p:nvPr/>
          </p:nvSpPr>
          <p:spPr bwMode="auto">
            <a:xfrm>
              <a:off x="7016627" y="2756078"/>
              <a:ext cx="298327" cy="182236"/>
            </a:xfrm>
            <a:custGeom>
              <a:avLst/>
              <a:gdLst>
                <a:gd name="T0" fmla="*/ 106 w 106"/>
                <a:gd name="T1" fmla="*/ 30 h 65"/>
                <a:gd name="T2" fmla="*/ 30 w 106"/>
                <a:gd name="T3" fmla="*/ 58 h 65"/>
                <a:gd name="T4" fmla="*/ 21 w 106"/>
                <a:gd name="T5" fmla="*/ 17 h 65"/>
                <a:gd name="T6" fmla="*/ 62 w 106"/>
                <a:gd name="T7" fmla="*/ 10 h 65"/>
                <a:gd name="T8" fmla="*/ 106 w 106"/>
                <a:gd name="T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îṣlîďê"/>
            <p:cNvSpPr/>
            <p:nvPr/>
          </p:nvSpPr>
          <p:spPr bwMode="auto">
            <a:xfrm>
              <a:off x="7266358" y="2789826"/>
              <a:ext cx="126890" cy="218683"/>
            </a:xfrm>
            <a:custGeom>
              <a:avLst/>
              <a:gdLst>
                <a:gd name="T0" fmla="*/ 0 w 45"/>
                <a:gd name="T1" fmla="*/ 15 h 78"/>
                <a:gd name="T2" fmla="*/ 27 w 45"/>
                <a:gd name="T3" fmla="*/ 11 h 78"/>
                <a:gd name="T4" fmla="*/ 30 w 45"/>
                <a:gd name="T5" fmla="*/ 78 h 78"/>
                <a:gd name="T6" fmla="*/ 0 w 45"/>
                <a:gd name="T7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iṥľíḋé"/>
            <p:cNvSpPr/>
            <p:nvPr/>
          </p:nvSpPr>
          <p:spPr bwMode="auto">
            <a:xfrm>
              <a:off x="7244759" y="2823572"/>
              <a:ext cx="112042" cy="168737"/>
            </a:xfrm>
            <a:custGeom>
              <a:avLst/>
              <a:gdLst>
                <a:gd name="T0" fmla="*/ 0 w 40"/>
                <a:gd name="T1" fmla="*/ 14 h 60"/>
                <a:gd name="T2" fmla="*/ 22 w 40"/>
                <a:gd name="T3" fmla="*/ 36 h 60"/>
                <a:gd name="T4" fmla="*/ 36 w 40"/>
                <a:gd name="T5" fmla="*/ 60 h 60"/>
                <a:gd name="T6" fmla="*/ 36 w 40"/>
                <a:gd name="T7" fmla="*/ 45 h 60"/>
                <a:gd name="T8" fmla="*/ 37 w 40"/>
                <a:gd name="T9" fmla="*/ 39 h 60"/>
                <a:gd name="T10" fmla="*/ 14 w 40"/>
                <a:gd name="T11" fmla="*/ 2 h 60"/>
                <a:gd name="T12" fmla="*/ 0 w 40"/>
                <a:gd name="T13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ïṣlïḑé"/>
            <p:cNvSpPr/>
            <p:nvPr/>
          </p:nvSpPr>
          <p:spPr bwMode="auto">
            <a:xfrm>
              <a:off x="7344651" y="2930214"/>
              <a:ext cx="53996" cy="80994"/>
            </a:xfrm>
            <a:custGeom>
              <a:avLst/>
              <a:gdLst>
                <a:gd name="T0" fmla="*/ 0 w 19"/>
                <a:gd name="T1" fmla="*/ 29 h 29"/>
                <a:gd name="T2" fmla="*/ 13 w 19"/>
                <a:gd name="T3" fmla="*/ 22 h 29"/>
                <a:gd name="T4" fmla="*/ 0 w 19"/>
                <a:gd name="T5" fmla="*/ 7 h 29"/>
                <a:gd name="T6" fmla="*/ 0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iṧḷîḋê"/>
            <p:cNvSpPr/>
            <p:nvPr/>
          </p:nvSpPr>
          <p:spPr bwMode="auto">
            <a:xfrm>
              <a:off x="7247459" y="2992309"/>
              <a:ext cx="193035" cy="242981"/>
            </a:xfrm>
            <a:custGeom>
              <a:avLst/>
              <a:gdLst>
                <a:gd name="T0" fmla="*/ 72 w 143"/>
                <a:gd name="T1" fmla="*/ 0 h 180"/>
                <a:gd name="T2" fmla="*/ 143 w 143"/>
                <a:gd name="T3" fmla="*/ 180 h 180"/>
                <a:gd name="T4" fmla="*/ 39 w 143"/>
                <a:gd name="T5" fmla="*/ 162 h 180"/>
                <a:gd name="T6" fmla="*/ 0 w 143"/>
                <a:gd name="T7" fmla="*/ 79 h 180"/>
                <a:gd name="T8" fmla="*/ 72 w 143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íṣḷïďê"/>
            <p:cNvSpPr/>
            <p:nvPr/>
          </p:nvSpPr>
          <p:spPr bwMode="auto">
            <a:xfrm>
              <a:off x="7242059" y="2955862"/>
              <a:ext cx="10799" cy="24298"/>
            </a:xfrm>
            <a:custGeom>
              <a:avLst/>
              <a:gdLst>
                <a:gd name="T0" fmla="*/ 0 w 4"/>
                <a:gd name="T1" fmla="*/ 5 h 9"/>
                <a:gd name="T2" fmla="*/ 2 w 4"/>
                <a:gd name="T3" fmla="*/ 9 h 9"/>
                <a:gd name="T4" fmla="*/ 3 w 4"/>
                <a:gd name="T5" fmla="*/ 4 h 9"/>
                <a:gd name="T6" fmla="*/ 1 w 4"/>
                <a:gd name="T7" fmla="*/ 0 h 9"/>
                <a:gd name="T8" fmla="*/ 0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ís1íḍe"/>
            <p:cNvSpPr/>
            <p:nvPr/>
          </p:nvSpPr>
          <p:spPr bwMode="auto">
            <a:xfrm>
              <a:off x="7165115" y="2963961"/>
              <a:ext cx="12149" cy="25648"/>
            </a:xfrm>
            <a:custGeom>
              <a:avLst/>
              <a:gdLst>
                <a:gd name="T0" fmla="*/ 1 w 4"/>
                <a:gd name="T1" fmla="*/ 5 h 9"/>
                <a:gd name="T2" fmla="*/ 3 w 4"/>
                <a:gd name="T3" fmla="*/ 9 h 9"/>
                <a:gd name="T4" fmla="*/ 4 w 4"/>
                <a:gd name="T5" fmla="*/ 5 h 9"/>
                <a:gd name="T6" fmla="*/ 2 w 4"/>
                <a:gd name="T7" fmla="*/ 0 h 9"/>
                <a:gd name="T8" fmla="*/ 1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î$ľiḓé"/>
            <p:cNvSpPr/>
            <p:nvPr/>
          </p:nvSpPr>
          <p:spPr bwMode="auto">
            <a:xfrm>
              <a:off x="7258258" y="3008508"/>
              <a:ext cx="114741" cy="163337"/>
            </a:xfrm>
            <a:custGeom>
              <a:avLst/>
              <a:gdLst>
                <a:gd name="T0" fmla="*/ 33 w 41"/>
                <a:gd name="T1" fmla="*/ 0 h 58"/>
                <a:gd name="T2" fmla="*/ 28 w 41"/>
                <a:gd name="T3" fmla="*/ 0 h 58"/>
                <a:gd name="T4" fmla="*/ 26 w 41"/>
                <a:gd name="T5" fmla="*/ 20 h 58"/>
                <a:gd name="T6" fmla="*/ 0 w 41"/>
                <a:gd name="T7" fmla="*/ 44 h 58"/>
                <a:gd name="T8" fmla="*/ 8 w 41"/>
                <a:gd name="T9" fmla="*/ 58 h 58"/>
                <a:gd name="T10" fmla="*/ 33 w 4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ïṩḻiḑè"/>
            <p:cNvSpPr/>
            <p:nvPr/>
          </p:nvSpPr>
          <p:spPr bwMode="auto">
            <a:xfrm>
              <a:off x="7117869" y="3179944"/>
              <a:ext cx="712743" cy="966523"/>
            </a:xfrm>
            <a:custGeom>
              <a:avLst/>
              <a:gdLst>
                <a:gd name="T0" fmla="*/ 254 w 254"/>
                <a:gd name="T1" fmla="*/ 243 h 345"/>
                <a:gd name="T2" fmla="*/ 249 w 254"/>
                <a:gd name="T3" fmla="*/ 249 h 345"/>
                <a:gd name="T4" fmla="*/ 243 w 254"/>
                <a:gd name="T5" fmla="*/ 256 h 345"/>
                <a:gd name="T6" fmla="*/ 12 w 254"/>
                <a:gd name="T7" fmla="*/ 304 h 345"/>
                <a:gd name="T8" fmla="*/ 27 w 254"/>
                <a:gd name="T9" fmla="*/ 243 h 345"/>
                <a:gd name="T10" fmla="*/ 20 w 254"/>
                <a:gd name="T11" fmla="*/ 11 h 345"/>
                <a:gd name="T12" fmla="*/ 109 w 254"/>
                <a:gd name="T13" fmla="*/ 6 h 345"/>
                <a:gd name="T14" fmla="*/ 188 w 254"/>
                <a:gd name="T15" fmla="*/ 0 h 345"/>
                <a:gd name="T16" fmla="*/ 183 w 254"/>
                <a:gd name="T17" fmla="*/ 68 h 345"/>
                <a:gd name="T18" fmla="*/ 185 w 254"/>
                <a:gd name="T19" fmla="*/ 86 h 345"/>
                <a:gd name="T20" fmla="*/ 186 w 254"/>
                <a:gd name="T21" fmla="*/ 92 h 345"/>
                <a:gd name="T22" fmla="*/ 210 w 254"/>
                <a:gd name="T23" fmla="*/ 93 h 345"/>
                <a:gd name="T24" fmla="*/ 224 w 254"/>
                <a:gd name="T25" fmla="*/ 92 h 345"/>
                <a:gd name="T26" fmla="*/ 208 w 254"/>
                <a:gd name="T27" fmla="*/ 151 h 345"/>
                <a:gd name="T28" fmla="*/ 210 w 254"/>
                <a:gd name="T29" fmla="*/ 168 h 345"/>
                <a:gd name="T30" fmla="*/ 254 w 254"/>
                <a:gd name="T31" fmla="*/ 24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iṧļïdé"/>
            <p:cNvSpPr/>
            <p:nvPr/>
          </p:nvSpPr>
          <p:spPr bwMode="auto">
            <a:xfrm>
              <a:off x="6549564" y="3807645"/>
              <a:ext cx="1002971" cy="1056966"/>
            </a:xfrm>
            <a:custGeom>
              <a:avLst/>
              <a:gdLst>
                <a:gd name="T0" fmla="*/ 358 w 358"/>
                <a:gd name="T1" fmla="*/ 83 h 377"/>
                <a:gd name="T2" fmla="*/ 228 w 358"/>
                <a:gd name="T3" fmla="*/ 186 h 377"/>
                <a:gd name="T4" fmla="*/ 166 w 358"/>
                <a:gd name="T5" fmla="*/ 351 h 377"/>
                <a:gd name="T6" fmla="*/ 148 w 358"/>
                <a:gd name="T7" fmla="*/ 376 h 377"/>
                <a:gd name="T8" fmla="*/ 129 w 358"/>
                <a:gd name="T9" fmla="*/ 376 h 377"/>
                <a:gd name="T10" fmla="*/ 112 w 358"/>
                <a:gd name="T11" fmla="*/ 377 h 377"/>
                <a:gd name="T12" fmla="*/ 93 w 358"/>
                <a:gd name="T13" fmla="*/ 366 h 377"/>
                <a:gd name="T14" fmla="*/ 89 w 358"/>
                <a:gd name="T15" fmla="*/ 40 h 377"/>
                <a:gd name="T16" fmla="*/ 236 w 358"/>
                <a:gd name="T17" fmla="*/ 12 h 377"/>
                <a:gd name="T18" fmla="*/ 358 w 358"/>
                <a:gd name="T19" fmla="*/ 8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Sľíḋè"/>
            <p:cNvSpPr/>
            <p:nvPr/>
          </p:nvSpPr>
          <p:spPr bwMode="auto">
            <a:xfrm>
              <a:off x="6795245" y="3219091"/>
              <a:ext cx="129590" cy="170086"/>
            </a:xfrm>
            <a:custGeom>
              <a:avLst/>
              <a:gdLst>
                <a:gd name="T0" fmla="*/ 12 w 46"/>
                <a:gd name="T1" fmla="*/ 57 h 61"/>
                <a:gd name="T2" fmla="*/ 14 w 46"/>
                <a:gd name="T3" fmla="*/ 29 h 61"/>
                <a:gd name="T4" fmla="*/ 28 w 46"/>
                <a:gd name="T5" fmla="*/ 14 h 61"/>
                <a:gd name="T6" fmla="*/ 39 w 46"/>
                <a:gd name="T7" fmla="*/ 16 h 61"/>
                <a:gd name="T8" fmla="*/ 29 w 46"/>
                <a:gd name="T9" fmla="*/ 57 h 61"/>
                <a:gd name="T10" fmla="*/ 12 w 46"/>
                <a:gd name="T11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iśḷíďe"/>
            <p:cNvSpPr/>
            <p:nvPr/>
          </p:nvSpPr>
          <p:spPr bwMode="auto">
            <a:xfrm>
              <a:off x="7939954" y="3279836"/>
              <a:ext cx="122841" cy="145788"/>
            </a:xfrm>
            <a:custGeom>
              <a:avLst/>
              <a:gdLst>
                <a:gd name="T0" fmla="*/ 17 w 44"/>
                <a:gd name="T1" fmla="*/ 3 h 52"/>
                <a:gd name="T2" fmla="*/ 14 w 44"/>
                <a:gd name="T3" fmla="*/ 36 h 52"/>
                <a:gd name="T4" fmla="*/ 43 w 44"/>
                <a:gd name="T5" fmla="*/ 27 h 52"/>
                <a:gd name="T6" fmla="*/ 26 w 44"/>
                <a:gd name="T7" fmla="*/ 14 h 52"/>
                <a:gd name="T8" fmla="*/ 17 w 44"/>
                <a:gd name="T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îṩliḋè"/>
            <p:cNvSpPr/>
            <p:nvPr/>
          </p:nvSpPr>
          <p:spPr bwMode="auto">
            <a:xfrm>
              <a:off x="8716142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íṧ1iḓê"/>
            <p:cNvSpPr/>
            <p:nvPr/>
          </p:nvSpPr>
          <p:spPr bwMode="auto"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ï$ḻíḑe"/>
            <p:cNvSpPr/>
            <p:nvPr/>
          </p:nvSpPr>
          <p:spPr bwMode="auto"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íṣ1íḑè"/>
            <p:cNvSpPr/>
            <p:nvPr/>
          </p:nvSpPr>
          <p:spPr bwMode="auto"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ïsḻïdè"/>
            <p:cNvSpPr/>
            <p:nvPr/>
          </p:nvSpPr>
          <p:spPr bwMode="auto">
            <a:xfrm>
              <a:off x="8960473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ïṩľïḑe"/>
            <p:cNvSpPr/>
            <p:nvPr/>
          </p:nvSpPr>
          <p:spPr bwMode="auto"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i$ľiḍè"/>
            <p:cNvSpPr/>
            <p:nvPr/>
          </p:nvSpPr>
          <p:spPr bwMode="auto"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îšlîḑe"/>
            <p:cNvSpPr/>
            <p:nvPr/>
          </p:nvSpPr>
          <p:spPr bwMode="auto"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íŝḷîdè"/>
            <p:cNvSpPr/>
            <p:nvPr/>
          </p:nvSpPr>
          <p:spPr bwMode="auto"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isḻïde"/>
            <p:cNvSpPr/>
            <p:nvPr/>
          </p:nvSpPr>
          <p:spPr bwMode="auto">
            <a:xfrm>
              <a:off x="6812794" y="3841392"/>
              <a:ext cx="739741" cy="1020519"/>
            </a:xfrm>
            <a:custGeom>
              <a:avLst/>
              <a:gdLst>
                <a:gd name="T0" fmla="*/ 264 w 264"/>
                <a:gd name="T1" fmla="*/ 71 h 364"/>
                <a:gd name="T2" fmla="*/ 134 w 264"/>
                <a:gd name="T3" fmla="*/ 174 h 364"/>
                <a:gd name="T4" fmla="*/ 72 w 264"/>
                <a:gd name="T5" fmla="*/ 339 h 364"/>
                <a:gd name="T6" fmla="*/ 54 w 264"/>
                <a:gd name="T7" fmla="*/ 364 h 364"/>
                <a:gd name="T8" fmla="*/ 35 w 264"/>
                <a:gd name="T9" fmla="*/ 364 h 364"/>
                <a:gd name="T10" fmla="*/ 11 w 264"/>
                <a:gd name="T11" fmla="*/ 207 h 364"/>
                <a:gd name="T12" fmla="*/ 142 w 264"/>
                <a:gd name="T13" fmla="*/ 0 h 364"/>
                <a:gd name="T14" fmla="*/ 264 w 264"/>
                <a:gd name="T15" fmla="*/ 71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íṡḷîdè"/>
            <p:cNvSpPr/>
            <p:nvPr/>
          </p:nvSpPr>
          <p:spPr bwMode="auto">
            <a:xfrm>
              <a:off x="7292005" y="3196143"/>
              <a:ext cx="132289" cy="56695"/>
            </a:xfrm>
            <a:custGeom>
              <a:avLst/>
              <a:gdLst>
                <a:gd name="T0" fmla="*/ 0 w 47"/>
                <a:gd name="T1" fmla="*/ 0 h 20"/>
                <a:gd name="T2" fmla="*/ 4 w 47"/>
                <a:gd name="T3" fmla="*/ 6 h 20"/>
                <a:gd name="T4" fmla="*/ 35 w 47"/>
                <a:gd name="T5" fmla="*/ 11 h 20"/>
                <a:gd name="T6" fmla="*/ 47 w 47"/>
                <a:gd name="T7" fmla="*/ 0 h 20"/>
                <a:gd name="T8" fmla="*/ 0 w 4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íşļîḋè"/>
            <p:cNvSpPr/>
            <p:nvPr/>
          </p:nvSpPr>
          <p:spPr bwMode="auto">
            <a:xfrm>
              <a:off x="7190764" y="3016608"/>
              <a:ext cx="87743" cy="45896"/>
            </a:xfrm>
            <a:custGeom>
              <a:avLst/>
              <a:gdLst>
                <a:gd name="T0" fmla="*/ 0 w 65"/>
                <a:gd name="T1" fmla="*/ 34 h 34"/>
                <a:gd name="T2" fmla="*/ 58 w 65"/>
                <a:gd name="T3" fmla="*/ 0 h 34"/>
                <a:gd name="T4" fmla="*/ 65 w 65"/>
                <a:gd name="T5" fmla="*/ 21 h 34"/>
                <a:gd name="T6" fmla="*/ 0 w 65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î$lîďé"/>
            <p:cNvSpPr/>
            <p:nvPr/>
          </p:nvSpPr>
          <p:spPr bwMode="auto">
            <a:xfrm>
              <a:off x="7706423" y="3386478"/>
              <a:ext cx="454914" cy="535908"/>
            </a:xfrm>
            <a:custGeom>
              <a:avLst/>
              <a:gdLst>
                <a:gd name="T0" fmla="*/ 160 w 162"/>
                <a:gd name="T1" fmla="*/ 0 h 191"/>
                <a:gd name="T2" fmla="*/ 98 w 162"/>
                <a:gd name="T3" fmla="*/ 153 h 191"/>
                <a:gd name="T4" fmla="*/ 86 w 162"/>
                <a:gd name="T5" fmla="*/ 155 h 191"/>
                <a:gd name="T6" fmla="*/ 5 w 162"/>
                <a:gd name="T7" fmla="*/ 89 h 191"/>
                <a:gd name="T8" fmla="*/ 0 w 162"/>
                <a:gd name="T9" fmla="*/ 94 h 191"/>
                <a:gd name="T10" fmla="*/ 44 w 162"/>
                <a:gd name="T11" fmla="*/ 169 h 191"/>
                <a:gd name="T12" fmla="*/ 39 w 162"/>
                <a:gd name="T13" fmla="*/ 175 h 191"/>
                <a:gd name="T14" fmla="*/ 88 w 162"/>
                <a:gd name="T15" fmla="*/ 191 h 191"/>
                <a:gd name="T16" fmla="*/ 89 w 162"/>
                <a:gd name="T17" fmla="*/ 191 h 191"/>
                <a:gd name="T18" fmla="*/ 161 w 162"/>
                <a:gd name="T19" fmla="*/ 39 h 191"/>
                <a:gd name="T20" fmla="*/ 160 w 162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iṡļïḑè"/>
            <p:cNvSpPr/>
            <p:nvPr/>
          </p:nvSpPr>
          <p:spPr bwMode="auto">
            <a:xfrm>
              <a:off x="7701023" y="3602461"/>
              <a:ext cx="20249" cy="48596"/>
            </a:xfrm>
            <a:custGeom>
              <a:avLst/>
              <a:gdLst>
                <a:gd name="T0" fmla="*/ 0 w 7"/>
                <a:gd name="T1" fmla="*/ 0 h 17"/>
                <a:gd name="T2" fmla="*/ 0 w 7"/>
                <a:gd name="T3" fmla="*/ 0 h 17"/>
                <a:gd name="T4" fmla="*/ 2 w 7"/>
                <a:gd name="T5" fmla="*/ 17 h 17"/>
                <a:gd name="T6" fmla="*/ 2 w 7"/>
                <a:gd name="T7" fmla="*/ 17 h 17"/>
                <a:gd name="T8" fmla="*/ 7 w 7"/>
                <a:gd name="T9" fmla="*/ 12 h 17"/>
                <a:gd name="T10" fmla="*/ 7 w 7"/>
                <a:gd name="T11" fmla="*/ 12 h 17"/>
                <a:gd name="T12" fmla="*/ 0 w 7"/>
                <a:gd name="T13" fmla="*/ 0 h 17"/>
                <a:gd name="T14" fmla="*/ 0 w 7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îṡľiḓé"/>
            <p:cNvSpPr/>
            <p:nvPr/>
          </p:nvSpPr>
          <p:spPr bwMode="auto">
            <a:xfrm>
              <a:off x="7633528" y="3471521"/>
              <a:ext cx="197084" cy="425217"/>
            </a:xfrm>
            <a:custGeom>
              <a:avLst/>
              <a:gdLst>
                <a:gd name="T0" fmla="*/ 0 w 70"/>
                <a:gd name="T1" fmla="*/ 0 h 152"/>
                <a:gd name="T2" fmla="*/ 8 w 70"/>
                <a:gd name="T3" fmla="*/ 67 h 152"/>
                <a:gd name="T4" fmla="*/ 10 w 70"/>
                <a:gd name="T5" fmla="*/ 76 h 152"/>
                <a:gd name="T6" fmla="*/ 27 w 70"/>
                <a:gd name="T7" fmla="*/ 129 h 152"/>
                <a:gd name="T8" fmla="*/ 59 w 70"/>
                <a:gd name="T9" fmla="*/ 152 h 152"/>
                <a:gd name="T10" fmla="*/ 65 w 70"/>
                <a:gd name="T11" fmla="*/ 145 h 152"/>
                <a:gd name="T12" fmla="*/ 65 w 70"/>
                <a:gd name="T13" fmla="*/ 145 h 152"/>
                <a:gd name="T14" fmla="*/ 70 w 70"/>
                <a:gd name="T15" fmla="*/ 139 h 152"/>
                <a:gd name="T16" fmla="*/ 26 w 70"/>
                <a:gd name="T17" fmla="*/ 64 h 152"/>
                <a:gd name="T18" fmla="*/ 26 w 70"/>
                <a:gd name="T19" fmla="*/ 64 h 152"/>
                <a:gd name="T20" fmla="*/ 24 w 70"/>
                <a:gd name="T21" fmla="*/ 47 h 152"/>
                <a:gd name="T22" fmla="*/ 24 w 70"/>
                <a:gd name="T23" fmla="*/ 47 h 152"/>
                <a:gd name="T24" fmla="*/ 0 w 70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$1iḓe"/>
            <p:cNvSpPr/>
            <p:nvPr/>
          </p:nvSpPr>
          <p:spPr bwMode="auto">
            <a:xfrm>
              <a:off x="6914035" y="3815744"/>
              <a:ext cx="1123111" cy="1051567"/>
            </a:xfrm>
            <a:custGeom>
              <a:avLst/>
              <a:gdLst>
                <a:gd name="T0" fmla="*/ 357 w 401"/>
                <a:gd name="T1" fmla="*/ 161 h 375"/>
                <a:gd name="T2" fmla="*/ 212 w 401"/>
                <a:gd name="T3" fmla="*/ 225 h 375"/>
                <a:gd name="T4" fmla="*/ 227 w 401"/>
                <a:gd name="T5" fmla="*/ 359 h 375"/>
                <a:gd name="T6" fmla="*/ 215 w 401"/>
                <a:gd name="T7" fmla="*/ 375 h 375"/>
                <a:gd name="T8" fmla="*/ 154 w 401"/>
                <a:gd name="T9" fmla="*/ 375 h 375"/>
                <a:gd name="T10" fmla="*/ 145 w 401"/>
                <a:gd name="T11" fmla="*/ 371 h 375"/>
                <a:gd name="T12" fmla="*/ 113 w 401"/>
                <a:gd name="T13" fmla="*/ 57 h 375"/>
                <a:gd name="T14" fmla="*/ 284 w 401"/>
                <a:gd name="T15" fmla="*/ 6 h 375"/>
                <a:gd name="T16" fmla="*/ 327 w 401"/>
                <a:gd name="T17" fmla="*/ 16 h 375"/>
                <a:gd name="T18" fmla="*/ 357 w 401"/>
                <a:gd name="T19" fmla="*/ 16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îṧḷiḋé"/>
            <p:cNvSpPr/>
            <p:nvPr/>
          </p:nvSpPr>
          <p:spPr bwMode="auto">
            <a:xfrm>
              <a:off x="7292005" y="3833292"/>
              <a:ext cx="745141" cy="1034018"/>
            </a:xfrm>
            <a:custGeom>
              <a:avLst/>
              <a:gdLst>
                <a:gd name="T0" fmla="*/ 222 w 266"/>
                <a:gd name="T1" fmla="*/ 155 h 369"/>
                <a:gd name="T2" fmla="*/ 77 w 266"/>
                <a:gd name="T3" fmla="*/ 219 h 369"/>
                <a:gd name="T4" fmla="*/ 92 w 266"/>
                <a:gd name="T5" fmla="*/ 353 h 369"/>
                <a:gd name="T6" fmla="*/ 80 w 266"/>
                <a:gd name="T7" fmla="*/ 369 h 369"/>
                <a:gd name="T8" fmla="*/ 60 w 266"/>
                <a:gd name="T9" fmla="*/ 369 h 369"/>
                <a:gd name="T10" fmla="*/ 30 w 266"/>
                <a:gd name="T11" fmla="*/ 255 h 369"/>
                <a:gd name="T12" fmla="*/ 162 w 266"/>
                <a:gd name="T13" fmla="*/ 111 h 369"/>
                <a:gd name="T14" fmla="*/ 149 w 266"/>
                <a:gd name="T15" fmla="*/ 0 h 369"/>
                <a:gd name="T16" fmla="*/ 192 w 266"/>
                <a:gd name="T17" fmla="*/ 10 h 369"/>
                <a:gd name="T18" fmla="*/ 222 w 266"/>
                <a:gd name="T19" fmla="*/ 1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íŝľídê"/>
            <p:cNvSpPr/>
            <p:nvPr/>
          </p:nvSpPr>
          <p:spPr bwMode="auto">
            <a:xfrm>
              <a:off x="4516626" y="1774706"/>
              <a:ext cx="276728" cy="382020"/>
            </a:xfrm>
            <a:custGeom>
              <a:avLst/>
              <a:gdLst>
                <a:gd name="T0" fmla="*/ 83 w 99"/>
                <a:gd name="T1" fmla="*/ 25 h 136"/>
                <a:gd name="T2" fmla="*/ 94 w 99"/>
                <a:gd name="T3" fmla="*/ 44 h 136"/>
                <a:gd name="T4" fmla="*/ 88 w 99"/>
                <a:gd name="T5" fmla="*/ 72 h 136"/>
                <a:gd name="T6" fmla="*/ 72 w 99"/>
                <a:gd name="T7" fmla="*/ 122 h 136"/>
                <a:gd name="T8" fmla="*/ 19 w 99"/>
                <a:gd name="T9" fmla="*/ 40 h 136"/>
                <a:gd name="T10" fmla="*/ 83 w 99"/>
                <a:gd name="T11" fmla="*/ 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iṡlíďê"/>
            <p:cNvSpPr/>
            <p:nvPr/>
          </p:nvSpPr>
          <p:spPr bwMode="auto">
            <a:xfrm>
              <a:off x="4608418" y="1763907"/>
              <a:ext cx="306426" cy="171437"/>
            </a:xfrm>
            <a:custGeom>
              <a:avLst/>
              <a:gdLst>
                <a:gd name="T0" fmla="*/ 0 w 109"/>
                <a:gd name="T1" fmla="*/ 22 h 61"/>
                <a:gd name="T2" fmla="*/ 82 w 109"/>
                <a:gd name="T3" fmla="*/ 46 h 61"/>
                <a:gd name="T4" fmla="*/ 78 w 109"/>
                <a:gd name="T5" fmla="*/ 13 h 61"/>
                <a:gd name="T6" fmla="*/ 58 w 109"/>
                <a:gd name="T7" fmla="*/ 22 h 61"/>
                <a:gd name="T8" fmla="*/ 0 w 109"/>
                <a:gd name="T9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îṣḻidé"/>
            <p:cNvSpPr/>
            <p:nvPr/>
          </p:nvSpPr>
          <p:spPr bwMode="auto">
            <a:xfrm>
              <a:off x="4519325" y="1774706"/>
              <a:ext cx="125540" cy="218683"/>
            </a:xfrm>
            <a:custGeom>
              <a:avLst/>
              <a:gdLst>
                <a:gd name="T0" fmla="*/ 45 w 45"/>
                <a:gd name="T1" fmla="*/ 14 h 78"/>
                <a:gd name="T2" fmla="*/ 17 w 45"/>
                <a:gd name="T3" fmla="*/ 11 h 78"/>
                <a:gd name="T4" fmla="*/ 15 w 45"/>
                <a:gd name="T5" fmla="*/ 78 h 78"/>
                <a:gd name="T6" fmla="*/ 45 w 45"/>
                <a:gd name="T7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ïś1iḍe"/>
            <p:cNvSpPr/>
            <p:nvPr/>
          </p:nvSpPr>
          <p:spPr bwMode="auto">
            <a:xfrm>
              <a:off x="4555773" y="1808453"/>
              <a:ext cx="112042" cy="168737"/>
            </a:xfrm>
            <a:custGeom>
              <a:avLst/>
              <a:gdLst>
                <a:gd name="T0" fmla="*/ 40 w 40"/>
                <a:gd name="T1" fmla="*/ 13 h 60"/>
                <a:gd name="T2" fmla="*/ 17 w 40"/>
                <a:gd name="T3" fmla="*/ 36 h 60"/>
                <a:gd name="T4" fmla="*/ 4 w 40"/>
                <a:gd name="T5" fmla="*/ 60 h 60"/>
                <a:gd name="T6" fmla="*/ 4 w 40"/>
                <a:gd name="T7" fmla="*/ 45 h 60"/>
                <a:gd name="T8" fmla="*/ 2 w 40"/>
                <a:gd name="T9" fmla="*/ 39 h 60"/>
                <a:gd name="T10" fmla="*/ 26 w 40"/>
                <a:gd name="T11" fmla="*/ 2 h 60"/>
                <a:gd name="T12" fmla="*/ 40 w 40"/>
                <a:gd name="T13" fmla="*/ 1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íṡľide"/>
            <p:cNvSpPr/>
            <p:nvPr/>
          </p:nvSpPr>
          <p:spPr bwMode="auto">
            <a:xfrm>
              <a:off x="4513926" y="1915095"/>
              <a:ext cx="52646" cy="82344"/>
            </a:xfrm>
            <a:custGeom>
              <a:avLst/>
              <a:gdLst>
                <a:gd name="T0" fmla="*/ 19 w 19"/>
                <a:gd name="T1" fmla="*/ 29 h 29"/>
                <a:gd name="T2" fmla="*/ 6 w 19"/>
                <a:gd name="T3" fmla="*/ 22 h 29"/>
                <a:gd name="T4" fmla="*/ 19 w 19"/>
                <a:gd name="T5" fmla="*/ 7 h 29"/>
                <a:gd name="T6" fmla="*/ 19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Slïḍê"/>
            <p:cNvSpPr/>
            <p:nvPr/>
          </p:nvSpPr>
          <p:spPr bwMode="auto">
            <a:xfrm>
              <a:off x="4477479" y="1977190"/>
              <a:ext cx="190335" cy="244331"/>
            </a:xfrm>
            <a:custGeom>
              <a:avLst/>
              <a:gdLst>
                <a:gd name="T0" fmla="*/ 141 w 141"/>
                <a:gd name="T1" fmla="*/ 77 h 181"/>
                <a:gd name="T2" fmla="*/ 130 w 141"/>
                <a:gd name="T3" fmla="*/ 102 h 181"/>
                <a:gd name="T4" fmla="*/ 116 w 141"/>
                <a:gd name="T5" fmla="*/ 133 h 181"/>
                <a:gd name="T6" fmla="*/ 103 w 141"/>
                <a:gd name="T7" fmla="*/ 160 h 181"/>
                <a:gd name="T8" fmla="*/ 0 w 141"/>
                <a:gd name="T9" fmla="*/ 181 h 181"/>
                <a:gd name="T10" fmla="*/ 62 w 141"/>
                <a:gd name="T11" fmla="*/ 15 h 181"/>
                <a:gd name="T12" fmla="*/ 62 w 141"/>
                <a:gd name="T13" fmla="*/ 12 h 181"/>
                <a:gd name="T14" fmla="*/ 66 w 141"/>
                <a:gd name="T15" fmla="*/ 0 h 181"/>
                <a:gd name="T16" fmla="*/ 141 w 141"/>
                <a:gd name="T17" fmla="*/ 7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ṡlîďè"/>
            <p:cNvSpPr/>
            <p:nvPr/>
          </p:nvSpPr>
          <p:spPr bwMode="auto">
            <a:xfrm>
              <a:off x="4667814" y="2027136"/>
              <a:ext cx="78294" cy="62095"/>
            </a:xfrm>
            <a:custGeom>
              <a:avLst/>
              <a:gdLst>
                <a:gd name="T0" fmla="*/ 0 w 28"/>
                <a:gd name="T1" fmla="*/ 0 h 22"/>
                <a:gd name="T2" fmla="*/ 14 w 28"/>
                <a:gd name="T3" fmla="*/ 16 h 22"/>
                <a:gd name="T4" fmla="*/ 28 w 28"/>
                <a:gd name="T5" fmla="*/ 2 h 22"/>
                <a:gd name="T6" fmla="*/ 0 w 2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Sliḑe"/>
            <p:cNvSpPr/>
            <p:nvPr/>
          </p:nvSpPr>
          <p:spPr bwMode="auto">
            <a:xfrm>
              <a:off x="4659714" y="1940743"/>
              <a:ext cx="10799" cy="22949"/>
            </a:xfrm>
            <a:custGeom>
              <a:avLst/>
              <a:gdLst>
                <a:gd name="T0" fmla="*/ 4 w 4"/>
                <a:gd name="T1" fmla="*/ 4 h 8"/>
                <a:gd name="T2" fmla="*/ 2 w 4"/>
                <a:gd name="T3" fmla="*/ 8 h 8"/>
                <a:gd name="T4" fmla="*/ 1 w 4"/>
                <a:gd name="T5" fmla="*/ 4 h 8"/>
                <a:gd name="T6" fmla="*/ 3 w 4"/>
                <a:gd name="T7" fmla="*/ 0 h 8"/>
                <a:gd name="T8" fmla="*/ 4 w 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iṩḷiḋê"/>
            <p:cNvSpPr/>
            <p:nvPr/>
          </p:nvSpPr>
          <p:spPr bwMode="auto">
            <a:xfrm>
              <a:off x="4735308" y="1946142"/>
              <a:ext cx="10799" cy="25648"/>
            </a:xfrm>
            <a:custGeom>
              <a:avLst/>
              <a:gdLst>
                <a:gd name="T0" fmla="*/ 3 w 4"/>
                <a:gd name="T1" fmla="*/ 5 h 9"/>
                <a:gd name="T2" fmla="*/ 1 w 4"/>
                <a:gd name="T3" fmla="*/ 9 h 9"/>
                <a:gd name="T4" fmla="*/ 0 w 4"/>
                <a:gd name="T5" fmla="*/ 5 h 9"/>
                <a:gd name="T6" fmla="*/ 2 w 4"/>
                <a:gd name="T7" fmla="*/ 1 h 9"/>
                <a:gd name="T8" fmla="*/ 3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îślíďé"/>
            <p:cNvSpPr/>
            <p:nvPr/>
          </p:nvSpPr>
          <p:spPr bwMode="auto">
            <a:xfrm>
              <a:off x="4540924" y="1993389"/>
              <a:ext cx="112042" cy="163337"/>
            </a:xfrm>
            <a:custGeom>
              <a:avLst/>
              <a:gdLst>
                <a:gd name="T0" fmla="*/ 40 w 40"/>
                <a:gd name="T1" fmla="*/ 43 h 58"/>
                <a:gd name="T2" fmla="*/ 33 w 40"/>
                <a:gd name="T3" fmla="*/ 58 h 58"/>
                <a:gd name="T4" fmla="*/ 7 w 40"/>
                <a:gd name="T5" fmla="*/ 1 h 58"/>
                <a:gd name="T6" fmla="*/ 7 w 40"/>
                <a:gd name="T7" fmla="*/ 0 h 58"/>
                <a:gd name="T8" fmla="*/ 7 w 40"/>
                <a:gd name="T9" fmla="*/ 0 h 58"/>
                <a:gd name="T10" fmla="*/ 12 w 40"/>
                <a:gd name="T11" fmla="*/ 0 h 58"/>
                <a:gd name="T12" fmla="*/ 14 w 40"/>
                <a:gd name="T13" fmla="*/ 20 h 58"/>
                <a:gd name="T14" fmla="*/ 40 w 40"/>
                <a:gd name="T15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Sliḍê"/>
            <p:cNvSpPr/>
            <p:nvPr/>
          </p:nvSpPr>
          <p:spPr bwMode="auto">
            <a:xfrm>
              <a:off x="4297943" y="2139177"/>
              <a:ext cx="1384990" cy="877430"/>
            </a:xfrm>
            <a:custGeom>
              <a:avLst/>
              <a:gdLst>
                <a:gd name="T0" fmla="*/ 490 w 494"/>
                <a:gd name="T1" fmla="*/ 167 h 313"/>
                <a:gd name="T2" fmla="*/ 490 w 494"/>
                <a:gd name="T3" fmla="*/ 220 h 313"/>
                <a:gd name="T4" fmla="*/ 251 w 494"/>
                <a:gd name="T5" fmla="*/ 268 h 313"/>
                <a:gd name="T6" fmla="*/ 251 w 494"/>
                <a:gd name="T7" fmla="*/ 268 h 313"/>
                <a:gd name="T8" fmla="*/ 66 w 494"/>
                <a:gd name="T9" fmla="*/ 36 h 313"/>
                <a:gd name="T10" fmla="*/ 164 w 494"/>
                <a:gd name="T11" fmla="*/ 28 h 313"/>
                <a:gd name="T12" fmla="*/ 324 w 494"/>
                <a:gd name="T13" fmla="*/ 188 h 313"/>
                <a:gd name="T14" fmla="*/ 490 w 494"/>
                <a:gd name="T15" fmla="*/ 16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îšliḋé"/>
            <p:cNvSpPr/>
            <p:nvPr/>
          </p:nvSpPr>
          <p:spPr bwMode="auto">
            <a:xfrm>
              <a:off x="3444811" y="3732051"/>
              <a:ext cx="120141" cy="318575"/>
            </a:xfrm>
            <a:custGeom>
              <a:avLst/>
              <a:gdLst>
                <a:gd name="T0" fmla="*/ 38 w 43"/>
                <a:gd name="T1" fmla="*/ 20 h 114"/>
                <a:gd name="T2" fmla="*/ 3 w 43"/>
                <a:gd name="T3" fmla="*/ 9 h 114"/>
                <a:gd name="T4" fmla="*/ 5 w 43"/>
                <a:gd name="T5" fmla="*/ 114 h 114"/>
                <a:gd name="T6" fmla="*/ 17 w 43"/>
                <a:gd name="T7" fmla="*/ 101 h 114"/>
                <a:gd name="T8" fmla="*/ 30 w 43"/>
                <a:gd name="T9" fmla="*/ 57 h 114"/>
                <a:gd name="T10" fmla="*/ 38 w 43"/>
                <a:gd name="T11" fmla="*/ 2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í$ľîḓè"/>
            <p:cNvSpPr/>
            <p:nvPr/>
          </p:nvSpPr>
          <p:spPr bwMode="auto">
            <a:xfrm>
              <a:off x="3498806" y="2904566"/>
              <a:ext cx="1411988" cy="1286448"/>
            </a:xfrm>
            <a:custGeom>
              <a:avLst/>
              <a:gdLst>
                <a:gd name="T0" fmla="*/ 475 w 504"/>
                <a:gd name="T1" fmla="*/ 197 h 459"/>
                <a:gd name="T2" fmla="*/ 453 w 504"/>
                <a:gd name="T3" fmla="*/ 226 h 459"/>
                <a:gd name="T4" fmla="*/ 4 w 504"/>
                <a:gd name="T5" fmla="*/ 362 h 459"/>
                <a:gd name="T6" fmla="*/ 3 w 504"/>
                <a:gd name="T7" fmla="*/ 319 h 459"/>
                <a:gd name="T8" fmla="*/ 13 w 504"/>
                <a:gd name="T9" fmla="*/ 299 h 459"/>
                <a:gd name="T10" fmla="*/ 270 w 504"/>
                <a:gd name="T11" fmla="*/ 210 h 459"/>
                <a:gd name="T12" fmla="*/ 362 w 504"/>
                <a:gd name="T13" fmla="*/ 85 h 459"/>
                <a:gd name="T14" fmla="*/ 364 w 504"/>
                <a:gd name="T15" fmla="*/ 78 h 459"/>
                <a:gd name="T16" fmla="*/ 501 w 504"/>
                <a:gd name="T17" fmla="*/ 101 h 459"/>
                <a:gd name="T18" fmla="*/ 497 w 504"/>
                <a:gd name="T19" fmla="*/ 141 h 459"/>
                <a:gd name="T20" fmla="*/ 475 w 504"/>
                <a:gd name="T21" fmla="*/ 19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ïsḻídé"/>
            <p:cNvSpPr/>
            <p:nvPr/>
          </p:nvSpPr>
          <p:spPr bwMode="auto">
            <a:xfrm>
              <a:off x="3506906" y="3050354"/>
              <a:ext cx="1306696" cy="749191"/>
            </a:xfrm>
            <a:custGeom>
              <a:avLst/>
              <a:gdLst>
                <a:gd name="T0" fmla="*/ 452 w 466"/>
                <a:gd name="T1" fmla="*/ 0 h 267"/>
                <a:gd name="T2" fmla="*/ 409 w 466"/>
                <a:gd name="T3" fmla="*/ 55 h 267"/>
                <a:gd name="T4" fmla="*/ 405 w 466"/>
                <a:gd name="T5" fmla="*/ 60 h 267"/>
                <a:gd name="T6" fmla="*/ 358 w 466"/>
                <a:gd name="T7" fmla="*/ 36 h 267"/>
                <a:gd name="T8" fmla="*/ 358 w 466"/>
                <a:gd name="T9" fmla="*/ 36 h 267"/>
                <a:gd name="T10" fmla="*/ 356 w 466"/>
                <a:gd name="T11" fmla="*/ 23 h 267"/>
                <a:gd name="T12" fmla="*/ 341 w 466"/>
                <a:gd name="T13" fmla="*/ 37 h 267"/>
                <a:gd name="T14" fmla="*/ 354 w 466"/>
                <a:gd name="T15" fmla="*/ 44 h 267"/>
                <a:gd name="T16" fmla="*/ 351 w 466"/>
                <a:gd name="T17" fmla="*/ 54 h 267"/>
                <a:gd name="T18" fmla="*/ 267 w 466"/>
                <a:gd name="T19" fmla="*/ 158 h 267"/>
                <a:gd name="T20" fmla="*/ 10 w 466"/>
                <a:gd name="T21" fmla="*/ 247 h 267"/>
                <a:gd name="T22" fmla="*/ 0 w 466"/>
                <a:gd name="T23" fmla="*/ 267 h 267"/>
                <a:gd name="T24" fmla="*/ 230 w 466"/>
                <a:gd name="T25" fmla="*/ 230 h 267"/>
                <a:gd name="T26" fmla="*/ 423 w 466"/>
                <a:gd name="T27" fmla="*/ 67 h 267"/>
                <a:gd name="T28" fmla="*/ 427 w 466"/>
                <a:gd name="T29" fmla="*/ 63 h 267"/>
                <a:gd name="T30" fmla="*/ 466 w 466"/>
                <a:gd name="T31" fmla="*/ 4 h 267"/>
                <a:gd name="T32" fmla="*/ 452 w 466"/>
                <a:gd name="T3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íŝḻíḍe"/>
            <p:cNvSpPr/>
            <p:nvPr/>
          </p:nvSpPr>
          <p:spPr bwMode="auto">
            <a:xfrm>
              <a:off x="5071432" y="4612181"/>
              <a:ext cx="319925" cy="117441"/>
            </a:xfrm>
            <a:custGeom>
              <a:avLst/>
              <a:gdLst>
                <a:gd name="T0" fmla="*/ 21 w 114"/>
                <a:gd name="T1" fmla="*/ 4 h 42"/>
                <a:gd name="T2" fmla="*/ 8 w 114"/>
                <a:gd name="T3" fmla="*/ 39 h 42"/>
                <a:gd name="T4" fmla="*/ 114 w 114"/>
                <a:gd name="T5" fmla="*/ 39 h 42"/>
                <a:gd name="T6" fmla="*/ 101 w 114"/>
                <a:gd name="T7" fmla="*/ 27 h 42"/>
                <a:gd name="T8" fmla="*/ 57 w 114"/>
                <a:gd name="T9" fmla="*/ 13 h 42"/>
                <a:gd name="T10" fmla="*/ 21 w 114"/>
                <a:gd name="T11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îŝľîḋê"/>
            <p:cNvSpPr/>
            <p:nvPr/>
          </p:nvSpPr>
          <p:spPr bwMode="auto">
            <a:xfrm>
              <a:off x="4821701" y="2919415"/>
              <a:ext cx="773489" cy="1731913"/>
            </a:xfrm>
            <a:custGeom>
              <a:avLst/>
              <a:gdLst>
                <a:gd name="T0" fmla="*/ 153 w 276"/>
                <a:gd name="T1" fmla="*/ 612 h 618"/>
                <a:gd name="T2" fmla="*/ 143 w 276"/>
                <a:gd name="T3" fmla="*/ 618 h 618"/>
                <a:gd name="T4" fmla="*/ 115 w 276"/>
                <a:gd name="T5" fmla="*/ 617 h 618"/>
                <a:gd name="T6" fmla="*/ 98 w 276"/>
                <a:gd name="T7" fmla="*/ 617 h 618"/>
                <a:gd name="T8" fmla="*/ 91 w 276"/>
                <a:gd name="T9" fmla="*/ 607 h 618"/>
                <a:gd name="T10" fmla="*/ 110 w 276"/>
                <a:gd name="T11" fmla="*/ 425 h 618"/>
                <a:gd name="T12" fmla="*/ 16 w 276"/>
                <a:gd name="T13" fmla="*/ 179 h 618"/>
                <a:gd name="T14" fmla="*/ 0 w 276"/>
                <a:gd name="T15" fmla="*/ 159 h 618"/>
                <a:gd name="T16" fmla="*/ 15 w 276"/>
                <a:gd name="T17" fmla="*/ 120 h 618"/>
                <a:gd name="T18" fmla="*/ 16 w 276"/>
                <a:gd name="T19" fmla="*/ 119 h 618"/>
                <a:gd name="T20" fmla="*/ 135 w 276"/>
                <a:gd name="T21" fmla="*/ 109 h 618"/>
                <a:gd name="T22" fmla="*/ 153 w 276"/>
                <a:gd name="T23" fmla="*/ 6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iśļíḑé"/>
            <p:cNvSpPr/>
            <p:nvPr/>
          </p:nvSpPr>
          <p:spPr bwMode="auto">
            <a:xfrm>
              <a:off x="4863548" y="3252838"/>
              <a:ext cx="398219" cy="1395789"/>
            </a:xfrm>
            <a:custGeom>
              <a:avLst/>
              <a:gdLst>
                <a:gd name="T0" fmla="*/ 100 w 142"/>
                <a:gd name="T1" fmla="*/ 498 h 498"/>
                <a:gd name="T2" fmla="*/ 83 w 142"/>
                <a:gd name="T3" fmla="*/ 498 h 498"/>
                <a:gd name="T4" fmla="*/ 72 w 142"/>
                <a:gd name="T5" fmla="*/ 491 h 498"/>
                <a:gd name="T6" fmla="*/ 80 w 142"/>
                <a:gd name="T7" fmla="*/ 280 h 498"/>
                <a:gd name="T8" fmla="*/ 1 w 142"/>
                <a:gd name="T9" fmla="*/ 60 h 498"/>
                <a:gd name="T10" fmla="*/ 0 w 142"/>
                <a:gd name="T11" fmla="*/ 1 h 498"/>
                <a:gd name="T12" fmla="*/ 0 w 142"/>
                <a:gd name="T13" fmla="*/ 0 h 498"/>
                <a:gd name="T14" fmla="*/ 1 w 142"/>
                <a:gd name="T15" fmla="*/ 0 h 498"/>
                <a:gd name="T16" fmla="*/ 134 w 142"/>
                <a:gd name="T17" fmla="*/ 173 h 498"/>
                <a:gd name="T18" fmla="*/ 100 w 142"/>
                <a:gd name="T1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ïsliḓê"/>
            <p:cNvSpPr/>
            <p:nvPr/>
          </p:nvSpPr>
          <p:spPr bwMode="auto">
            <a:xfrm>
              <a:off x="4319541" y="2175624"/>
              <a:ext cx="824785" cy="1194656"/>
            </a:xfrm>
            <a:custGeom>
              <a:avLst/>
              <a:gdLst>
                <a:gd name="T0" fmla="*/ 294 w 294"/>
                <a:gd name="T1" fmla="*/ 348 h 426"/>
                <a:gd name="T2" fmla="*/ 24 w 294"/>
                <a:gd name="T3" fmla="*/ 426 h 426"/>
                <a:gd name="T4" fmla="*/ 35 w 294"/>
                <a:gd name="T5" fmla="*/ 202 h 426"/>
                <a:gd name="T6" fmla="*/ 18 w 294"/>
                <a:gd name="T7" fmla="*/ 152 h 426"/>
                <a:gd name="T8" fmla="*/ 16 w 294"/>
                <a:gd name="T9" fmla="*/ 147 h 426"/>
                <a:gd name="T10" fmla="*/ 34 w 294"/>
                <a:gd name="T11" fmla="*/ 7 h 426"/>
                <a:gd name="T12" fmla="*/ 126 w 294"/>
                <a:gd name="T13" fmla="*/ 0 h 426"/>
                <a:gd name="T14" fmla="*/ 236 w 294"/>
                <a:gd name="T15" fmla="*/ 179 h 426"/>
                <a:gd name="T16" fmla="*/ 294 w 294"/>
                <a:gd name="T17" fmla="*/ 348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îṧļïḑê"/>
            <p:cNvSpPr/>
            <p:nvPr/>
          </p:nvSpPr>
          <p:spPr bwMode="auto">
            <a:xfrm>
              <a:off x="4652965" y="2888367"/>
              <a:ext cx="155238" cy="174137"/>
            </a:xfrm>
            <a:custGeom>
              <a:avLst/>
              <a:gdLst>
                <a:gd name="T0" fmla="*/ 53 w 55"/>
                <a:gd name="T1" fmla="*/ 33 h 62"/>
                <a:gd name="T2" fmla="*/ 48 w 55"/>
                <a:gd name="T3" fmla="*/ 45 h 62"/>
                <a:gd name="T4" fmla="*/ 13 w 55"/>
                <a:gd name="T5" fmla="*/ 62 h 62"/>
                <a:gd name="T6" fmla="*/ 6 w 55"/>
                <a:gd name="T7" fmla="*/ 62 h 62"/>
                <a:gd name="T8" fmla="*/ 3 w 55"/>
                <a:gd name="T9" fmla="*/ 38 h 62"/>
                <a:gd name="T10" fmla="*/ 0 w 55"/>
                <a:gd name="T11" fmla="*/ 13 h 62"/>
                <a:gd name="T12" fmla="*/ 0 w 55"/>
                <a:gd name="T13" fmla="*/ 13 h 62"/>
                <a:gd name="T14" fmla="*/ 27 w 55"/>
                <a:gd name="T15" fmla="*/ 3 h 62"/>
                <a:gd name="T16" fmla="*/ 32 w 55"/>
                <a:gd name="T17" fmla="*/ 9 h 62"/>
                <a:gd name="T18" fmla="*/ 44 w 55"/>
                <a:gd name="T19" fmla="*/ 7 h 62"/>
                <a:gd name="T20" fmla="*/ 53 w 55"/>
                <a:gd name="T21" fmla="*/ 3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ïş1îḓé"/>
            <p:cNvSpPr/>
            <p:nvPr/>
          </p:nvSpPr>
          <p:spPr bwMode="auto">
            <a:xfrm>
              <a:off x="4623267" y="2175624"/>
              <a:ext cx="411718" cy="454914"/>
            </a:xfrm>
            <a:custGeom>
              <a:avLst/>
              <a:gdLst>
                <a:gd name="T0" fmla="*/ 86 w 147"/>
                <a:gd name="T1" fmla="*/ 162 h 162"/>
                <a:gd name="T2" fmla="*/ 147 w 147"/>
                <a:gd name="T3" fmla="*/ 123 h 162"/>
                <a:gd name="T4" fmla="*/ 85 w 147"/>
                <a:gd name="T5" fmla="*/ 29 h 162"/>
                <a:gd name="T6" fmla="*/ 18 w 147"/>
                <a:gd name="T7" fmla="*/ 0 h 162"/>
                <a:gd name="T8" fmla="*/ 0 w 147"/>
                <a:gd name="T9" fmla="*/ 1 h 162"/>
                <a:gd name="T10" fmla="*/ 86 w 147"/>
                <a:gd name="T1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ïṡļiḍè"/>
            <p:cNvSpPr/>
            <p:nvPr/>
          </p:nvSpPr>
          <p:spPr bwMode="auto">
            <a:xfrm>
              <a:off x="3924023" y="2479350"/>
              <a:ext cx="801836" cy="711394"/>
            </a:xfrm>
            <a:custGeom>
              <a:avLst/>
              <a:gdLst>
                <a:gd name="T0" fmla="*/ 286 w 286"/>
                <a:gd name="T1" fmla="*/ 204 h 254"/>
                <a:gd name="T2" fmla="*/ 273 w 286"/>
                <a:gd name="T3" fmla="*/ 208 h 254"/>
                <a:gd name="T4" fmla="*/ 21 w 286"/>
                <a:gd name="T5" fmla="*/ 204 h 254"/>
                <a:gd name="T6" fmla="*/ 9 w 286"/>
                <a:gd name="T7" fmla="*/ 120 h 254"/>
                <a:gd name="T8" fmla="*/ 75 w 286"/>
                <a:gd name="T9" fmla="*/ 0 h 254"/>
                <a:gd name="T10" fmla="*/ 173 w 286"/>
                <a:gd name="T11" fmla="*/ 8 h 254"/>
                <a:gd name="T12" fmla="*/ 145 w 286"/>
                <a:gd name="T13" fmla="*/ 133 h 254"/>
                <a:gd name="T14" fmla="*/ 260 w 286"/>
                <a:gd name="T15" fmla="*/ 159 h 254"/>
                <a:gd name="T16" fmla="*/ 267 w 286"/>
                <a:gd name="T17" fmla="*/ 159 h 254"/>
                <a:gd name="T18" fmla="*/ 277 w 286"/>
                <a:gd name="T19" fmla="*/ 186 h 254"/>
                <a:gd name="T20" fmla="*/ 286 w 286"/>
                <a:gd name="T21" fmla="*/ 20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iṧḻîḑé"/>
            <p:cNvSpPr/>
            <p:nvPr/>
          </p:nvSpPr>
          <p:spPr bwMode="auto">
            <a:xfrm>
              <a:off x="4025265" y="2193173"/>
              <a:ext cx="580454" cy="610152"/>
            </a:xfrm>
            <a:custGeom>
              <a:avLst/>
              <a:gdLst>
                <a:gd name="T0" fmla="*/ 114 w 207"/>
                <a:gd name="T1" fmla="*/ 218 h 218"/>
                <a:gd name="T2" fmla="*/ 0 w 207"/>
                <a:gd name="T3" fmla="*/ 161 h 218"/>
                <a:gd name="T4" fmla="*/ 65 w 207"/>
                <a:gd name="T5" fmla="*/ 41 h 218"/>
                <a:gd name="T6" fmla="*/ 139 w 207"/>
                <a:gd name="T7" fmla="*/ 1 h 218"/>
                <a:gd name="T8" fmla="*/ 195 w 207"/>
                <a:gd name="T9" fmla="*/ 78 h 218"/>
                <a:gd name="T10" fmla="*/ 162 w 207"/>
                <a:gd name="T11" fmla="*/ 129 h 218"/>
                <a:gd name="T12" fmla="*/ 114 w 207"/>
                <a:gd name="T1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îśļiḑê"/>
            <p:cNvSpPr/>
            <p:nvPr/>
          </p:nvSpPr>
          <p:spPr bwMode="auto">
            <a:xfrm>
              <a:off x="4488278" y="2167525"/>
              <a:ext cx="140389" cy="75594"/>
            </a:xfrm>
            <a:custGeom>
              <a:avLst/>
              <a:gdLst>
                <a:gd name="T0" fmla="*/ 50 w 50"/>
                <a:gd name="T1" fmla="*/ 0 h 27"/>
                <a:gd name="T2" fmla="*/ 44 w 50"/>
                <a:gd name="T3" fmla="*/ 13 h 27"/>
                <a:gd name="T4" fmla="*/ 16 w 50"/>
                <a:gd name="T5" fmla="*/ 20 h 27"/>
                <a:gd name="T6" fmla="*/ 0 w 50"/>
                <a:gd name="T7" fmla="*/ 8 h 27"/>
                <a:gd name="T8" fmla="*/ 50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í$1ïḓé"/>
            <p:cNvSpPr/>
            <p:nvPr/>
          </p:nvSpPr>
          <p:spPr bwMode="auto">
            <a:xfrm>
              <a:off x="4689412" y="2980160"/>
              <a:ext cx="112042" cy="82344"/>
            </a:xfrm>
            <a:custGeom>
              <a:avLst/>
              <a:gdLst>
                <a:gd name="T0" fmla="*/ 40 w 40"/>
                <a:gd name="T1" fmla="*/ 0 h 29"/>
                <a:gd name="T2" fmla="*/ 11 w 40"/>
                <a:gd name="T3" fmla="*/ 7 h 29"/>
                <a:gd name="T4" fmla="*/ 4 w 40"/>
                <a:gd name="T5" fmla="*/ 7 h 29"/>
                <a:gd name="T6" fmla="*/ 4 w 40"/>
                <a:gd name="T7" fmla="*/ 7 h 29"/>
                <a:gd name="T8" fmla="*/ 4 w 40"/>
                <a:gd name="T9" fmla="*/ 7 h 29"/>
                <a:gd name="T10" fmla="*/ 13 w 40"/>
                <a:gd name="T11" fmla="*/ 25 h 29"/>
                <a:gd name="T12" fmla="*/ 0 w 40"/>
                <a:gd name="T13" fmla="*/ 29 h 29"/>
                <a:gd name="T14" fmla="*/ 35 w 40"/>
                <a:gd name="T15" fmla="*/ 12 h 29"/>
                <a:gd name="T16" fmla="*/ 40 w 40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îŝlîďè"/>
            <p:cNvSpPr/>
            <p:nvPr/>
          </p:nvSpPr>
          <p:spPr bwMode="auto">
            <a:xfrm>
              <a:off x="3933472" y="2815473"/>
              <a:ext cx="792387" cy="307776"/>
            </a:xfrm>
            <a:custGeom>
              <a:avLst/>
              <a:gdLst>
                <a:gd name="T0" fmla="*/ 6 w 283"/>
                <a:gd name="T1" fmla="*/ 0 h 110"/>
                <a:gd name="T2" fmla="*/ 6 w 283"/>
                <a:gd name="T3" fmla="*/ 0 h 110"/>
                <a:gd name="T4" fmla="*/ 0 w 283"/>
                <a:gd name="T5" fmla="*/ 37 h 110"/>
                <a:gd name="T6" fmla="*/ 18 w 283"/>
                <a:gd name="T7" fmla="*/ 84 h 110"/>
                <a:gd name="T8" fmla="*/ 114 w 283"/>
                <a:gd name="T9" fmla="*/ 110 h 110"/>
                <a:gd name="T10" fmla="*/ 270 w 283"/>
                <a:gd name="T11" fmla="*/ 88 h 110"/>
                <a:gd name="T12" fmla="*/ 270 w 283"/>
                <a:gd name="T13" fmla="*/ 88 h 110"/>
                <a:gd name="T14" fmla="*/ 283 w 283"/>
                <a:gd name="T15" fmla="*/ 84 h 110"/>
                <a:gd name="T16" fmla="*/ 274 w 283"/>
                <a:gd name="T17" fmla="*/ 66 h 110"/>
                <a:gd name="T18" fmla="*/ 274 w 283"/>
                <a:gd name="T19" fmla="*/ 66 h 110"/>
                <a:gd name="T20" fmla="*/ 263 w 283"/>
                <a:gd name="T21" fmla="*/ 63 h 110"/>
                <a:gd name="T22" fmla="*/ 260 w 283"/>
                <a:gd name="T23" fmla="*/ 64 h 110"/>
                <a:gd name="T24" fmla="*/ 142 w 283"/>
                <a:gd name="T25" fmla="*/ 79 h 110"/>
                <a:gd name="T26" fmla="*/ 74 w 283"/>
                <a:gd name="T27" fmla="*/ 72 h 110"/>
                <a:gd name="T28" fmla="*/ 6 w 283"/>
                <a:gd name="T2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ïṩļïḑe"/>
            <p:cNvSpPr/>
            <p:nvPr/>
          </p:nvSpPr>
          <p:spPr bwMode="auto">
            <a:xfrm>
              <a:off x="3012845" y="4726921"/>
              <a:ext cx="3261341" cy="210583"/>
            </a:xfrm>
            <a:custGeom>
              <a:avLst/>
              <a:gdLst>
                <a:gd name="T0" fmla="*/ 1163 w 1163"/>
                <a:gd name="T1" fmla="*/ 0 h 75"/>
                <a:gd name="T2" fmla="*/ 1163 w 1163"/>
                <a:gd name="T3" fmla="*/ 75 h 75"/>
                <a:gd name="T4" fmla="*/ 0 w 1163"/>
                <a:gd name="T5" fmla="*/ 75 h 75"/>
                <a:gd name="T6" fmla="*/ 22 w 1163"/>
                <a:gd name="T7" fmla="*/ 22 h 75"/>
                <a:gd name="T8" fmla="*/ 76 w 1163"/>
                <a:gd name="T9" fmla="*/ 0 h 75"/>
                <a:gd name="T10" fmla="*/ 1163 w 1163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iṣḷïďê"/>
            <p:cNvSpPr/>
            <p:nvPr/>
          </p:nvSpPr>
          <p:spPr bwMode="auto">
            <a:xfrm>
              <a:off x="5026885" y="2248518"/>
              <a:ext cx="1452485" cy="737041"/>
            </a:xfrm>
            <a:custGeom>
              <a:avLst/>
              <a:gdLst>
                <a:gd name="T0" fmla="*/ 505 w 518"/>
                <a:gd name="T1" fmla="*/ 207 h 263"/>
                <a:gd name="T2" fmla="*/ 481 w 518"/>
                <a:gd name="T3" fmla="*/ 263 h 263"/>
                <a:gd name="T4" fmla="*/ 0 w 518"/>
                <a:gd name="T5" fmla="*/ 263 h 263"/>
                <a:gd name="T6" fmla="*/ 0 w 518"/>
                <a:gd name="T7" fmla="*/ 257 h 263"/>
                <a:gd name="T8" fmla="*/ 257 w 518"/>
                <a:gd name="T9" fmla="*/ 0 h 263"/>
                <a:gd name="T10" fmla="*/ 306 w 518"/>
                <a:gd name="T11" fmla="*/ 0 h 263"/>
                <a:gd name="T12" fmla="*/ 507 w 518"/>
                <a:gd name="T13" fmla="*/ 127 h 263"/>
                <a:gd name="T14" fmla="*/ 505 w 518"/>
                <a:gd name="T15" fmla="*/ 20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ïş1iḋe"/>
            <p:cNvSpPr/>
            <p:nvPr/>
          </p:nvSpPr>
          <p:spPr bwMode="auto">
            <a:xfrm>
              <a:off x="4808202" y="2683184"/>
              <a:ext cx="357722" cy="2043738"/>
            </a:xfrm>
            <a:custGeom>
              <a:avLst/>
              <a:gdLst>
                <a:gd name="T0" fmla="*/ 68 w 265"/>
                <a:gd name="T1" fmla="*/ 1514 h 1514"/>
                <a:gd name="T2" fmla="*/ 0 w 265"/>
                <a:gd name="T3" fmla="*/ 1514 h 1514"/>
                <a:gd name="T4" fmla="*/ 0 w 265"/>
                <a:gd name="T5" fmla="*/ 461 h 1514"/>
                <a:gd name="T6" fmla="*/ 205 w 265"/>
                <a:gd name="T7" fmla="*/ 0 h 1514"/>
                <a:gd name="T8" fmla="*/ 265 w 265"/>
                <a:gd name="T9" fmla="*/ 27 h 1514"/>
                <a:gd name="T10" fmla="*/ 68 w 265"/>
                <a:gd name="T11" fmla="*/ 476 h 1514"/>
                <a:gd name="T12" fmla="*/ 68 w 265"/>
                <a:gd name="T13" fmla="*/ 1514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iṥľiḋé"/>
            <p:cNvSpPr/>
            <p:nvPr/>
          </p:nvSpPr>
          <p:spPr bwMode="auto">
            <a:xfrm>
              <a:off x="6183744" y="2666985"/>
              <a:ext cx="306426" cy="2059936"/>
            </a:xfrm>
            <a:custGeom>
              <a:avLst/>
              <a:gdLst>
                <a:gd name="T0" fmla="*/ 32 w 109"/>
                <a:gd name="T1" fmla="*/ 735 h 735"/>
                <a:gd name="T2" fmla="*/ 0 w 109"/>
                <a:gd name="T3" fmla="*/ 735 h 735"/>
                <a:gd name="T4" fmla="*/ 0 w 109"/>
                <a:gd name="T5" fmla="*/ 228 h 735"/>
                <a:gd name="T6" fmla="*/ 100 w 109"/>
                <a:gd name="T7" fmla="*/ 0 h 735"/>
                <a:gd name="T8" fmla="*/ 93 w 109"/>
                <a:gd name="T9" fmla="*/ 96 h 735"/>
                <a:gd name="T10" fmla="*/ 32 w 109"/>
                <a:gd name="T11" fmla="*/ 235 h 735"/>
                <a:gd name="T12" fmla="*/ 32 w 109"/>
                <a:gd name="T13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îSļïḑé"/>
            <p:cNvSpPr/>
            <p:nvPr/>
          </p:nvSpPr>
          <p:spPr bwMode="auto">
            <a:xfrm>
              <a:off x="3012845" y="4726921"/>
              <a:ext cx="1795357" cy="210583"/>
            </a:xfrm>
            <a:custGeom>
              <a:avLst/>
              <a:gdLst>
                <a:gd name="T0" fmla="*/ 640 w 640"/>
                <a:gd name="T1" fmla="*/ 0 h 75"/>
                <a:gd name="T2" fmla="*/ 640 w 640"/>
                <a:gd name="T3" fmla="*/ 75 h 75"/>
                <a:gd name="T4" fmla="*/ 0 w 640"/>
                <a:gd name="T5" fmla="*/ 75 h 75"/>
                <a:gd name="T6" fmla="*/ 22 w 640"/>
                <a:gd name="T7" fmla="*/ 22 h 75"/>
                <a:gd name="T8" fmla="*/ 76 w 640"/>
                <a:gd name="T9" fmla="*/ 0 h 75"/>
                <a:gd name="T10" fmla="*/ 640 w 640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604360" y="193271"/>
            <a:ext cx="8191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(</a:t>
            </a:r>
            <a:r>
              <a:rPr lang="zh-CN" altLang="en-US" sz="3600" b="1" dirty="0">
                <a:solidFill>
                  <a:schemeClr val="bg1"/>
                </a:solidFill>
              </a:rPr>
              <a:t>三</a:t>
            </a:r>
            <a:r>
              <a:rPr lang="en-US" altLang="zh-CN" sz="3600" b="1" dirty="0">
                <a:solidFill>
                  <a:schemeClr val="bg1"/>
                </a:solidFill>
              </a:rPr>
              <a:t>) </a:t>
            </a:r>
            <a:r>
              <a:rPr lang="zh-CN" altLang="en-US" sz="3600" b="1" dirty="0">
                <a:solidFill>
                  <a:schemeClr val="bg1"/>
                </a:solidFill>
              </a:rPr>
              <a:t>了解计算机主机硬件组件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494" y="262764"/>
            <a:ext cx="692006" cy="55301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20" y="1096010"/>
            <a:ext cx="7460615" cy="41179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85" y="5176520"/>
            <a:ext cx="6153150" cy="1762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文本框 30"/>
          <p:cNvSpPr txBox="1"/>
          <p:nvPr/>
        </p:nvSpPr>
        <p:spPr>
          <a:xfrm>
            <a:off x="604360" y="193271"/>
            <a:ext cx="422830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 dirty="0">
                <a:solidFill>
                  <a:schemeClr val="bg1"/>
                </a:solidFill>
              </a:rPr>
              <a:t>课程说明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参考教材</a:t>
            </a:r>
            <a:endParaRPr lang="zh-CN" altLang="en-US"/>
          </a:p>
          <a:p>
            <a:pPr lvl="1"/>
            <a:r>
              <a:rPr lang="zh-CN" altLang="en-US"/>
              <a:t>书名：鸟哥的Linux私房菜 (第三版)</a:t>
            </a:r>
            <a:endParaRPr lang="zh-CN" altLang="en-US"/>
          </a:p>
          <a:p>
            <a:pPr lvl="1"/>
            <a:r>
              <a:rPr lang="zh-CN" altLang="en-US"/>
              <a:t>作者：鸟哥</a:t>
            </a:r>
            <a:endParaRPr lang="zh-CN" altLang="en-US"/>
          </a:p>
          <a:p>
            <a:r>
              <a:rPr lang="zh-CN" altLang="en-US"/>
              <a:t>教材位置：https://github.com/spyushao/linux</a:t>
            </a:r>
            <a:r>
              <a:rPr lang="en-US" altLang="zh-CN"/>
              <a:t>/ebook</a:t>
            </a:r>
            <a:endParaRPr lang="en-US" altLang="zh-CN"/>
          </a:p>
          <a:p>
            <a:r>
              <a:rPr lang="zh-CN" altLang="en-US"/>
              <a:t>作业提交位置：</a:t>
            </a:r>
            <a:r>
              <a:rPr lang="zh-CN" altLang="en-US">
                <a:sym typeface="+mn-ea"/>
              </a:rPr>
              <a:t>https://github.com/spyushao/linux</a:t>
            </a:r>
            <a:r>
              <a:rPr lang="en-US" altLang="zh-CN">
                <a:sym typeface="+mn-ea"/>
              </a:rPr>
              <a:t>/task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85628" y="165947"/>
            <a:ext cx="2277772" cy="1145854"/>
            <a:chOff x="2786063" y="1763907"/>
            <a:chExt cx="6619875" cy="3330186"/>
          </a:xfrm>
        </p:grpSpPr>
        <p:sp>
          <p:nvSpPr>
            <p:cNvPr id="5" name="íśľíde"/>
            <p:cNvSpPr/>
            <p:nvPr/>
          </p:nvSpPr>
          <p:spPr bwMode="auto"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iŝḻïḋe"/>
            <p:cNvSpPr/>
            <p:nvPr/>
          </p:nvSpPr>
          <p:spPr bwMode="auto">
            <a:xfrm>
              <a:off x="6722350" y="3232590"/>
              <a:ext cx="619601" cy="703295"/>
            </a:xfrm>
            <a:custGeom>
              <a:avLst/>
              <a:gdLst>
                <a:gd name="T0" fmla="*/ 178 w 221"/>
                <a:gd name="T1" fmla="*/ 207 h 251"/>
                <a:gd name="T2" fmla="*/ 72 w 221"/>
                <a:gd name="T3" fmla="*/ 249 h 251"/>
                <a:gd name="T4" fmla="*/ 6 w 221"/>
                <a:gd name="T5" fmla="*/ 61 h 251"/>
                <a:gd name="T6" fmla="*/ 10 w 221"/>
                <a:gd name="T7" fmla="*/ 18 h 251"/>
                <a:gd name="T8" fmla="*/ 29 w 221"/>
                <a:gd name="T9" fmla="*/ 0 h 251"/>
                <a:gd name="T10" fmla="*/ 39 w 221"/>
                <a:gd name="T11" fmla="*/ 0 h 251"/>
                <a:gd name="T12" fmla="*/ 50 w 221"/>
                <a:gd name="T13" fmla="*/ 11 h 251"/>
                <a:gd name="T14" fmla="*/ 83 w 221"/>
                <a:gd name="T15" fmla="*/ 124 h 251"/>
                <a:gd name="T16" fmla="*/ 140 w 221"/>
                <a:gd name="T17" fmla="*/ 22 h 251"/>
                <a:gd name="T18" fmla="*/ 206 w 221"/>
                <a:gd name="T19" fmla="*/ 63 h 251"/>
                <a:gd name="T20" fmla="*/ 178 w 221"/>
                <a:gd name="T21" fmla="*/ 20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íṥḷiḋê"/>
            <p:cNvSpPr/>
            <p:nvPr/>
          </p:nvSpPr>
          <p:spPr bwMode="auto">
            <a:xfrm>
              <a:off x="6734500" y="3404026"/>
              <a:ext cx="456264" cy="526458"/>
            </a:xfrm>
            <a:custGeom>
              <a:avLst/>
              <a:gdLst>
                <a:gd name="T0" fmla="*/ 2 w 163"/>
                <a:gd name="T1" fmla="*/ 0 h 188"/>
                <a:gd name="T2" fmla="*/ 2 w 163"/>
                <a:gd name="T3" fmla="*/ 0 h 188"/>
                <a:gd name="T4" fmla="*/ 0 w 163"/>
                <a:gd name="T5" fmla="*/ 45 h 188"/>
                <a:gd name="T6" fmla="*/ 68 w 163"/>
                <a:gd name="T7" fmla="*/ 188 h 188"/>
                <a:gd name="T8" fmla="*/ 77 w 163"/>
                <a:gd name="T9" fmla="*/ 188 h 188"/>
                <a:gd name="T10" fmla="*/ 163 w 163"/>
                <a:gd name="T11" fmla="*/ 158 h 188"/>
                <a:gd name="T12" fmla="*/ 150 w 163"/>
                <a:gd name="T13" fmla="*/ 36 h 188"/>
                <a:gd name="T14" fmla="*/ 150 w 163"/>
                <a:gd name="T15" fmla="*/ 23 h 188"/>
                <a:gd name="T16" fmla="*/ 73 w 163"/>
                <a:gd name="T17" fmla="*/ 121 h 188"/>
                <a:gd name="T18" fmla="*/ 71 w 163"/>
                <a:gd name="T19" fmla="*/ 121 h 188"/>
                <a:gd name="T20" fmla="*/ 2 w 163"/>
                <a:gd name="T2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iṧ1iḓé"/>
            <p:cNvSpPr/>
            <p:nvPr/>
          </p:nvSpPr>
          <p:spPr bwMode="auto"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šľîḍê"/>
            <p:cNvSpPr/>
            <p:nvPr/>
          </p:nvSpPr>
          <p:spPr bwMode="auto"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ṥlïḑé"/>
            <p:cNvSpPr/>
            <p:nvPr/>
          </p:nvSpPr>
          <p:spPr bwMode="auto"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îšḻîḑé"/>
            <p:cNvSpPr/>
            <p:nvPr/>
          </p:nvSpPr>
          <p:spPr bwMode="auto">
            <a:xfrm>
              <a:off x="7578182" y="3240690"/>
              <a:ext cx="588553" cy="681696"/>
            </a:xfrm>
            <a:custGeom>
              <a:avLst/>
              <a:gdLst>
                <a:gd name="T0" fmla="*/ 135 w 210"/>
                <a:gd name="T1" fmla="*/ 243 h 243"/>
                <a:gd name="T2" fmla="*/ 85 w 210"/>
                <a:gd name="T3" fmla="*/ 227 h 243"/>
                <a:gd name="T4" fmla="*/ 32 w 210"/>
                <a:gd name="T5" fmla="*/ 157 h 243"/>
                <a:gd name="T6" fmla="*/ 28 w 210"/>
                <a:gd name="T7" fmla="*/ 149 h 243"/>
                <a:gd name="T8" fmla="*/ 0 w 210"/>
                <a:gd name="T9" fmla="*/ 57 h 243"/>
                <a:gd name="T10" fmla="*/ 19 w 210"/>
                <a:gd name="T11" fmla="*/ 46 h 243"/>
                <a:gd name="T12" fmla="*/ 77 w 210"/>
                <a:gd name="T13" fmla="*/ 9 h 243"/>
                <a:gd name="T14" fmla="*/ 114 w 210"/>
                <a:gd name="T15" fmla="*/ 84 h 243"/>
                <a:gd name="T16" fmla="*/ 137 w 210"/>
                <a:gd name="T17" fmla="*/ 103 h 243"/>
                <a:gd name="T18" fmla="*/ 157 w 210"/>
                <a:gd name="T19" fmla="*/ 16 h 243"/>
                <a:gd name="T20" fmla="*/ 173 w 210"/>
                <a:gd name="T21" fmla="*/ 0 h 243"/>
                <a:gd name="T22" fmla="*/ 192 w 210"/>
                <a:gd name="T23" fmla="*/ 3 h 243"/>
                <a:gd name="T24" fmla="*/ 202 w 210"/>
                <a:gd name="T25" fmla="*/ 14 h 243"/>
                <a:gd name="T26" fmla="*/ 206 w 210"/>
                <a:gd name="T27" fmla="*/ 52 h 243"/>
                <a:gd name="T28" fmla="*/ 206 w 210"/>
                <a:gd name="T29" fmla="*/ 52 h 243"/>
                <a:gd name="T30" fmla="*/ 135 w 210"/>
                <a:gd name="T31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ïŝḷîḋê"/>
            <p:cNvSpPr/>
            <p:nvPr/>
          </p:nvSpPr>
          <p:spPr bwMode="auto">
            <a:xfrm>
              <a:off x="6725050" y="3227191"/>
              <a:ext cx="171437" cy="159287"/>
            </a:xfrm>
            <a:custGeom>
              <a:avLst/>
              <a:gdLst>
                <a:gd name="T0" fmla="*/ 23 w 61"/>
                <a:gd name="T1" fmla="*/ 57 h 57"/>
                <a:gd name="T2" fmla="*/ 2 w 61"/>
                <a:gd name="T3" fmla="*/ 35 h 57"/>
                <a:gd name="T4" fmla="*/ 29 w 61"/>
                <a:gd name="T5" fmla="*/ 1 h 57"/>
                <a:gd name="T6" fmla="*/ 56 w 61"/>
                <a:gd name="T7" fmla="*/ 28 h 57"/>
                <a:gd name="T8" fmla="*/ 25 w 61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íṩ1íḑe"/>
            <p:cNvSpPr/>
            <p:nvPr/>
          </p:nvSpPr>
          <p:spPr bwMode="auto"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ïśļïḑè"/>
            <p:cNvSpPr/>
            <p:nvPr/>
          </p:nvSpPr>
          <p:spPr bwMode="auto"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îṣliḑé"/>
            <p:cNvSpPr/>
            <p:nvPr/>
          </p:nvSpPr>
          <p:spPr bwMode="auto"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ïṡ1iḍè"/>
            <p:cNvSpPr/>
            <p:nvPr/>
          </p:nvSpPr>
          <p:spPr bwMode="auto">
            <a:xfrm>
              <a:off x="6266087" y="3313584"/>
              <a:ext cx="2887421" cy="0"/>
            </a:xfrm>
            <a:custGeom>
              <a:avLst/>
              <a:gdLst>
                <a:gd name="T0" fmla="*/ 0 w 2139"/>
                <a:gd name="T1" fmla="*/ 2139 w 2139"/>
                <a:gd name="T2" fmla="*/ 0 w 21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9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iṡlîḍe"/>
            <p:cNvSpPr/>
            <p:nvPr/>
          </p:nvSpPr>
          <p:spPr bwMode="auto">
            <a:xfrm>
              <a:off x="6266087" y="3313584"/>
              <a:ext cx="288742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ïsḷîde"/>
            <p:cNvSpPr/>
            <p:nvPr/>
          </p:nvSpPr>
          <p:spPr bwMode="auto"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îşḻidè"/>
            <p:cNvSpPr/>
            <p:nvPr/>
          </p:nvSpPr>
          <p:spPr bwMode="auto">
            <a:xfrm>
              <a:off x="6953182" y="3159696"/>
              <a:ext cx="437365" cy="656048"/>
            </a:xfrm>
            <a:custGeom>
              <a:avLst/>
              <a:gdLst>
                <a:gd name="T0" fmla="*/ 156 w 156"/>
                <a:gd name="T1" fmla="*/ 234 h 234"/>
                <a:gd name="T2" fmla="*/ 0 w 156"/>
                <a:gd name="T3" fmla="*/ 107 h 234"/>
                <a:gd name="T4" fmla="*/ 33 w 156"/>
                <a:gd name="T5" fmla="*/ 47 h 234"/>
                <a:gd name="T6" fmla="*/ 121 w 156"/>
                <a:gd name="T7" fmla="*/ 12 h 234"/>
                <a:gd name="T8" fmla="*/ 121 w 156"/>
                <a:gd name="T9" fmla="*/ 13 h 234"/>
                <a:gd name="T10" fmla="*/ 138 w 156"/>
                <a:gd name="T11" fmla="*/ 20 h 234"/>
                <a:gd name="T12" fmla="*/ 131 w 156"/>
                <a:gd name="T13" fmla="*/ 172 h 234"/>
                <a:gd name="T14" fmla="*/ 156 w 156"/>
                <a:gd name="T1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iŝlîdê"/>
            <p:cNvSpPr/>
            <p:nvPr/>
          </p:nvSpPr>
          <p:spPr bwMode="auto">
            <a:xfrm>
              <a:off x="7424295" y="3148897"/>
              <a:ext cx="500811" cy="656048"/>
            </a:xfrm>
            <a:custGeom>
              <a:avLst/>
              <a:gdLst>
                <a:gd name="T0" fmla="*/ 24 w 179"/>
                <a:gd name="T1" fmla="*/ 234 h 234"/>
                <a:gd name="T2" fmla="*/ 179 w 179"/>
                <a:gd name="T3" fmla="*/ 107 h 234"/>
                <a:gd name="T4" fmla="*/ 147 w 179"/>
                <a:gd name="T5" fmla="*/ 47 h 234"/>
                <a:gd name="T6" fmla="*/ 58 w 179"/>
                <a:gd name="T7" fmla="*/ 8 h 234"/>
                <a:gd name="T8" fmla="*/ 0 w 179"/>
                <a:gd name="T9" fmla="*/ 17 h 234"/>
                <a:gd name="T10" fmla="*/ 49 w 179"/>
                <a:gd name="T11" fmla="*/ 172 h 234"/>
                <a:gd name="T12" fmla="*/ 24 w 179"/>
                <a:gd name="T13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íṣ1iďê"/>
            <p:cNvSpPr/>
            <p:nvPr/>
          </p:nvSpPr>
          <p:spPr bwMode="auto">
            <a:xfrm>
              <a:off x="6719651" y="4825464"/>
              <a:ext cx="317225" cy="117441"/>
            </a:xfrm>
            <a:custGeom>
              <a:avLst/>
              <a:gdLst>
                <a:gd name="T0" fmla="*/ 92 w 113"/>
                <a:gd name="T1" fmla="*/ 3 h 42"/>
                <a:gd name="T2" fmla="*/ 105 w 113"/>
                <a:gd name="T3" fmla="*/ 39 h 42"/>
                <a:gd name="T4" fmla="*/ 0 w 113"/>
                <a:gd name="T5" fmla="*/ 39 h 42"/>
                <a:gd name="T6" fmla="*/ 12 w 113"/>
                <a:gd name="T7" fmla="*/ 27 h 42"/>
                <a:gd name="T8" fmla="*/ 56 w 113"/>
                <a:gd name="T9" fmla="*/ 12 h 42"/>
                <a:gd name="T10" fmla="*/ 92 w 113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ïṡḻïḋe"/>
            <p:cNvSpPr/>
            <p:nvPr/>
          </p:nvSpPr>
          <p:spPr bwMode="auto">
            <a:xfrm>
              <a:off x="7224510" y="4825464"/>
              <a:ext cx="319925" cy="117441"/>
            </a:xfrm>
            <a:custGeom>
              <a:avLst/>
              <a:gdLst>
                <a:gd name="T0" fmla="*/ 93 w 114"/>
                <a:gd name="T1" fmla="*/ 3 h 42"/>
                <a:gd name="T2" fmla="*/ 105 w 114"/>
                <a:gd name="T3" fmla="*/ 39 h 42"/>
                <a:gd name="T4" fmla="*/ 0 w 114"/>
                <a:gd name="T5" fmla="*/ 39 h 42"/>
                <a:gd name="T6" fmla="*/ 13 w 114"/>
                <a:gd name="T7" fmla="*/ 27 h 42"/>
                <a:gd name="T8" fmla="*/ 56 w 114"/>
                <a:gd name="T9" fmla="*/ 12 h 42"/>
                <a:gd name="T10" fmla="*/ 93 w 114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ïśḻîdè"/>
            <p:cNvSpPr/>
            <p:nvPr/>
          </p:nvSpPr>
          <p:spPr bwMode="auto">
            <a:xfrm>
              <a:off x="7117869" y="2789826"/>
              <a:ext cx="278078" cy="382020"/>
            </a:xfrm>
            <a:custGeom>
              <a:avLst/>
              <a:gdLst>
                <a:gd name="T0" fmla="*/ 16 w 99"/>
                <a:gd name="T1" fmla="*/ 26 h 136"/>
                <a:gd name="T2" fmla="*/ 5 w 99"/>
                <a:gd name="T3" fmla="*/ 45 h 136"/>
                <a:gd name="T4" fmla="*/ 12 w 99"/>
                <a:gd name="T5" fmla="*/ 73 h 136"/>
                <a:gd name="T6" fmla="*/ 28 w 99"/>
                <a:gd name="T7" fmla="*/ 123 h 136"/>
                <a:gd name="T8" fmla="*/ 80 w 99"/>
                <a:gd name="T9" fmla="*/ 40 h 136"/>
                <a:gd name="T10" fmla="*/ 16 w 99"/>
                <a:gd name="T11" fmla="*/ 2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îsļiḑé"/>
            <p:cNvSpPr/>
            <p:nvPr/>
          </p:nvSpPr>
          <p:spPr bwMode="auto">
            <a:xfrm>
              <a:off x="7016627" y="2756078"/>
              <a:ext cx="298327" cy="182236"/>
            </a:xfrm>
            <a:custGeom>
              <a:avLst/>
              <a:gdLst>
                <a:gd name="T0" fmla="*/ 106 w 106"/>
                <a:gd name="T1" fmla="*/ 30 h 65"/>
                <a:gd name="T2" fmla="*/ 30 w 106"/>
                <a:gd name="T3" fmla="*/ 58 h 65"/>
                <a:gd name="T4" fmla="*/ 21 w 106"/>
                <a:gd name="T5" fmla="*/ 17 h 65"/>
                <a:gd name="T6" fmla="*/ 62 w 106"/>
                <a:gd name="T7" fmla="*/ 10 h 65"/>
                <a:gd name="T8" fmla="*/ 106 w 106"/>
                <a:gd name="T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îṣlîďê"/>
            <p:cNvSpPr/>
            <p:nvPr/>
          </p:nvSpPr>
          <p:spPr bwMode="auto">
            <a:xfrm>
              <a:off x="7266358" y="2789826"/>
              <a:ext cx="126890" cy="218683"/>
            </a:xfrm>
            <a:custGeom>
              <a:avLst/>
              <a:gdLst>
                <a:gd name="T0" fmla="*/ 0 w 45"/>
                <a:gd name="T1" fmla="*/ 15 h 78"/>
                <a:gd name="T2" fmla="*/ 27 w 45"/>
                <a:gd name="T3" fmla="*/ 11 h 78"/>
                <a:gd name="T4" fmla="*/ 30 w 45"/>
                <a:gd name="T5" fmla="*/ 78 h 78"/>
                <a:gd name="T6" fmla="*/ 0 w 45"/>
                <a:gd name="T7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iṥľíḋé"/>
            <p:cNvSpPr/>
            <p:nvPr/>
          </p:nvSpPr>
          <p:spPr bwMode="auto">
            <a:xfrm>
              <a:off x="7244759" y="2823572"/>
              <a:ext cx="112042" cy="168737"/>
            </a:xfrm>
            <a:custGeom>
              <a:avLst/>
              <a:gdLst>
                <a:gd name="T0" fmla="*/ 0 w 40"/>
                <a:gd name="T1" fmla="*/ 14 h 60"/>
                <a:gd name="T2" fmla="*/ 22 w 40"/>
                <a:gd name="T3" fmla="*/ 36 h 60"/>
                <a:gd name="T4" fmla="*/ 36 w 40"/>
                <a:gd name="T5" fmla="*/ 60 h 60"/>
                <a:gd name="T6" fmla="*/ 36 w 40"/>
                <a:gd name="T7" fmla="*/ 45 h 60"/>
                <a:gd name="T8" fmla="*/ 37 w 40"/>
                <a:gd name="T9" fmla="*/ 39 h 60"/>
                <a:gd name="T10" fmla="*/ 14 w 40"/>
                <a:gd name="T11" fmla="*/ 2 h 60"/>
                <a:gd name="T12" fmla="*/ 0 w 40"/>
                <a:gd name="T13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ïṣlïḑé"/>
            <p:cNvSpPr/>
            <p:nvPr/>
          </p:nvSpPr>
          <p:spPr bwMode="auto">
            <a:xfrm>
              <a:off x="7344651" y="2930214"/>
              <a:ext cx="53996" cy="80994"/>
            </a:xfrm>
            <a:custGeom>
              <a:avLst/>
              <a:gdLst>
                <a:gd name="T0" fmla="*/ 0 w 19"/>
                <a:gd name="T1" fmla="*/ 29 h 29"/>
                <a:gd name="T2" fmla="*/ 13 w 19"/>
                <a:gd name="T3" fmla="*/ 22 h 29"/>
                <a:gd name="T4" fmla="*/ 0 w 19"/>
                <a:gd name="T5" fmla="*/ 7 h 29"/>
                <a:gd name="T6" fmla="*/ 0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iṧḷîḋê"/>
            <p:cNvSpPr/>
            <p:nvPr/>
          </p:nvSpPr>
          <p:spPr bwMode="auto">
            <a:xfrm>
              <a:off x="7247459" y="2992309"/>
              <a:ext cx="193035" cy="242981"/>
            </a:xfrm>
            <a:custGeom>
              <a:avLst/>
              <a:gdLst>
                <a:gd name="T0" fmla="*/ 72 w 143"/>
                <a:gd name="T1" fmla="*/ 0 h 180"/>
                <a:gd name="T2" fmla="*/ 143 w 143"/>
                <a:gd name="T3" fmla="*/ 180 h 180"/>
                <a:gd name="T4" fmla="*/ 39 w 143"/>
                <a:gd name="T5" fmla="*/ 162 h 180"/>
                <a:gd name="T6" fmla="*/ 0 w 143"/>
                <a:gd name="T7" fmla="*/ 79 h 180"/>
                <a:gd name="T8" fmla="*/ 72 w 143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íṣḷïďê"/>
            <p:cNvSpPr/>
            <p:nvPr/>
          </p:nvSpPr>
          <p:spPr bwMode="auto">
            <a:xfrm>
              <a:off x="7242059" y="2955862"/>
              <a:ext cx="10799" cy="24298"/>
            </a:xfrm>
            <a:custGeom>
              <a:avLst/>
              <a:gdLst>
                <a:gd name="T0" fmla="*/ 0 w 4"/>
                <a:gd name="T1" fmla="*/ 5 h 9"/>
                <a:gd name="T2" fmla="*/ 2 w 4"/>
                <a:gd name="T3" fmla="*/ 9 h 9"/>
                <a:gd name="T4" fmla="*/ 3 w 4"/>
                <a:gd name="T5" fmla="*/ 4 h 9"/>
                <a:gd name="T6" fmla="*/ 1 w 4"/>
                <a:gd name="T7" fmla="*/ 0 h 9"/>
                <a:gd name="T8" fmla="*/ 0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ís1íḍe"/>
            <p:cNvSpPr/>
            <p:nvPr/>
          </p:nvSpPr>
          <p:spPr bwMode="auto">
            <a:xfrm>
              <a:off x="7165115" y="2963961"/>
              <a:ext cx="12149" cy="25648"/>
            </a:xfrm>
            <a:custGeom>
              <a:avLst/>
              <a:gdLst>
                <a:gd name="T0" fmla="*/ 1 w 4"/>
                <a:gd name="T1" fmla="*/ 5 h 9"/>
                <a:gd name="T2" fmla="*/ 3 w 4"/>
                <a:gd name="T3" fmla="*/ 9 h 9"/>
                <a:gd name="T4" fmla="*/ 4 w 4"/>
                <a:gd name="T5" fmla="*/ 5 h 9"/>
                <a:gd name="T6" fmla="*/ 2 w 4"/>
                <a:gd name="T7" fmla="*/ 0 h 9"/>
                <a:gd name="T8" fmla="*/ 1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î$ľiḓé"/>
            <p:cNvSpPr/>
            <p:nvPr/>
          </p:nvSpPr>
          <p:spPr bwMode="auto">
            <a:xfrm>
              <a:off x="7258258" y="3008508"/>
              <a:ext cx="114741" cy="163337"/>
            </a:xfrm>
            <a:custGeom>
              <a:avLst/>
              <a:gdLst>
                <a:gd name="T0" fmla="*/ 33 w 41"/>
                <a:gd name="T1" fmla="*/ 0 h 58"/>
                <a:gd name="T2" fmla="*/ 28 w 41"/>
                <a:gd name="T3" fmla="*/ 0 h 58"/>
                <a:gd name="T4" fmla="*/ 26 w 41"/>
                <a:gd name="T5" fmla="*/ 20 h 58"/>
                <a:gd name="T6" fmla="*/ 0 w 41"/>
                <a:gd name="T7" fmla="*/ 44 h 58"/>
                <a:gd name="T8" fmla="*/ 8 w 41"/>
                <a:gd name="T9" fmla="*/ 58 h 58"/>
                <a:gd name="T10" fmla="*/ 33 w 4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ïṩḻiḑè"/>
            <p:cNvSpPr/>
            <p:nvPr/>
          </p:nvSpPr>
          <p:spPr bwMode="auto">
            <a:xfrm>
              <a:off x="7117869" y="3179944"/>
              <a:ext cx="712743" cy="966523"/>
            </a:xfrm>
            <a:custGeom>
              <a:avLst/>
              <a:gdLst>
                <a:gd name="T0" fmla="*/ 254 w 254"/>
                <a:gd name="T1" fmla="*/ 243 h 345"/>
                <a:gd name="T2" fmla="*/ 249 w 254"/>
                <a:gd name="T3" fmla="*/ 249 h 345"/>
                <a:gd name="T4" fmla="*/ 243 w 254"/>
                <a:gd name="T5" fmla="*/ 256 h 345"/>
                <a:gd name="T6" fmla="*/ 12 w 254"/>
                <a:gd name="T7" fmla="*/ 304 h 345"/>
                <a:gd name="T8" fmla="*/ 27 w 254"/>
                <a:gd name="T9" fmla="*/ 243 h 345"/>
                <a:gd name="T10" fmla="*/ 20 w 254"/>
                <a:gd name="T11" fmla="*/ 11 h 345"/>
                <a:gd name="T12" fmla="*/ 109 w 254"/>
                <a:gd name="T13" fmla="*/ 6 h 345"/>
                <a:gd name="T14" fmla="*/ 188 w 254"/>
                <a:gd name="T15" fmla="*/ 0 h 345"/>
                <a:gd name="T16" fmla="*/ 183 w 254"/>
                <a:gd name="T17" fmla="*/ 68 h 345"/>
                <a:gd name="T18" fmla="*/ 185 w 254"/>
                <a:gd name="T19" fmla="*/ 86 h 345"/>
                <a:gd name="T20" fmla="*/ 186 w 254"/>
                <a:gd name="T21" fmla="*/ 92 h 345"/>
                <a:gd name="T22" fmla="*/ 210 w 254"/>
                <a:gd name="T23" fmla="*/ 93 h 345"/>
                <a:gd name="T24" fmla="*/ 224 w 254"/>
                <a:gd name="T25" fmla="*/ 92 h 345"/>
                <a:gd name="T26" fmla="*/ 208 w 254"/>
                <a:gd name="T27" fmla="*/ 151 h 345"/>
                <a:gd name="T28" fmla="*/ 210 w 254"/>
                <a:gd name="T29" fmla="*/ 168 h 345"/>
                <a:gd name="T30" fmla="*/ 254 w 254"/>
                <a:gd name="T31" fmla="*/ 24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iṧļïdé"/>
            <p:cNvSpPr/>
            <p:nvPr/>
          </p:nvSpPr>
          <p:spPr bwMode="auto">
            <a:xfrm>
              <a:off x="6549564" y="3807645"/>
              <a:ext cx="1002971" cy="1056966"/>
            </a:xfrm>
            <a:custGeom>
              <a:avLst/>
              <a:gdLst>
                <a:gd name="T0" fmla="*/ 358 w 358"/>
                <a:gd name="T1" fmla="*/ 83 h 377"/>
                <a:gd name="T2" fmla="*/ 228 w 358"/>
                <a:gd name="T3" fmla="*/ 186 h 377"/>
                <a:gd name="T4" fmla="*/ 166 w 358"/>
                <a:gd name="T5" fmla="*/ 351 h 377"/>
                <a:gd name="T6" fmla="*/ 148 w 358"/>
                <a:gd name="T7" fmla="*/ 376 h 377"/>
                <a:gd name="T8" fmla="*/ 129 w 358"/>
                <a:gd name="T9" fmla="*/ 376 h 377"/>
                <a:gd name="T10" fmla="*/ 112 w 358"/>
                <a:gd name="T11" fmla="*/ 377 h 377"/>
                <a:gd name="T12" fmla="*/ 93 w 358"/>
                <a:gd name="T13" fmla="*/ 366 h 377"/>
                <a:gd name="T14" fmla="*/ 89 w 358"/>
                <a:gd name="T15" fmla="*/ 40 h 377"/>
                <a:gd name="T16" fmla="*/ 236 w 358"/>
                <a:gd name="T17" fmla="*/ 12 h 377"/>
                <a:gd name="T18" fmla="*/ 358 w 358"/>
                <a:gd name="T19" fmla="*/ 8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Sľíḋè"/>
            <p:cNvSpPr/>
            <p:nvPr/>
          </p:nvSpPr>
          <p:spPr bwMode="auto">
            <a:xfrm>
              <a:off x="6795245" y="3219091"/>
              <a:ext cx="129590" cy="170086"/>
            </a:xfrm>
            <a:custGeom>
              <a:avLst/>
              <a:gdLst>
                <a:gd name="T0" fmla="*/ 12 w 46"/>
                <a:gd name="T1" fmla="*/ 57 h 61"/>
                <a:gd name="T2" fmla="*/ 14 w 46"/>
                <a:gd name="T3" fmla="*/ 29 h 61"/>
                <a:gd name="T4" fmla="*/ 28 w 46"/>
                <a:gd name="T5" fmla="*/ 14 h 61"/>
                <a:gd name="T6" fmla="*/ 39 w 46"/>
                <a:gd name="T7" fmla="*/ 16 h 61"/>
                <a:gd name="T8" fmla="*/ 29 w 46"/>
                <a:gd name="T9" fmla="*/ 57 h 61"/>
                <a:gd name="T10" fmla="*/ 12 w 46"/>
                <a:gd name="T11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iśḷíďe"/>
            <p:cNvSpPr/>
            <p:nvPr/>
          </p:nvSpPr>
          <p:spPr bwMode="auto">
            <a:xfrm>
              <a:off x="7939954" y="3279836"/>
              <a:ext cx="122841" cy="145788"/>
            </a:xfrm>
            <a:custGeom>
              <a:avLst/>
              <a:gdLst>
                <a:gd name="T0" fmla="*/ 17 w 44"/>
                <a:gd name="T1" fmla="*/ 3 h 52"/>
                <a:gd name="T2" fmla="*/ 14 w 44"/>
                <a:gd name="T3" fmla="*/ 36 h 52"/>
                <a:gd name="T4" fmla="*/ 43 w 44"/>
                <a:gd name="T5" fmla="*/ 27 h 52"/>
                <a:gd name="T6" fmla="*/ 26 w 44"/>
                <a:gd name="T7" fmla="*/ 14 h 52"/>
                <a:gd name="T8" fmla="*/ 17 w 44"/>
                <a:gd name="T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îṩliḋè"/>
            <p:cNvSpPr/>
            <p:nvPr/>
          </p:nvSpPr>
          <p:spPr bwMode="auto">
            <a:xfrm>
              <a:off x="8716142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íṧ1iḓê"/>
            <p:cNvSpPr/>
            <p:nvPr/>
          </p:nvSpPr>
          <p:spPr bwMode="auto"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ï$ḻíḑe"/>
            <p:cNvSpPr/>
            <p:nvPr/>
          </p:nvSpPr>
          <p:spPr bwMode="auto"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íṣ1íḑè"/>
            <p:cNvSpPr/>
            <p:nvPr/>
          </p:nvSpPr>
          <p:spPr bwMode="auto"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ïsḻïdè"/>
            <p:cNvSpPr/>
            <p:nvPr/>
          </p:nvSpPr>
          <p:spPr bwMode="auto">
            <a:xfrm>
              <a:off x="8960473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ïṩľïḑe"/>
            <p:cNvSpPr/>
            <p:nvPr/>
          </p:nvSpPr>
          <p:spPr bwMode="auto"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i$ľiḍè"/>
            <p:cNvSpPr/>
            <p:nvPr/>
          </p:nvSpPr>
          <p:spPr bwMode="auto"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îšlîḑe"/>
            <p:cNvSpPr/>
            <p:nvPr/>
          </p:nvSpPr>
          <p:spPr bwMode="auto"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íŝḷîdè"/>
            <p:cNvSpPr/>
            <p:nvPr/>
          </p:nvSpPr>
          <p:spPr bwMode="auto"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isḻïde"/>
            <p:cNvSpPr/>
            <p:nvPr/>
          </p:nvSpPr>
          <p:spPr bwMode="auto">
            <a:xfrm>
              <a:off x="6812794" y="3841392"/>
              <a:ext cx="739741" cy="1020519"/>
            </a:xfrm>
            <a:custGeom>
              <a:avLst/>
              <a:gdLst>
                <a:gd name="T0" fmla="*/ 264 w 264"/>
                <a:gd name="T1" fmla="*/ 71 h 364"/>
                <a:gd name="T2" fmla="*/ 134 w 264"/>
                <a:gd name="T3" fmla="*/ 174 h 364"/>
                <a:gd name="T4" fmla="*/ 72 w 264"/>
                <a:gd name="T5" fmla="*/ 339 h 364"/>
                <a:gd name="T6" fmla="*/ 54 w 264"/>
                <a:gd name="T7" fmla="*/ 364 h 364"/>
                <a:gd name="T8" fmla="*/ 35 w 264"/>
                <a:gd name="T9" fmla="*/ 364 h 364"/>
                <a:gd name="T10" fmla="*/ 11 w 264"/>
                <a:gd name="T11" fmla="*/ 207 h 364"/>
                <a:gd name="T12" fmla="*/ 142 w 264"/>
                <a:gd name="T13" fmla="*/ 0 h 364"/>
                <a:gd name="T14" fmla="*/ 264 w 264"/>
                <a:gd name="T15" fmla="*/ 71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íṡḷîdè"/>
            <p:cNvSpPr/>
            <p:nvPr/>
          </p:nvSpPr>
          <p:spPr bwMode="auto">
            <a:xfrm>
              <a:off x="7292005" y="3196143"/>
              <a:ext cx="132289" cy="56695"/>
            </a:xfrm>
            <a:custGeom>
              <a:avLst/>
              <a:gdLst>
                <a:gd name="T0" fmla="*/ 0 w 47"/>
                <a:gd name="T1" fmla="*/ 0 h 20"/>
                <a:gd name="T2" fmla="*/ 4 w 47"/>
                <a:gd name="T3" fmla="*/ 6 h 20"/>
                <a:gd name="T4" fmla="*/ 35 w 47"/>
                <a:gd name="T5" fmla="*/ 11 h 20"/>
                <a:gd name="T6" fmla="*/ 47 w 47"/>
                <a:gd name="T7" fmla="*/ 0 h 20"/>
                <a:gd name="T8" fmla="*/ 0 w 4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íşļîḋè"/>
            <p:cNvSpPr/>
            <p:nvPr/>
          </p:nvSpPr>
          <p:spPr bwMode="auto">
            <a:xfrm>
              <a:off x="7190764" y="3016608"/>
              <a:ext cx="87743" cy="45896"/>
            </a:xfrm>
            <a:custGeom>
              <a:avLst/>
              <a:gdLst>
                <a:gd name="T0" fmla="*/ 0 w 65"/>
                <a:gd name="T1" fmla="*/ 34 h 34"/>
                <a:gd name="T2" fmla="*/ 58 w 65"/>
                <a:gd name="T3" fmla="*/ 0 h 34"/>
                <a:gd name="T4" fmla="*/ 65 w 65"/>
                <a:gd name="T5" fmla="*/ 21 h 34"/>
                <a:gd name="T6" fmla="*/ 0 w 65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î$lîďé"/>
            <p:cNvSpPr/>
            <p:nvPr/>
          </p:nvSpPr>
          <p:spPr bwMode="auto">
            <a:xfrm>
              <a:off x="7706423" y="3386478"/>
              <a:ext cx="454914" cy="535908"/>
            </a:xfrm>
            <a:custGeom>
              <a:avLst/>
              <a:gdLst>
                <a:gd name="T0" fmla="*/ 160 w 162"/>
                <a:gd name="T1" fmla="*/ 0 h 191"/>
                <a:gd name="T2" fmla="*/ 98 w 162"/>
                <a:gd name="T3" fmla="*/ 153 h 191"/>
                <a:gd name="T4" fmla="*/ 86 w 162"/>
                <a:gd name="T5" fmla="*/ 155 h 191"/>
                <a:gd name="T6" fmla="*/ 5 w 162"/>
                <a:gd name="T7" fmla="*/ 89 h 191"/>
                <a:gd name="T8" fmla="*/ 0 w 162"/>
                <a:gd name="T9" fmla="*/ 94 h 191"/>
                <a:gd name="T10" fmla="*/ 44 w 162"/>
                <a:gd name="T11" fmla="*/ 169 h 191"/>
                <a:gd name="T12" fmla="*/ 39 w 162"/>
                <a:gd name="T13" fmla="*/ 175 h 191"/>
                <a:gd name="T14" fmla="*/ 88 w 162"/>
                <a:gd name="T15" fmla="*/ 191 h 191"/>
                <a:gd name="T16" fmla="*/ 89 w 162"/>
                <a:gd name="T17" fmla="*/ 191 h 191"/>
                <a:gd name="T18" fmla="*/ 161 w 162"/>
                <a:gd name="T19" fmla="*/ 39 h 191"/>
                <a:gd name="T20" fmla="*/ 160 w 162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iṡļïḑè"/>
            <p:cNvSpPr/>
            <p:nvPr/>
          </p:nvSpPr>
          <p:spPr bwMode="auto">
            <a:xfrm>
              <a:off x="7701023" y="3602461"/>
              <a:ext cx="20249" cy="48596"/>
            </a:xfrm>
            <a:custGeom>
              <a:avLst/>
              <a:gdLst>
                <a:gd name="T0" fmla="*/ 0 w 7"/>
                <a:gd name="T1" fmla="*/ 0 h 17"/>
                <a:gd name="T2" fmla="*/ 0 w 7"/>
                <a:gd name="T3" fmla="*/ 0 h 17"/>
                <a:gd name="T4" fmla="*/ 2 w 7"/>
                <a:gd name="T5" fmla="*/ 17 h 17"/>
                <a:gd name="T6" fmla="*/ 2 w 7"/>
                <a:gd name="T7" fmla="*/ 17 h 17"/>
                <a:gd name="T8" fmla="*/ 7 w 7"/>
                <a:gd name="T9" fmla="*/ 12 h 17"/>
                <a:gd name="T10" fmla="*/ 7 w 7"/>
                <a:gd name="T11" fmla="*/ 12 h 17"/>
                <a:gd name="T12" fmla="*/ 0 w 7"/>
                <a:gd name="T13" fmla="*/ 0 h 17"/>
                <a:gd name="T14" fmla="*/ 0 w 7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îṡľiḓé"/>
            <p:cNvSpPr/>
            <p:nvPr/>
          </p:nvSpPr>
          <p:spPr bwMode="auto">
            <a:xfrm>
              <a:off x="7633528" y="3471521"/>
              <a:ext cx="197084" cy="425217"/>
            </a:xfrm>
            <a:custGeom>
              <a:avLst/>
              <a:gdLst>
                <a:gd name="T0" fmla="*/ 0 w 70"/>
                <a:gd name="T1" fmla="*/ 0 h 152"/>
                <a:gd name="T2" fmla="*/ 8 w 70"/>
                <a:gd name="T3" fmla="*/ 67 h 152"/>
                <a:gd name="T4" fmla="*/ 10 w 70"/>
                <a:gd name="T5" fmla="*/ 76 h 152"/>
                <a:gd name="T6" fmla="*/ 27 w 70"/>
                <a:gd name="T7" fmla="*/ 129 h 152"/>
                <a:gd name="T8" fmla="*/ 59 w 70"/>
                <a:gd name="T9" fmla="*/ 152 h 152"/>
                <a:gd name="T10" fmla="*/ 65 w 70"/>
                <a:gd name="T11" fmla="*/ 145 h 152"/>
                <a:gd name="T12" fmla="*/ 65 w 70"/>
                <a:gd name="T13" fmla="*/ 145 h 152"/>
                <a:gd name="T14" fmla="*/ 70 w 70"/>
                <a:gd name="T15" fmla="*/ 139 h 152"/>
                <a:gd name="T16" fmla="*/ 26 w 70"/>
                <a:gd name="T17" fmla="*/ 64 h 152"/>
                <a:gd name="T18" fmla="*/ 26 w 70"/>
                <a:gd name="T19" fmla="*/ 64 h 152"/>
                <a:gd name="T20" fmla="*/ 24 w 70"/>
                <a:gd name="T21" fmla="*/ 47 h 152"/>
                <a:gd name="T22" fmla="*/ 24 w 70"/>
                <a:gd name="T23" fmla="*/ 47 h 152"/>
                <a:gd name="T24" fmla="*/ 0 w 70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$1iḓe"/>
            <p:cNvSpPr/>
            <p:nvPr/>
          </p:nvSpPr>
          <p:spPr bwMode="auto">
            <a:xfrm>
              <a:off x="6914035" y="3815744"/>
              <a:ext cx="1123111" cy="1051567"/>
            </a:xfrm>
            <a:custGeom>
              <a:avLst/>
              <a:gdLst>
                <a:gd name="T0" fmla="*/ 357 w 401"/>
                <a:gd name="T1" fmla="*/ 161 h 375"/>
                <a:gd name="T2" fmla="*/ 212 w 401"/>
                <a:gd name="T3" fmla="*/ 225 h 375"/>
                <a:gd name="T4" fmla="*/ 227 w 401"/>
                <a:gd name="T5" fmla="*/ 359 h 375"/>
                <a:gd name="T6" fmla="*/ 215 w 401"/>
                <a:gd name="T7" fmla="*/ 375 h 375"/>
                <a:gd name="T8" fmla="*/ 154 w 401"/>
                <a:gd name="T9" fmla="*/ 375 h 375"/>
                <a:gd name="T10" fmla="*/ 145 w 401"/>
                <a:gd name="T11" fmla="*/ 371 h 375"/>
                <a:gd name="T12" fmla="*/ 113 w 401"/>
                <a:gd name="T13" fmla="*/ 57 h 375"/>
                <a:gd name="T14" fmla="*/ 284 w 401"/>
                <a:gd name="T15" fmla="*/ 6 h 375"/>
                <a:gd name="T16" fmla="*/ 327 w 401"/>
                <a:gd name="T17" fmla="*/ 16 h 375"/>
                <a:gd name="T18" fmla="*/ 357 w 401"/>
                <a:gd name="T19" fmla="*/ 16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îṧḷiḋé"/>
            <p:cNvSpPr/>
            <p:nvPr/>
          </p:nvSpPr>
          <p:spPr bwMode="auto">
            <a:xfrm>
              <a:off x="7292005" y="3833292"/>
              <a:ext cx="745141" cy="1034018"/>
            </a:xfrm>
            <a:custGeom>
              <a:avLst/>
              <a:gdLst>
                <a:gd name="T0" fmla="*/ 222 w 266"/>
                <a:gd name="T1" fmla="*/ 155 h 369"/>
                <a:gd name="T2" fmla="*/ 77 w 266"/>
                <a:gd name="T3" fmla="*/ 219 h 369"/>
                <a:gd name="T4" fmla="*/ 92 w 266"/>
                <a:gd name="T5" fmla="*/ 353 h 369"/>
                <a:gd name="T6" fmla="*/ 80 w 266"/>
                <a:gd name="T7" fmla="*/ 369 h 369"/>
                <a:gd name="T8" fmla="*/ 60 w 266"/>
                <a:gd name="T9" fmla="*/ 369 h 369"/>
                <a:gd name="T10" fmla="*/ 30 w 266"/>
                <a:gd name="T11" fmla="*/ 255 h 369"/>
                <a:gd name="T12" fmla="*/ 162 w 266"/>
                <a:gd name="T13" fmla="*/ 111 h 369"/>
                <a:gd name="T14" fmla="*/ 149 w 266"/>
                <a:gd name="T15" fmla="*/ 0 h 369"/>
                <a:gd name="T16" fmla="*/ 192 w 266"/>
                <a:gd name="T17" fmla="*/ 10 h 369"/>
                <a:gd name="T18" fmla="*/ 222 w 266"/>
                <a:gd name="T19" fmla="*/ 1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íŝľídê"/>
            <p:cNvSpPr/>
            <p:nvPr/>
          </p:nvSpPr>
          <p:spPr bwMode="auto">
            <a:xfrm>
              <a:off x="4516626" y="1774706"/>
              <a:ext cx="276728" cy="382020"/>
            </a:xfrm>
            <a:custGeom>
              <a:avLst/>
              <a:gdLst>
                <a:gd name="T0" fmla="*/ 83 w 99"/>
                <a:gd name="T1" fmla="*/ 25 h 136"/>
                <a:gd name="T2" fmla="*/ 94 w 99"/>
                <a:gd name="T3" fmla="*/ 44 h 136"/>
                <a:gd name="T4" fmla="*/ 88 w 99"/>
                <a:gd name="T5" fmla="*/ 72 h 136"/>
                <a:gd name="T6" fmla="*/ 72 w 99"/>
                <a:gd name="T7" fmla="*/ 122 h 136"/>
                <a:gd name="T8" fmla="*/ 19 w 99"/>
                <a:gd name="T9" fmla="*/ 40 h 136"/>
                <a:gd name="T10" fmla="*/ 83 w 99"/>
                <a:gd name="T11" fmla="*/ 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iṡlíďê"/>
            <p:cNvSpPr/>
            <p:nvPr/>
          </p:nvSpPr>
          <p:spPr bwMode="auto">
            <a:xfrm>
              <a:off x="4608418" y="1763907"/>
              <a:ext cx="306426" cy="171437"/>
            </a:xfrm>
            <a:custGeom>
              <a:avLst/>
              <a:gdLst>
                <a:gd name="T0" fmla="*/ 0 w 109"/>
                <a:gd name="T1" fmla="*/ 22 h 61"/>
                <a:gd name="T2" fmla="*/ 82 w 109"/>
                <a:gd name="T3" fmla="*/ 46 h 61"/>
                <a:gd name="T4" fmla="*/ 78 w 109"/>
                <a:gd name="T5" fmla="*/ 13 h 61"/>
                <a:gd name="T6" fmla="*/ 58 w 109"/>
                <a:gd name="T7" fmla="*/ 22 h 61"/>
                <a:gd name="T8" fmla="*/ 0 w 109"/>
                <a:gd name="T9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îṣḻidé"/>
            <p:cNvSpPr/>
            <p:nvPr/>
          </p:nvSpPr>
          <p:spPr bwMode="auto">
            <a:xfrm>
              <a:off x="4519325" y="1774706"/>
              <a:ext cx="125540" cy="218683"/>
            </a:xfrm>
            <a:custGeom>
              <a:avLst/>
              <a:gdLst>
                <a:gd name="T0" fmla="*/ 45 w 45"/>
                <a:gd name="T1" fmla="*/ 14 h 78"/>
                <a:gd name="T2" fmla="*/ 17 w 45"/>
                <a:gd name="T3" fmla="*/ 11 h 78"/>
                <a:gd name="T4" fmla="*/ 15 w 45"/>
                <a:gd name="T5" fmla="*/ 78 h 78"/>
                <a:gd name="T6" fmla="*/ 45 w 45"/>
                <a:gd name="T7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ïś1iḍe"/>
            <p:cNvSpPr/>
            <p:nvPr/>
          </p:nvSpPr>
          <p:spPr bwMode="auto">
            <a:xfrm>
              <a:off x="4555773" y="1808453"/>
              <a:ext cx="112042" cy="168737"/>
            </a:xfrm>
            <a:custGeom>
              <a:avLst/>
              <a:gdLst>
                <a:gd name="T0" fmla="*/ 40 w 40"/>
                <a:gd name="T1" fmla="*/ 13 h 60"/>
                <a:gd name="T2" fmla="*/ 17 w 40"/>
                <a:gd name="T3" fmla="*/ 36 h 60"/>
                <a:gd name="T4" fmla="*/ 4 w 40"/>
                <a:gd name="T5" fmla="*/ 60 h 60"/>
                <a:gd name="T6" fmla="*/ 4 w 40"/>
                <a:gd name="T7" fmla="*/ 45 h 60"/>
                <a:gd name="T8" fmla="*/ 2 w 40"/>
                <a:gd name="T9" fmla="*/ 39 h 60"/>
                <a:gd name="T10" fmla="*/ 26 w 40"/>
                <a:gd name="T11" fmla="*/ 2 h 60"/>
                <a:gd name="T12" fmla="*/ 40 w 40"/>
                <a:gd name="T13" fmla="*/ 1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íṡľide"/>
            <p:cNvSpPr/>
            <p:nvPr/>
          </p:nvSpPr>
          <p:spPr bwMode="auto">
            <a:xfrm>
              <a:off x="4513926" y="1915095"/>
              <a:ext cx="52646" cy="82344"/>
            </a:xfrm>
            <a:custGeom>
              <a:avLst/>
              <a:gdLst>
                <a:gd name="T0" fmla="*/ 19 w 19"/>
                <a:gd name="T1" fmla="*/ 29 h 29"/>
                <a:gd name="T2" fmla="*/ 6 w 19"/>
                <a:gd name="T3" fmla="*/ 22 h 29"/>
                <a:gd name="T4" fmla="*/ 19 w 19"/>
                <a:gd name="T5" fmla="*/ 7 h 29"/>
                <a:gd name="T6" fmla="*/ 19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Slïḍê"/>
            <p:cNvSpPr/>
            <p:nvPr/>
          </p:nvSpPr>
          <p:spPr bwMode="auto">
            <a:xfrm>
              <a:off x="4477479" y="1977190"/>
              <a:ext cx="190335" cy="244331"/>
            </a:xfrm>
            <a:custGeom>
              <a:avLst/>
              <a:gdLst>
                <a:gd name="T0" fmla="*/ 141 w 141"/>
                <a:gd name="T1" fmla="*/ 77 h 181"/>
                <a:gd name="T2" fmla="*/ 130 w 141"/>
                <a:gd name="T3" fmla="*/ 102 h 181"/>
                <a:gd name="T4" fmla="*/ 116 w 141"/>
                <a:gd name="T5" fmla="*/ 133 h 181"/>
                <a:gd name="T6" fmla="*/ 103 w 141"/>
                <a:gd name="T7" fmla="*/ 160 h 181"/>
                <a:gd name="T8" fmla="*/ 0 w 141"/>
                <a:gd name="T9" fmla="*/ 181 h 181"/>
                <a:gd name="T10" fmla="*/ 62 w 141"/>
                <a:gd name="T11" fmla="*/ 15 h 181"/>
                <a:gd name="T12" fmla="*/ 62 w 141"/>
                <a:gd name="T13" fmla="*/ 12 h 181"/>
                <a:gd name="T14" fmla="*/ 66 w 141"/>
                <a:gd name="T15" fmla="*/ 0 h 181"/>
                <a:gd name="T16" fmla="*/ 141 w 141"/>
                <a:gd name="T17" fmla="*/ 7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ṡlîďè"/>
            <p:cNvSpPr/>
            <p:nvPr/>
          </p:nvSpPr>
          <p:spPr bwMode="auto">
            <a:xfrm>
              <a:off x="4667814" y="2027136"/>
              <a:ext cx="78294" cy="62095"/>
            </a:xfrm>
            <a:custGeom>
              <a:avLst/>
              <a:gdLst>
                <a:gd name="T0" fmla="*/ 0 w 28"/>
                <a:gd name="T1" fmla="*/ 0 h 22"/>
                <a:gd name="T2" fmla="*/ 14 w 28"/>
                <a:gd name="T3" fmla="*/ 16 h 22"/>
                <a:gd name="T4" fmla="*/ 28 w 28"/>
                <a:gd name="T5" fmla="*/ 2 h 22"/>
                <a:gd name="T6" fmla="*/ 0 w 2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Sliḑe"/>
            <p:cNvSpPr/>
            <p:nvPr/>
          </p:nvSpPr>
          <p:spPr bwMode="auto">
            <a:xfrm>
              <a:off x="4659714" y="1940743"/>
              <a:ext cx="10799" cy="22949"/>
            </a:xfrm>
            <a:custGeom>
              <a:avLst/>
              <a:gdLst>
                <a:gd name="T0" fmla="*/ 4 w 4"/>
                <a:gd name="T1" fmla="*/ 4 h 8"/>
                <a:gd name="T2" fmla="*/ 2 w 4"/>
                <a:gd name="T3" fmla="*/ 8 h 8"/>
                <a:gd name="T4" fmla="*/ 1 w 4"/>
                <a:gd name="T5" fmla="*/ 4 h 8"/>
                <a:gd name="T6" fmla="*/ 3 w 4"/>
                <a:gd name="T7" fmla="*/ 0 h 8"/>
                <a:gd name="T8" fmla="*/ 4 w 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iṩḷiḋê"/>
            <p:cNvSpPr/>
            <p:nvPr/>
          </p:nvSpPr>
          <p:spPr bwMode="auto">
            <a:xfrm>
              <a:off x="4735308" y="1946142"/>
              <a:ext cx="10799" cy="25648"/>
            </a:xfrm>
            <a:custGeom>
              <a:avLst/>
              <a:gdLst>
                <a:gd name="T0" fmla="*/ 3 w 4"/>
                <a:gd name="T1" fmla="*/ 5 h 9"/>
                <a:gd name="T2" fmla="*/ 1 w 4"/>
                <a:gd name="T3" fmla="*/ 9 h 9"/>
                <a:gd name="T4" fmla="*/ 0 w 4"/>
                <a:gd name="T5" fmla="*/ 5 h 9"/>
                <a:gd name="T6" fmla="*/ 2 w 4"/>
                <a:gd name="T7" fmla="*/ 1 h 9"/>
                <a:gd name="T8" fmla="*/ 3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îślíďé"/>
            <p:cNvSpPr/>
            <p:nvPr/>
          </p:nvSpPr>
          <p:spPr bwMode="auto">
            <a:xfrm>
              <a:off x="4540924" y="1993389"/>
              <a:ext cx="112042" cy="163337"/>
            </a:xfrm>
            <a:custGeom>
              <a:avLst/>
              <a:gdLst>
                <a:gd name="T0" fmla="*/ 40 w 40"/>
                <a:gd name="T1" fmla="*/ 43 h 58"/>
                <a:gd name="T2" fmla="*/ 33 w 40"/>
                <a:gd name="T3" fmla="*/ 58 h 58"/>
                <a:gd name="T4" fmla="*/ 7 w 40"/>
                <a:gd name="T5" fmla="*/ 1 h 58"/>
                <a:gd name="T6" fmla="*/ 7 w 40"/>
                <a:gd name="T7" fmla="*/ 0 h 58"/>
                <a:gd name="T8" fmla="*/ 7 w 40"/>
                <a:gd name="T9" fmla="*/ 0 h 58"/>
                <a:gd name="T10" fmla="*/ 12 w 40"/>
                <a:gd name="T11" fmla="*/ 0 h 58"/>
                <a:gd name="T12" fmla="*/ 14 w 40"/>
                <a:gd name="T13" fmla="*/ 20 h 58"/>
                <a:gd name="T14" fmla="*/ 40 w 40"/>
                <a:gd name="T15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Sliḍê"/>
            <p:cNvSpPr/>
            <p:nvPr/>
          </p:nvSpPr>
          <p:spPr bwMode="auto">
            <a:xfrm>
              <a:off x="4297943" y="2139177"/>
              <a:ext cx="1384990" cy="877430"/>
            </a:xfrm>
            <a:custGeom>
              <a:avLst/>
              <a:gdLst>
                <a:gd name="T0" fmla="*/ 490 w 494"/>
                <a:gd name="T1" fmla="*/ 167 h 313"/>
                <a:gd name="T2" fmla="*/ 490 w 494"/>
                <a:gd name="T3" fmla="*/ 220 h 313"/>
                <a:gd name="T4" fmla="*/ 251 w 494"/>
                <a:gd name="T5" fmla="*/ 268 h 313"/>
                <a:gd name="T6" fmla="*/ 251 w 494"/>
                <a:gd name="T7" fmla="*/ 268 h 313"/>
                <a:gd name="T8" fmla="*/ 66 w 494"/>
                <a:gd name="T9" fmla="*/ 36 h 313"/>
                <a:gd name="T10" fmla="*/ 164 w 494"/>
                <a:gd name="T11" fmla="*/ 28 h 313"/>
                <a:gd name="T12" fmla="*/ 324 w 494"/>
                <a:gd name="T13" fmla="*/ 188 h 313"/>
                <a:gd name="T14" fmla="*/ 490 w 494"/>
                <a:gd name="T15" fmla="*/ 16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îšliḋé"/>
            <p:cNvSpPr/>
            <p:nvPr/>
          </p:nvSpPr>
          <p:spPr bwMode="auto">
            <a:xfrm>
              <a:off x="3444811" y="3732051"/>
              <a:ext cx="120141" cy="318575"/>
            </a:xfrm>
            <a:custGeom>
              <a:avLst/>
              <a:gdLst>
                <a:gd name="T0" fmla="*/ 38 w 43"/>
                <a:gd name="T1" fmla="*/ 20 h 114"/>
                <a:gd name="T2" fmla="*/ 3 w 43"/>
                <a:gd name="T3" fmla="*/ 9 h 114"/>
                <a:gd name="T4" fmla="*/ 5 w 43"/>
                <a:gd name="T5" fmla="*/ 114 h 114"/>
                <a:gd name="T6" fmla="*/ 17 w 43"/>
                <a:gd name="T7" fmla="*/ 101 h 114"/>
                <a:gd name="T8" fmla="*/ 30 w 43"/>
                <a:gd name="T9" fmla="*/ 57 h 114"/>
                <a:gd name="T10" fmla="*/ 38 w 43"/>
                <a:gd name="T11" fmla="*/ 2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í$ľîḓè"/>
            <p:cNvSpPr/>
            <p:nvPr/>
          </p:nvSpPr>
          <p:spPr bwMode="auto">
            <a:xfrm>
              <a:off x="3498806" y="2904566"/>
              <a:ext cx="1411988" cy="1286448"/>
            </a:xfrm>
            <a:custGeom>
              <a:avLst/>
              <a:gdLst>
                <a:gd name="T0" fmla="*/ 475 w 504"/>
                <a:gd name="T1" fmla="*/ 197 h 459"/>
                <a:gd name="T2" fmla="*/ 453 w 504"/>
                <a:gd name="T3" fmla="*/ 226 h 459"/>
                <a:gd name="T4" fmla="*/ 4 w 504"/>
                <a:gd name="T5" fmla="*/ 362 h 459"/>
                <a:gd name="T6" fmla="*/ 3 w 504"/>
                <a:gd name="T7" fmla="*/ 319 h 459"/>
                <a:gd name="T8" fmla="*/ 13 w 504"/>
                <a:gd name="T9" fmla="*/ 299 h 459"/>
                <a:gd name="T10" fmla="*/ 270 w 504"/>
                <a:gd name="T11" fmla="*/ 210 h 459"/>
                <a:gd name="T12" fmla="*/ 362 w 504"/>
                <a:gd name="T13" fmla="*/ 85 h 459"/>
                <a:gd name="T14" fmla="*/ 364 w 504"/>
                <a:gd name="T15" fmla="*/ 78 h 459"/>
                <a:gd name="T16" fmla="*/ 501 w 504"/>
                <a:gd name="T17" fmla="*/ 101 h 459"/>
                <a:gd name="T18" fmla="*/ 497 w 504"/>
                <a:gd name="T19" fmla="*/ 141 h 459"/>
                <a:gd name="T20" fmla="*/ 475 w 504"/>
                <a:gd name="T21" fmla="*/ 19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ïsḻídé"/>
            <p:cNvSpPr/>
            <p:nvPr/>
          </p:nvSpPr>
          <p:spPr bwMode="auto">
            <a:xfrm>
              <a:off x="3506906" y="3050354"/>
              <a:ext cx="1306696" cy="749191"/>
            </a:xfrm>
            <a:custGeom>
              <a:avLst/>
              <a:gdLst>
                <a:gd name="T0" fmla="*/ 452 w 466"/>
                <a:gd name="T1" fmla="*/ 0 h 267"/>
                <a:gd name="T2" fmla="*/ 409 w 466"/>
                <a:gd name="T3" fmla="*/ 55 h 267"/>
                <a:gd name="T4" fmla="*/ 405 w 466"/>
                <a:gd name="T5" fmla="*/ 60 h 267"/>
                <a:gd name="T6" fmla="*/ 358 w 466"/>
                <a:gd name="T7" fmla="*/ 36 h 267"/>
                <a:gd name="T8" fmla="*/ 358 w 466"/>
                <a:gd name="T9" fmla="*/ 36 h 267"/>
                <a:gd name="T10" fmla="*/ 356 w 466"/>
                <a:gd name="T11" fmla="*/ 23 h 267"/>
                <a:gd name="T12" fmla="*/ 341 w 466"/>
                <a:gd name="T13" fmla="*/ 37 h 267"/>
                <a:gd name="T14" fmla="*/ 354 w 466"/>
                <a:gd name="T15" fmla="*/ 44 h 267"/>
                <a:gd name="T16" fmla="*/ 351 w 466"/>
                <a:gd name="T17" fmla="*/ 54 h 267"/>
                <a:gd name="T18" fmla="*/ 267 w 466"/>
                <a:gd name="T19" fmla="*/ 158 h 267"/>
                <a:gd name="T20" fmla="*/ 10 w 466"/>
                <a:gd name="T21" fmla="*/ 247 h 267"/>
                <a:gd name="T22" fmla="*/ 0 w 466"/>
                <a:gd name="T23" fmla="*/ 267 h 267"/>
                <a:gd name="T24" fmla="*/ 230 w 466"/>
                <a:gd name="T25" fmla="*/ 230 h 267"/>
                <a:gd name="T26" fmla="*/ 423 w 466"/>
                <a:gd name="T27" fmla="*/ 67 h 267"/>
                <a:gd name="T28" fmla="*/ 427 w 466"/>
                <a:gd name="T29" fmla="*/ 63 h 267"/>
                <a:gd name="T30" fmla="*/ 466 w 466"/>
                <a:gd name="T31" fmla="*/ 4 h 267"/>
                <a:gd name="T32" fmla="*/ 452 w 466"/>
                <a:gd name="T3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íŝḻíḍe"/>
            <p:cNvSpPr/>
            <p:nvPr/>
          </p:nvSpPr>
          <p:spPr bwMode="auto">
            <a:xfrm>
              <a:off x="5071432" y="4612181"/>
              <a:ext cx="319925" cy="117441"/>
            </a:xfrm>
            <a:custGeom>
              <a:avLst/>
              <a:gdLst>
                <a:gd name="T0" fmla="*/ 21 w 114"/>
                <a:gd name="T1" fmla="*/ 4 h 42"/>
                <a:gd name="T2" fmla="*/ 8 w 114"/>
                <a:gd name="T3" fmla="*/ 39 h 42"/>
                <a:gd name="T4" fmla="*/ 114 w 114"/>
                <a:gd name="T5" fmla="*/ 39 h 42"/>
                <a:gd name="T6" fmla="*/ 101 w 114"/>
                <a:gd name="T7" fmla="*/ 27 h 42"/>
                <a:gd name="T8" fmla="*/ 57 w 114"/>
                <a:gd name="T9" fmla="*/ 13 h 42"/>
                <a:gd name="T10" fmla="*/ 21 w 114"/>
                <a:gd name="T11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îŝľîḋê"/>
            <p:cNvSpPr/>
            <p:nvPr/>
          </p:nvSpPr>
          <p:spPr bwMode="auto">
            <a:xfrm>
              <a:off x="4821701" y="2919415"/>
              <a:ext cx="773489" cy="1731913"/>
            </a:xfrm>
            <a:custGeom>
              <a:avLst/>
              <a:gdLst>
                <a:gd name="T0" fmla="*/ 153 w 276"/>
                <a:gd name="T1" fmla="*/ 612 h 618"/>
                <a:gd name="T2" fmla="*/ 143 w 276"/>
                <a:gd name="T3" fmla="*/ 618 h 618"/>
                <a:gd name="T4" fmla="*/ 115 w 276"/>
                <a:gd name="T5" fmla="*/ 617 h 618"/>
                <a:gd name="T6" fmla="*/ 98 w 276"/>
                <a:gd name="T7" fmla="*/ 617 h 618"/>
                <a:gd name="T8" fmla="*/ 91 w 276"/>
                <a:gd name="T9" fmla="*/ 607 h 618"/>
                <a:gd name="T10" fmla="*/ 110 w 276"/>
                <a:gd name="T11" fmla="*/ 425 h 618"/>
                <a:gd name="T12" fmla="*/ 16 w 276"/>
                <a:gd name="T13" fmla="*/ 179 h 618"/>
                <a:gd name="T14" fmla="*/ 0 w 276"/>
                <a:gd name="T15" fmla="*/ 159 h 618"/>
                <a:gd name="T16" fmla="*/ 15 w 276"/>
                <a:gd name="T17" fmla="*/ 120 h 618"/>
                <a:gd name="T18" fmla="*/ 16 w 276"/>
                <a:gd name="T19" fmla="*/ 119 h 618"/>
                <a:gd name="T20" fmla="*/ 135 w 276"/>
                <a:gd name="T21" fmla="*/ 109 h 618"/>
                <a:gd name="T22" fmla="*/ 153 w 276"/>
                <a:gd name="T23" fmla="*/ 6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iśļíḑé"/>
            <p:cNvSpPr/>
            <p:nvPr/>
          </p:nvSpPr>
          <p:spPr bwMode="auto">
            <a:xfrm>
              <a:off x="4863548" y="3252838"/>
              <a:ext cx="398219" cy="1395789"/>
            </a:xfrm>
            <a:custGeom>
              <a:avLst/>
              <a:gdLst>
                <a:gd name="T0" fmla="*/ 100 w 142"/>
                <a:gd name="T1" fmla="*/ 498 h 498"/>
                <a:gd name="T2" fmla="*/ 83 w 142"/>
                <a:gd name="T3" fmla="*/ 498 h 498"/>
                <a:gd name="T4" fmla="*/ 72 w 142"/>
                <a:gd name="T5" fmla="*/ 491 h 498"/>
                <a:gd name="T6" fmla="*/ 80 w 142"/>
                <a:gd name="T7" fmla="*/ 280 h 498"/>
                <a:gd name="T8" fmla="*/ 1 w 142"/>
                <a:gd name="T9" fmla="*/ 60 h 498"/>
                <a:gd name="T10" fmla="*/ 0 w 142"/>
                <a:gd name="T11" fmla="*/ 1 h 498"/>
                <a:gd name="T12" fmla="*/ 0 w 142"/>
                <a:gd name="T13" fmla="*/ 0 h 498"/>
                <a:gd name="T14" fmla="*/ 1 w 142"/>
                <a:gd name="T15" fmla="*/ 0 h 498"/>
                <a:gd name="T16" fmla="*/ 134 w 142"/>
                <a:gd name="T17" fmla="*/ 173 h 498"/>
                <a:gd name="T18" fmla="*/ 100 w 142"/>
                <a:gd name="T1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ïsliḓê"/>
            <p:cNvSpPr/>
            <p:nvPr/>
          </p:nvSpPr>
          <p:spPr bwMode="auto">
            <a:xfrm>
              <a:off x="4319541" y="2175624"/>
              <a:ext cx="824785" cy="1194656"/>
            </a:xfrm>
            <a:custGeom>
              <a:avLst/>
              <a:gdLst>
                <a:gd name="T0" fmla="*/ 294 w 294"/>
                <a:gd name="T1" fmla="*/ 348 h 426"/>
                <a:gd name="T2" fmla="*/ 24 w 294"/>
                <a:gd name="T3" fmla="*/ 426 h 426"/>
                <a:gd name="T4" fmla="*/ 35 w 294"/>
                <a:gd name="T5" fmla="*/ 202 h 426"/>
                <a:gd name="T6" fmla="*/ 18 w 294"/>
                <a:gd name="T7" fmla="*/ 152 h 426"/>
                <a:gd name="T8" fmla="*/ 16 w 294"/>
                <a:gd name="T9" fmla="*/ 147 h 426"/>
                <a:gd name="T10" fmla="*/ 34 w 294"/>
                <a:gd name="T11" fmla="*/ 7 h 426"/>
                <a:gd name="T12" fmla="*/ 126 w 294"/>
                <a:gd name="T13" fmla="*/ 0 h 426"/>
                <a:gd name="T14" fmla="*/ 236 w 294"/>
                <a:gd name="T15" fmla="*/ 179 h 426"/>
                <a:gd name="T16" fmla="*/ 294 w 294"/>
                <a:gd name="T17" fmla="*/ 348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îṧļïḑê"/>
            <p:cNvSpPr/>
            <p:nvPr/>
          </p:nvSpPr>
          <p:spPr bwMode="auto">
            <a:xfrm>
              <a:off x="4652965" y="2888367"/>
              <a:ext cx="155238" cy="174137"/>
            </a:xfrm>
            <a:custGeom>
              <a:avLst/>
              <a:gdLst>
                <a:gd name="T0" fmla="*/ 53 w 55"/>
                <a:gd name="T1" fmla="*/ 33 h 62"/>
                <a:gd name="T2" fmla="*/ 48 w 55"/>
                <a:gd name="T3" fmla="*/ 45 h 62"/>
                <a:gd name="T4" fmla="*/ 13 w 55"/>
                <a:gd name="T5" fmla="*/ 62 h 62"/>
                <a:gd name="T6" fmla="*/ 6 w 55"/>
                <a:gd name="T7" fmla="*/ 62 h 62"/>
                <a:gd name="T8" fmla="*/ 3 w 55"/>
                <a:gd name="T9" fmla="*/ 38 h 62"/>
                <a:gd name="T10" fmla="*/ 0 w 55"/>
                <a:gd name="T11" fmla="*/ 13 h 62"/>
                <a:gd name="T12" fmla="*/ 0 w 55"/>
                <a:gd name="T13" fmla="*/ 13 h 62"/>
                <a:gd name="T14" fmla="*/ 27 w 55"/>
                <a:gd name="T15" fmla="*/ 3 h 62"/>
                <a:gd name="T16" fmla="*/ 32 w 55"/>
                <a:gd name="T17" fmla="*/ 9 h 62"/>
                <a:gd name="T18" fmla="*/ 44 w 55"/>
                <a:gd name="T19" fmla="*/ 7 h 62"/>
                <a:gd name="T20" fmla="*/ 53 w 55"/>
                <a:gd name="T21" fmla="*/ 3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ïş1îḓé"/>
            <p:cNvSpPr/>
            <p:nvPr/>
          </p:nvSpPr>
          <p:spPr bwMode="auto">
            <a:xfrm>
              <a:off x="4623267" y="2175624"/>
              <a:ext cx="411718" cy="454914"/>
            </a:xfrm>
            <a:custGeom>
              <a:avLst/>
              <a:gdLst>
                <a:gd name="T0" fmla="*/ 86 w 147"/>
                <a:gd name="T1" fmla="*/ 162 h 162"/>
                <a:gd name="T2" fmla="*/ 147 w 147"/>
                <a:gd name="T3" fmla="*/ 123 h 162"/>
                <a:gd name="T4" fmla="*/ 85 w 147"/>
                <a:gd name="T5" fmla="*/ 29 h 162"/>
                <a:gd name="T6" fmla="*/ 18 w 147"/>
                <a:gd name="T7" fmla="*/ 0 h 162"/>
                <a:gd name="T8" fmla="*/ 0 w 147"/>
                <a:gd name="T9" fmla="*/ 1 h 162"/>
                <a:gd name="T10" fmla="*/ 86 w 147"/>
                <a:gd name="T1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ïṡļiḍè"/>
            <p:cNvSpPr/>
            <p:nvPr/>
          </p:nvSpPr>
          <p:spPr bwMode="auto">
            <a:xfrm>
              <a:off x="3924023" y="2479350"/>
              <a:ext cx="801836" cy="711394"/>
            </a:xfrm>
            <a:custGeom>
              <a:avLst/>
              <a:gdLst>
                <a:gd name="T0" fmla="*/ 286 w 286"/>
                <a:gd name="T1" fmla="*/ 204 h 254"/>
                <a:gd name="T2" fmla="*/ 273 w 286"/>
                <a:gd name="T3" fmla="*/ 208 h 254"/>
                <a:gd name="T4" fmla="*/ 21 w 286"/>
                <a:gd name="T5" fmla="*/ 204 h 254"/>
                <a:gd name="T6" fmla="*/ 9 w 286"/>
                <a:gd name="T7" fmla="*/ 120 h 254"/>
                <a:gd name="T8" fmla="*/ 75 w 286"/>
                <a:gd name="T9" fmla="*/ 0 h 254"/>
                <a:gd name="T10" fmla="*/ 173 w 286"/>
                <a:gd name="T11" fmla="*/ 8 h 254"/>
                <a:gd name="T12" fmla="*/ 145 w 286"/>
                <a:gd name="T13" fmla="*/ 133 h 254"/>
                <a:gd name="T14" fmla="*/ 260 w 286"/>
                <a:gd name="T15" fmla="*/ 159 h 254"/>
                <a:gd name="T16" fmla="*/ 267 w 286"/>
                <a:gd name="T17" fmla="*/ 159 h 254"/>
                <a:gd name="T18" fmla="*/ 277 w 286"/>
                <a:gd name="T19" fmla="*/ 186 h 254"/>
                <a:gd name="T20" fmla="*/ 286 w 286"/>
                <a:gd name="T21" fmla="*/ 20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iṧḻîḑé"/>
            <p:cNvSpPr/>
            <p:nvPr/>
          </p:nvSpPr>
          <p:spPr bwMode="auto">
            <a:xfrm>
              <a:off x="4025265" y="2193173"/>
              <a:ext cx="580454" cy="610152"/>
            </a:xfrm>
            <a:custGeom>
              <a:avLst/>
              <a:gdLst>
                <a:gd name="T0" fmla="*/ 114 w 207"/>
                <a:gd name="T1" fmla="*/ 218 h 218"/>
                <a:gd name="T2" fmla="*/ 0 w 207"/>
                <a:gd name="T3" fmla="*/ 161 h 218"/>
                <a:gd name="T4" fmla="*/ 65 w 207"/>
                <a:gd name="T5" fmla="*/ 41 h 218"/>
                <a:gd name="T6" fmla="*/ 139 w 207"/>
                <a:gd name="T7" fmla="*/ 1 h 218"/>
                <a:gd name="T8" fmla="*/ 195 w 207"/>
                <a:gd name="T9" fmla="*/ 78 h 218"/>
                <a:gd name="T10" fmla="*/ 162 w 207"/>
                <a:gd name="T11" fmla="*/ 129 h 218"/>
                <a:gd name="T12" fmla="*/ 114 w 207"/>
                <a:gd name="T1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îśļiḑê"/>
            <p:cNvSpPr/>
            <p:nvPr/>
          </p:nvSpPr>
          <p:spPr bwMode="auto">
            <a:xfrm>
              <a:off x="4488278" y="2167525"/>
              <a:ext cx="140389" cy="75594"/>
            </a:xfrm>
            <a:custGeom>
              <a:avLst/>
              <a:gdLst>
                <a:gd name="T0" fmla="*/ 50 w 50"/>
                <a:gd name="T1" fmla="*/ 0 h 27"/>
                <a:gd name="T2" fmla="*/ 44 w 50"/>
                <a:gd name="T3" fmla="*/ 13 h 27"/>
                <a:gd name="T4" fmla="*/ 16 w 50"/>
                <a:gd name="T5" fmla="*/ 20 h 27"/>
                <a:gd name="T6" fmla="*/ 0 w 50"/>
                <a:gd name="T7" fmla="*/ 8 h 27"/>
                <a:gd name="T8" fmla="*/ 50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í$1ïḓé"/>
            <p:cNvSpPr/>
            <p:nvPr/>
          </p:nvSpPr>
          <p:spPr bwMode="auto">
            <a:xfrm>
              <a:off x="4689412" y="2980160"/>
              <a:ext cx="112042" cy="82344"/>
            </a:xfrm>
            <a:custGeom>
              <a:avLst/>
              <a:gdLst>
                <a:gd name="T0" fmla="*/ 40 w 40"/>
                <a:gd name="T1" fmla="*/ 0 h 29"/>
                <a:gd name="T2" fmla="*/ 11 w 40"/>
                <a:gd name="T3" fmla="*/ 7 h 29"/>
                <a:gd name="T4" fmla="*/ 4 w 40"/>
                <a:gd name="T5" fmla="*/ 7 h 29"/>
                <a:gd name="T6" fmla="*/ 4 w 40"/>
                <a:gd name="T7" fmla="*/ 7 h 29"/>
                <a:gd name="T8" fmla="*/ 4 w 40"/>
                <a:gd name="T9" fmla="*/ 7 h 29"/>
                <a:gd name="T10" fmla="*/ 13 w 40"/>
                <a:gd name="T11" fmla="*/ 25 h 29"/>
                <a:gd name="T12" fmla="*/ 0 w 40"/>
                <a:gd name="T13" fmla="*/ 29 h 29"/>
                <a:gd name="T14" fmla="*/ 35 w 40"/>
                <a:gd name="T15" fmla="*/ 12 h 29"/>
                <a:gd name="T16" fmla="*/ 40 w 40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îŝlîďè"/>
            <p:cNvSpPr/>
            <p:nvPr/>
          </p:nvSpPr>
          <p:spPr bwMode="auto">
            <a:xfrm>
              <a:off x="3933472" y="2815473"/>
              <a:ext cx="792387" cy="307776"/>
            </a:xfrm>
            <a:custGeom>
              <a:avLst/>
              <a:gdLst>
                <a:gd name="T0" fmla="*/ 6 w 283"/>
                <a:gd name="T1" fmla="*/ 0 h 110"/>
                <a:gd name="T2" fmla="*/ 6 w 283"/>
                <a:gd name="T3" fmla="*/ 0 h 110"/>
                <a:gd name="T4" fmla="*/ 0 w 283"/>
                <a:gd name="T5" fmla="*/ 37 h 110"/>
                <a:gd name="T6" fmla="*/ 18 w 283"/>
                <a:gd name="T7" fmla="*/ 84 h 110"/>
                <a:gd name="T8" fmla="*/ 114 w 283"/>
                <a:gd name="T9" fmla="*/ 110 h 110"/>
                <a:gd name="T10" fmla="*/ 270 w 283"/>
                <a:gd name="T11" fmla="*/ 88 h 110"/>
                <a:gd name="T12" fmla="*/ 270 w 283"/>
                <a:gd name="T13" fmla="*/ 88 h 110"/>
                <a:gd name="T14" fmla="*/ 283 w 283"/>
                <a:gd name="T15" fmla="*/ 84 h 110"/>
                <a:gd name="T16" fmla="*/ 274 w 283"/>
                <a:gd name="T17" fmla="*/ 66 h 110"/>
                <a:gd name="T18" fmla="*/ 274 w 283"/>
                <a:gd name="T19" fmla="*/ 66 h 110"/>
                <a:gd name="T20" fmla="*/ 263 w 283"/>
                <a:gd name="T21" fmla="*/ 63 h 110"/>
                <a:gd name="T22" fmla="*/ 260 w 283"/>
                <a:gd name="T23" fmla="*/ 64 h 110"/>
                <a:gd name="T24" fmla="*/ 142 w 283"/>
                <a:gd name="T25" fmla="*/ 79 h 110"/>
                <a:gd name="T26" fmla="*/ 74 w 283"/>
                <a:gd name="T27" fmla="*/ 72 h 110"/>
                <a:gd name="T28" fmla="*/ 6 w 283"/>
                <a:gd name="T2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ïṩļïḑe"/>
            <p:cNvSpPr/>
            <p:nvPr/>
          </p:nvSpPr>
          <p:spPr bwMode="auto">
            <a:xfrm>
              <a:off x="3012845" y="4726921"/>
              <a:ext cx="3261341" cy="210583"/>
            </a:xfrm>
            <a:custGeom>
              <a:avLst/>
              <a:gdLst>
                <a:gd name="T0" fmla="*/ 1163 w 1163"/>
                <a:gd name="T1" fmla="*/ 0 h 75"/>
                <a:gd name="T2" fmla="*/ 1163 w 1163"/>
                <a:gd name="T3" fmla="*/ 75 h 75"/>
                <a:gd name="T4" fmla="*/ 0 w 1163"/>
                <a:gd name="T5" fmla="*/ 75 h 75"/>
                <a:gd name="T6" fmla="*/ 22 w 1163"/>
                <a:gd name="T7" fmla="*/ 22 h 75"/>
                <a:gd name="T8" fmla="*/ 76 w 1163"/>
                <a:gd name="T9" fmla="*/ 0 h 75"/>
                <a:gd name="T10" fmla="*/ 1163 w 1163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iṣḷïďê"/>
            <p:cNvSpPr/>
            <p:nvPr/>
          </p:nvSpPr>
          <p:spPr bwMode="auto">
            <a:xfrm>
              <a:off x="5026885" y="2248518"/>
              <a:ext cx="1452485" cy="737041"/>
            </a:xfrm>
            <a:custGeom>
              <a:avLst/>
              <a:gdLst>
                <a:gd name="T0" fmla="*/ 505 w 518"/>
                <a:gd name="T1" fmla="*/ 207 h 263"/>
                <a:gd name="T2" fmla="*/ 481 w 518"/>
                <a:gd name="T3" fmla="*/ 263 h 263"/>
                <a:gd name="T4" fmla="*/ 0 w 518"/>
                <a:gd name="T5" fmla="*/ 263 h 263"/>
                <a:gd name="T6" fmla="*/ 0 w 518"/>
                <a:gd name="T7" fmla="*/ 257 h 263"/>
                <a:gd name="T8" fmla="*/ 257 w 518"/>
                <a:gd name="T9" fmla="*/ 0 h 263"/>
                <a:gd name="T10" fmla="*/ 306 w 518"/>
                <a:gd name="T11" fmla="*/ 0 h 263"/>
                <a:gd name="T12" fmla="*/ 507 w 518"/>
                <a:gd name="T13" fmla="*/ 127 h 263"/>
                <a:gd name="T14" fmla="*/ 505 w 518"/>
                <a:gd name="T15" fmla="*/ 20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ïş1iḋe"/>
            <p:cNvSpPr/>
            <p:nvPr/>
          </p:nvSpPr>
          <p:spPr bwMode="auto">
            <a:xfrm>
              <a:off x="4808202" y="2683184"/>
              <a:ext cx="357722" cy="2043738"/>
            </a:xfrm>
            <a:custGeom>
              <a:avLst/>
              <a:gdLst>
                <a:gd name="T0" fmla="*/ 68 w 265"/>
                <a:gd name="T1" fmla="*/ 1514 h 1514"/>
                <a:gd name="T2" fmla="*/ 0 w 265"/>
                <a:gd name="T3" fmla="*/ 1514 h 1514"/>
                <a:gd name="T4" fmla="*/ 0 w 265"/>
                <a:gd name="T5" fmla="*/ 461 h 1514"/>
                <a:gd name="T6" fmla="*/ 205 w 265"/>
                <a:gd name="T7" fmla="*/ 0 h 1514"/>
                <a:gd name="T8" fmla="*/ 265 w 265"/>
                <a:gd name="T9" fmla="*/ 27 h 1514"/>
                <a:gd name="T10" fmla="*/ 68 w 265"/>
                <a:gd name="T11" fmla="*/ 476 h 1514"/>
                <a:gd name="T12" fmla="*/ 68 w 265"/>
                <a:gd name="T13" fmla="*/ 1514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iṥľiḋé"/>
            <p:cNvSpPr/>
            <p:nvPr/>
          </p:nvSpPr>
          <p:spPr bwMode="auto">
            <a:xfrm>
              <a:off x="6183744" y="2666985"/>
              <a:ext cx="306426" cy="2059936"/>
            </a:xfrm>
            <a:custGeom>
              <a:avLst/>
              <a:gdLst>
                <a:gd name="T0" fmla="*/ 32 w 109"/>
                <a:gd name="T1" fmla="*/ 735 h 735"/>
                <a:gd name="T2" fmla="*/ 0 w 109"/>
                <a:gd name="T3" fmla="*/ 735 h 735"/>
                <a:gd name="T4" fmla="*/ 0 w 109"/>
                <a:gd name="T5" fmla="*/ 228 h 735"/>
                <a:gd name="T6" fmla="*/ 100 w 109"/>
                <a:gd name="T7" fmla="*/ 0 h 735"/>
                <a:gd name="T8" fmla="*/ 93 w 109"/>
                <a:gd name="T9" fmla="*/ 96 h 735"/>
                <a:gd name="T10" fmla="*/ 32 w 109"/>
                <a:gd name="T11" fmla="*/ 235 h 735"/>
                <a:gd name="T12" fmla="*/ 32 w 109"/>
                <a:gd name="T13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îSļïḑé"/>
            <p:cNvSpPr/>
            <p:nvPr/>
          </p:nvSpPr>
          <p:spPr bwMode="auto">
            <a:xfrm>
              <a:off x="3012845" y="4726921"/>
              <a:ext cx="1795357" cy="210583"/>
            </a:xfrm>
            <a:custGeom>
              <a:avLst/>
              <a:gdLst>
                <a:gd name="T0" fmla="*/ 640 w 640"/>
                <a:gd name="T1" fmla="*/ 0 h 75"/>
                <a:gd name="T2" fmla="*/ 640 w 640"/>
                <a:gd name="T3" fmla="*/ 75 h 75"/>
                <a:gd name="T4" fmla="*/ 0 w 640"/>
                <a:gd name="T5" fmla="*/ 75 h 75"/>
                <a:gd name="T6" fmla="*/ 22 w 640"/>
                <a:gd name="T7" fmla="*/ 22 h 75"/>
                <a:gd name="T8" fmla="*/ 76 w 640"/>
                <a:gd name="T9" fmla="*/ 0 h 75"/>
                <a:gd name="T10" fmla="*/ 640 w 640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604360" y="193271"/>
            <a:ext cx="8191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(</a:t>
            </a:r>
            <a:r>
              <a:rPr lang="zh-CN" altLang="en-US" sz="3600" b="1" dirty="0">
                <a:solidFill>
                  <a:schemeClr val="bg1"/>
                </a:solidFill>
              </a:rPr>
              <a:t>三</a:t>
            </a:r>
            <a:r>
              <a:rPr lang="en-US" altLang="zh-CN" sz="3600" b="1" dirty="0">
                <a:solidFill>
                  <a:schemeClr val="bg1"/>
                </a:solidFill>
              </a:rPr>
              <a:t>) </a:t>
            </a:r>
            <a:r>
              <a:rPr lang="zh-CN" altLang="en-US" sz="3600" b="1" dirty="0">
                <a:solidFill>
                  <a:schemeClr val="bg1"/>
                </a:solidFill>
              </a:rPr>
              <a:t>了解计算机主机硬件组件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494" y="262764"/>
            <a:ext cx="692006" cy="55301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952625"/>
            <a:ext cx="8274685" cy="39046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85628" y="165947"/>
            <a:ext cx="2277772" cy="1145854"/>
            <a:chOff x="2786063" y="1763907"/>
            <a:chExt cx="6619875" cy="3330186"/>
          </a:xfrm>
        </p:grpSpPr>
        <p:sp>
          <p:nvSpPr>
            <p:cNvPr id="5" name="íśľíde"/>
            <p:cNvSpPr/>
            <p:nvPr/>
          </p:nvSpPr>
          <p:spPr bwMode="auto"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iŝḻïḋe"/>
            <p:cNvSpPr/>
            <p:nvPr/>
          </p:nvSpPr>
          <p:spPr bwMode="auto">
            <a:xfrm>
              <a:off x="6722350" y="3232590"/>
              <a:ext cx="619601" cy="703295"/>
            </a:xfrm>
            <a:custGeom>
              <a:avLst/>
              <a:gdLst>
                <a:gd name="T0" fmla="*/ 178 w 221"/>
                <a:gd name="T1" fmla="*/ 207 h 251"/>
                <a:gd name="T2" fmla="*/ 72 w 221"/>
                <a:gd name="T3" fmla="*/ 249 h 251"/>
                <a:gd name="T4" fmla="*/ 6 w 221"/>
                <a:gd name="T5" fmla="*/ 61 h 251"/>
                <a:gd name="T6" fmla="*/ 10 w 221"/>
                <a:gd name="T7" fmla="*/ 18 h 251"/>
                <a:gd name="T8" fmla="*/ 29 w 221"/>
                <a:gd name="T9" fmla="*/ 0 h 251"/>
                <a:gd name="T10" fmla="*/ 39 w 221"/>
                <a:gd name="T11" fmla="*/ 0 h 251"/>
                <a:gd name="T12" fmla="*/ 50 w 221"/>
                <a:gd name="T13" fmla="*/ 11 h 251"/>
                <a:gd name="T14" fmla="*/ 83 w 221"/>
                <a:gd name="T15" fmla="*/ 124 h 251"/>
                <a:gd name="T16" fmla="*/ 140 w 221"/>
                <a:gd name="T17" fmla="*/ 22 h 251"/>
                <a:gd name="T18" fmla="*/ 206 w 221"/>
                <a:gd name="T19" fmla="*/ 63 h 251"/>
                <a:gd name="T20" fmla="*/ 178 w 221"/>
                <a:gd name="T21" fmla="*/ 20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íṥḷiḋê"/>
            <p:cNvSpPr/>
            <p:nvPr/>
          </p:nvSpPr>
          <p:spPr bwMode="auto">
            <a:xfrm>
              <a:off x="6734500" y="3404026"/>
              <a:ext cx="456264" cy="526458"/>
            </a:xfrm>
            <a:custGeom>
              <a:avLst/>
              <a:gdLst>
                <a:gd name="T0" fmla="*/ 2 w 163"/>
                <a:gd name="T1" fmla="*/ 0 h 188"/>
                <a:gd name="T2" fmla="*/ 2 w 163"/>
                <a:gd name="T3" fmla="*/ 0 h 188"/>
                <a:gd name="T4" fmla="*/ 0 w 163"/>
                <a:gd name="T5" fmla="*/ 45 h 188"/>
                <a:gd name="T6" fmla="*/ 68 w 163"/>
                <a:gd name="T7" fmla="*/ 188 h 188"/>
                <a:gd name="T8" fmla="*/ 77 w 163"/>
                <a:gd name="T9" fmla="*/ 188 h 188"/>
                <a:gd name="T10" fmla="*/ 163 w 163"/>
                <a:gd name="T11" fmla="*/ 158 h 188"/>
                <a:gd name="T12" fmla="*/ 150 w 163"/>
                <a:gd name="T13" fmla="*/ 36 h 188"/>
                <a:gd name="T14" fmla="*/ 150 w 163"/>
                <a:gd name="T15" fmla="*/ 23 h 188"/>
                <a:gd name="T16" fmla="*/ 73 w 163"/>
                <a:gd name="T17" fmla="*/ 121 h 188"/>
                <a:gd name="T18" fmla="*/ 71 w 163"/>
                <a:gd name="T19" fmla="*/ 121 h 188"/>
                <a:gd name="T20" fmla="*/ 2 w 163"/>
                <a:gd name="T2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iṧ1iḓé"/>
            <p:cNvSpPr/>
            <p:nvPr/>
          </p:nvSpPr>
          <p:spPr bwMode="auto"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šľîḍê"/>
            <p:cNvSpPr/>
            <p:nvPr/>
          </p:nvSpPr>
          <p:spPr bwMode="auto"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ṥlïḑé"/>
            <p:cNvSpPr/>
            <p:nvPr/>
          </p:nvSpPr>
          <p:spPr bwMode="auto"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îšḻîḑé"/>
            <p:cNvSpPr/>
            <p:nvPr/>
          </p:nvSpPr>
          <p:spPr bwMode="auto">
            <a:xfrm>
              <a:off x="7578182" y="3240690"/>
              <a:ext cx="588553" cy="681696"/>
            </a:xfrm>
            <a:custGeom>
              <a:avLst/>
              <a:gdLst>
                <a:gd name="T0" fmla="*/ 135 w 210"/>
                <a:gd name="T1" fmla="*/ 243 h 243"/>
                <a:gd name="T2" fmla="*/ 85 w 210"/>
                <a:gd name="T3" fmla="*/ 227 h 243"/>
                <a:gd name="T4" fmla="*/ 32 w 210"/>
                <a:gd name="T5" fmla="*/ 157 h 243"/>
                <a:gd name="T6" fmla="*/ 28 w 210"/>
                <a:gd name="T7" fmla="*/ 149 h 243"/>
                <a:gd name="T8" fmla="*/ 0 w 210"/>
                <a:gd name="T9" fmla="*/ 57 h 243"/>
                <a:gd name="T10" fmla="*/ 19 w 210"/>
                <a:gd name="T11" fmla="*/ 46 h 243"/>
                <a:gd name="T12" fmla="*/ 77 w 210"/>
                <a:gd name="T13" fmla="*/ 9 h 243"/>
                <a:gd name="T14" fmla="*/ 114 w 210"/>
                <a:gd name="T15" fmla="*/ 84 h 243"/>
                <a:gd name="T16" fmla="*/ 137 w 210"/>
                <a:gd name="T17" fmla="*/ 103 h 243"/>
                <a:gd name="T18" fmla="*/ 157 w 210"/>
                <a:gd name="T19" fmla="*/ 16 h 243"/>
                <a:gd name="T20" fmla="*/ 173 w 210"/>
                <a:gd name="T21" fmla="*/ 0 h 243"/>
                <a:gd name="T22" fmla="*/ 192 w 210"/>
                <a:gd name="T23" fmla="*/ 3 h 243"/>
                <a:gd name="T24" fmla="*/ 202 w 210"/>
                <a:gd name="T25" fmla="*/ 14 h 243"/>
                <a:gd name="T26" fmla="*/ 206 w 210"/>
                <a:gd name="T27" fmla="*/ 52 h 243"/>
                <a:gd name="T28" fmla="*/ 206 w 210"/>
                <a:gd name="T29" fmla="*/ 52 h 243"/>
                <a:gd name="T30" fmla="*/ 135 w 210"/>
                <a:gd name="T31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ïŝḷîḋê"/>
            <p:cNvSpPr/>
            <p:nvPr/>
          </p:nvSpPr>
          <p:spPr bwMode="auto">
            <a:xfrm>
              <a:off x="6725050" y="3227191"/>
              <a:ext cx="171437" cy="159287"/>
            </a:xfrm>
            <a:custGeom>
              <a:avLst/>
              <a:gdLst>
                <a:gd name="T0" fmla="*/ 23 w 61"/>
                <a:gd name="T1" fmla="*/ 57 h 57"/>
                <a:gd name="T2" fmla="*/ 2 w 61"/>
                <a:gd name="T3" fmla="*/ 35 h 57"/>
                <a:gd name="T4" fmla="*/ 29 w 61"/>
                <a:gd name="T5" fmla="*/ 1 h 57"/>
                <a:gd name="T6" fmla="*/ 56 w 61"/>
                <a:gd name="T7" fmla="*/ 28 h 57"/>
                <a:gd name="T8" fmla="*/ 25 w 61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íṩ1íḑe"/>
            <p:cNvSpPr/>
            <p:nvPr/>
          </p:nvSpPr>
          <p:spPr bwMode="auto"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ïśļïḑè"/>
            <p:cNvSpPr/>
            <p:nvPr/>
          </p:nvSpPr>
          <p:spPr bwMode="auto"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îṣliḑé"/>
            <p:cNvSpPr/>
            <p:nvPr/>
          </p:nvSpPr>
          <p:spPr bwMode="auto"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ïṡ1iḍè"/>
            <p:cNvSpPr/>
            <p:nvPr/>
          </p:nvSpPr>
          <p:spPr bwMode="auto">
            <a:xfrm>
              <a:off x="6266087" y="3313584"/>
              <a:ext cx="2887421" cy="0"/>
            </a:xfrm>
            <a:custGeom>
              <a:avLst/>
              <a:gdLst>
                <a:gd name="T0" fmla="*/ 0 w 2139"/>
                <a:gd name="T1" fmla="*/ 2139 w 2139"/>
                <a:gd name="T2" fmla="*/ 0 w 21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9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iṡlîḍe"/>
            <p:cNvSpPr/>
            <p:nvPr/>
          </p:nvSpPr>
          <p:spPr bwMode="auto">
            <a:xfrm>
              <a:off x="6266087" y="3313584"/>
              <a:ext cx="288742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ïsḷîde"/>
            <p:cNvSpPr/>
            <p:nvPr/>
          </p:nvSpPr>
          <p:spPr bwMode="auto"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îşḻidè"/>
            <p:cNvSpPr/>
            <p:nvPr/>
          </p:nvSpPr>
          <p:spPr bwMode="auto">
            <a:xfrm>
              <a:off x="6953182" y="3159696"/>
              <a:ext cx="437365" cy="656048"/>
            </a:xfrm>
            <a:custGeom>
              <a:avLst/>
              <a:gdLst>
                <a:gd name="T0" fmla="*/ 156 w 156"/>
                <a:gd name="T1" fmla="*/ 234 h 234"/>
                <a:gd name="T2" fmla="*/ 0 w 156"/>
                <a:gd name="T3" fmla="*/ 107 h 234"/>
                <a:gd name="T4" fmla="*/ 33 w 156"/>
                <a:gd name="T5" fmla="*/ 47 h 234"/>
                <a:gd name="T6" fmla="*/ 121 w 156"/>
                <a:gd name="T7" fmla="*/ 12 h 234"/>
                <a:gd name="T8" fmla="*/ 121 w 156"/>
                <a:gd name="T9" fmla="*/ 13 h 234"/>
                <a:gd name="T10" fmla="*/ 138 w 156"/>
                <a:gd name="T11" fmla="*/ 20 h 234"/>
                <a:gd name="T12" fmla="*/ 131 w 156"/>
                <a:gd name="T13" fmla="*/ 172 h 234"/>
                <a:gd name="T14" fmla="*/ 156 w 156"/>
                <a:gd name="T1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iŝlîdê"/>
            <p:cNvSpPr/>
            <p:nvPr/>
          </p:nvSpPr>
          <p:spPr bwMode="auto">
            <a:xfrm>
              <a:off x="7424295" y="3148897"/>
              <a:ext cx="500811" cy="656048"/>
            </a:xfrm>
            <a:custGeom>
              <a:avLst/>
              <a:gdLst>
                <a:gd name="T0" fmla="*/ 24 w 179"/>
                <a:gd name="T1" fmla="*/ 234 h 234"/>
                <a:gd name="T2" fmla="*/ 179 w 179"/>
                <a:gd name="T3" fmla="*/ 107 h 234"/>
                <a:gd name="T4" fmla="*/ 147 w 179"/>
                <a:gd name="T5" fmla="*/ 47 h 234"/>
                <a:gd name="T6" fmla="*/ 58 w 179"/>
                <a:gd name="T7" fmla="*/ 8 h 234"/>
                <a:gd name="T8" fmla="*/ 0 w 179"/>
                <a:gd name="T9" fmla="*/ 17 h 234"/>
                <a:gd name="T10" fmla="*/ 49 w 179"/>
                <a:gd name="T11" fmla="*/ 172 h 234"/>
                <a:gd name="T12" fmla="*/ 24 w 179"/>
                <a:gd name="T13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íṣ1iďê"/>
            <p:cNvSpPr/>
            <p:nvPr/>
          </p:nvSpPr>
          <p:spPr bwMode="auto">
            <a:xfrm>
              <a:off x="6719651" y="4825464"/>
              <a:ext cx="317225" cy="117441"/>
            </a:xfrm>
            <a:custGeom>
              <a:avLst/>
              <a:gdLst>
                <a:gd name="T0" fmla="*/ 92 w 113"/>
                <a:gd name="T1" fmla="*/ 3 h 42"/>
                <a:gd name="T2" fmla="*/ 105 w 113"/>
                <a:gd name="T3" fmla="*/ 39 h 42"/>
                <a:gd name="T4" fmla="*/ 0 w 113"/>
                <a:gd name="T5" fmla="*/ 39 h 42"/>
                <a:gd name="T6" fmla="*/ 12 w 113"/>
                <a:gd name="T7" fmla="*/ 27 h 42"/>
                <a:gd name="T8" fmla="*/ 56 w 113"/>
                <a:gd name="T9" fmla="*/ 12 h 42"/>
                <a:gd name="T10" fmla="*/ 92 w 113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ïṡḻïḋe"/>
            <p:cNvSpPr/>
            <p:nvPr/>
          </p:nvSpPr>
          <p:spPr bwMode="auto">
            <a:xfrm>
              <a:off x="7224510" y="4825464"/>
              <a:ext cx="319925" cy="117441"/>
            </a:xfrm>
            <a:custGeom>
              <a:avLst/>
              <a:gdLst>
                <a:gd name="T0" fmla="*/ 93 w 114"/>
                <a:gd name="T1" fmla="*/ 3 h 42"/>
                <a:gd name="T2" fmla="*/ 105 w 114"/>
                <a:gd name="T3" fmla="*/ 39 h 42"/>
                <a:gd name="T4" fmla="*/ 0 w 114"/>
                <a:gd name="T5" fmla="*/ 39 h 42"/>
                <a:gd name="T6" fmla="*/ 13 w 114"/>
                <a:gd name="T7" fmla="*/ 27 h 42"/>
                <a:gd name="T8" fmla="*/ 56 w 114"/>
                <a:gd name="T9" fmla="*/ 12 h 42"/>
                <a:gd name="T10" fmla="*/ 93 w 114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ïśḻîdè"/>
            <p:cNvSpPr/>
            <p:nvPr/>
          </p:nvSpPr>
          <p:spPr bwMode="auto">
            <a:xfrm>
              <a:off x="7117869" y="2789826"/>
              <a:ext cx="278078" cy="382020"/>
            </a:xfrm>
            <a:custGeom>
              <a:avLst/>
              <a:gdLst>
                <a:gd name="T0" fmla="*/ 16 w 99"/>
                <a:gd name="T1" fmla="*/ 26 h 136"/>
                <a:gd name="T2" fmla="*/ 5 w 99"/>
                <a:gd name="T3" fmla="*/ 45 h 136"/>
                <a:gd name="T4" fmla="*/ 12 w 99"/>
                <a:gd name="T5" fmla="*/ 73 h 136"/>
                <a:gd name="T6" fmla="*/ 28 w 99"/>
                <a:gd name="T7" fmla="*/ 123 h 136"/>
                <a:gd name="T8" fmla="*/ 80 w 99"/>
                <a:gd name="T9" fmla="*/ 40 h 136"/>
                <a:gd name="T10" fmla="*/ 16 w 99"/>
                <a:gd name="T11" fmla="*/ 2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îsļiḑé"/>
            <p:cNvSpPr/>
            <p:nvPr/>
          </p:nvSpPr>
          <p:spPr bwMode="auto">
            <a:xfrm>
              <a:off x="7016627" y="2756078"/>
              <a:ext cx="298327" cy="182236"/>
            </a:xfrm>
            <a:custGeom>
              <a:avLst/>
              <a:gdLst>
                <a:gd name="T0" fmla="*/ 106 w 106"/>
                <a:gd name="T1" fmla="*/ 30 h 65"/>
                <a:gd name="T2" fmla="*/ 30 w 106"/>
                <a:gd name="T3" fmla="*/ 58 h 65"/>
                <a:gd name="T4" fmla="*/ 21 w 106"/>
                <a:gd name="T5" fmla="*/ 17 h 65"/>
                <a:gd name="T6" fmla="*/ 62 w 106"/>
                <a:gd name="T7" fmla="*/ 10 h 65"/>
                <a:gd name="T8" fmla="*/ 106 w 106"/>
                <a:gd name="T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îṣlîďê"/>
            <p:cNvSpPr/>
            <p:nvPr/>
          </p:nvSpPr>
          <p:spPr bwMode="auto">
            <a:xfrm>
              <a:off x="7266358" y="2789826"/>
              <a:ext cx="126890" cy="218683"/>
            </a:xfrm>
            <a:custGeom>
              <a:avLst/>
              <a:gdLst>
                <a:gd name="T0" fmla="*/ 0 w 45"/>
                <a:gd name="T1" fmla="*/ 15 h 78"/>
                <a:gd name="T2" fmla="*/ 27 w 45"/>
                <a:gd name="T3" fmla="*/ 11 h 78"/>
                <a:gd name="T4" fmla="*/ 30 w 45"/>
                <a:gd name="T5" fmla="*/ 78 h 78"/>
                <a:gd name="T6" fmla="*/ 0 w 45"/>
                <a:gd name="T7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iṥľíḋé"/>
            <p:cNvSpPr/>
            <p:nvPr/>
          </p:nvSpPr>
          <p:spPr bwMode="auto">
            <a:xfrm>
              <a:off x="7244759" y="2823572"/>
              <a:ext cx="112042" cy="168737"/>
            </a:xfrm>
            <a:custGeom>
              <a:avLst/>
              <a:gdLst>
                <a:gd name="T0" fmla="*/ 0 w 40"/>
                <a:gd name="T1" fmla="*/ 14 h 60"/>
                <a:gd name="T2" fmla="*/ 22 w 40"/>
                <a:gd name="T3" fmla="*/ 36 h 60"/>
                <a:gd name="T4" fmla="*/ 36 w 40"/>
                <a:gd name="T5" fmla="*/ 60 h 60"/>
                <a:gd name="T6" fmla="*/ 36 w 40"/>
                <a:gd name="T7" fmla="*/ 45 h 60"/>
                <a:gd name="T8" fmla="*/ 37 w 40"/>
                <a:gd name="T9" fmla="*/ 39 h 60"/>
                <a:gd name="T10" fmla="*/ 14 w 40"/>
                <a:gd name="T11" fmla="*/ 2 h 60"/>
                <a:gd name="T12" fmla="*/ 0 w 40"/>
                <a:gd name="T13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ïṣlïḑé"/>
            <p:cNvSpPr/>
            <p:nvPr/>
          </p:nvSpPr>
          <p:spPr bwMode="auto">
            <a:xfrm>
              <a:off x="7344651" y="2930214"/>
              <a:ext cx="53996" cy="80994"/>
            </a:xfrm>
            <a:custGeom>
              <a:avLst/>
              <a:gdLst>
                <a:gd name="T0" fmla="*/ 0 w 19"/>
                <a:gd name="T1" fmla="*/ 29 h 29"/>
                <a:gd name="T2" fmla="*/ 13 w 19"/>
                <a:gd name="T3" fmla="*/ 22 h 29"/>
                <a:gd name="T4" fmla="*/ 0 w 19"/>
                <a:gd name="T5" fmla="*/ 7 h 29"/>
                <a:gd name="T6" fmla="*/ 0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iṧḷîḋê"/>
            <p:cNvSpPr/>
            <p:nvPr/>
          </p:nvSpPr>
          <p:spPr bwMode="auto">
            <a:xfrm>
              <a:off x="7247459" y="2992309"/>
              <a:ext cx="193035" cy="242981"/>
            </a:xfrm>
            <a:custGeom>
              <a:avLst/>
              <a:gdLst>
                <a:gd name="T0" fmla="*/ 72 w 143"/>
                <a:gd name="T1" fmla="*/ 0 h 180"/>
                <a:gd name="T2" fmla="*/ 143 w 143"/>
                <a:gd name="T3" fmla="*/ 180 h 180"/>
                <a:gd name="T4" fmla="*/ 39 w 143"/>
                <a:gd name="T5" fmla="*/ 162 h 180"/>
                <a:gd name="T6" fmla="*/ 0 w 143"/>
                <a:gd name="T7" fmla="*/ 79 h 180"/>
                <a:gd name="T8" fmla="*/ 72 w 143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íṣḷïďê"/>
            <p:cNvSpPr/>
            <p:nvPr/>
          </p:nvSpPr>
          <p:spPr bwMode="auto">
            <a:xfrm>
              <a:off x="7242059" y="2955862"/>
              <a:ext cx="10799" cy="24298"/>
            </a:xfrm>
            <a:custGeom>
              <a:avLst/>
              <a:gdLst>
                <a:gd name="T0" fmla="*/ 0 w 4"/>
                <a:gd name="T1" fmla="*/ 5 h 9"/>
                <a:gd name="T2" fmla="*/ 2 w 4"/>
                <a:gd name="T3" fmla="*/ 9 h 9"/>
                <a:gd name="T4" fmla="*/ 3 w 4"/>
                <a:gd name="T5" fmla="*/ 4 h 9"/>
                <a:gd name="T6" fmla="*/ 1 w 4"/>
                <a:gd name="T7" fmla="*/ 0 h 9"/>
                <a:gd name="T8" fmla="*/ 0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ís1íḍe"/>
            <p:cNvSpPr/>
            <p:nvPr/>
          </p:nvSpPr>
          <p:spPr bwMode="auto">
            <a:xfrm>
              <a:off x="7165115" y="2963961"/>
              <a:ext cx="12149" cy="25648"/>
            </a:xfrm>
            <a:custGeom>
              <a:avLst/>
              <a:gdLst>
                <a:gd name="T0" fmla="*/ 1 w 4"/>
                <a:gd name="T1" fmla="*/ 5 h 9"/>
                <a:gd name="T2" fmla="*/ 3 w 4"/>
                <a:gd name="T3" fmla="*/ 9 h 9"/>
                <a:gd name="T4" fmla="*/ 4 w 4"/>
                <a:gd name="T5" fmla="*/ 5 h 9"/>
                <a:gd name="T6" fmla="*/ 2 w 4"/>
                <a:gd name="T7" fmla="*/ 0 h 9"/>
                <a:gd name="T8" fmla="*/ 1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î$ľiḓé"/>
            <p:cNvSpPr/>
            <p:nvPr/>
          </p:nvSpPr>
          <p:spPr bwMode="auto">
            <a:xfrm>
              <a:off x="7258258" y="3008508"/>
              <a:ext cx="114741" cy="163337"/>
            </a:xfrm>
            <a:custGeom>
              <a:avLst/>
              <a:gdLst>
                <a:gd name="T0" fmla="*/ 33 w 41"/>
                <a:gd name="T1" fmla="*/ 0 h 58"/>
                <a:gd name="T2" fmla="*/ 28 w 41"/>
                <a:gd name="T3" fmla="*/ 0 h 58"/>
                <a:gd name="T4" fmla="*/ 26 w 41"/>
                <a:gd name="T5" fmla="*/ 20 h 58"/>
                <a:gd name="T6" fmla="*/ 0 w 41"/>
                <a:gd name="T7" fmla="*/ 44 h 58"/>
                <a:gd name="T8" fmla="*/ 8 w 41"/>
                <a:gd name="T9" fmla="*/ 58 h 58"/>
                <a:gd name="T10" fmla="*/ 33 w 4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ïṩḻiḑè"/>
            <p:cNvSpPr/>
            <p:nvPr/>
          </p:nvSpPr>
          <p:spPr bwMode="auto">
            <a:xfrm>
              <a:off x="7117869" y="3179944"/>
              <a:ext cx="712743" cy="966523"/>
            </a:xfrm>
            <a:custGeom>
              <a:avLst/>
              <a:gdLst>
                <a:gd name="T0" fmla="*/ 254 w 254"/>
                <a:gd name="T1" fmla="*/ 243 h 345"/>
                <a:gd name="T2" fmla="*/ 249 w 254"/>
                <a:gd name="T3" fmla="*/ 249 h 345"/>
                <a:gd name="T4" fmla="*/ 243 w 254"/>
                <a:gd name="T5" fmla="*/ 256 h 345"/>
                <a:gd name="T6" fmla="*/ 12 w 254"/>
                <a:gd name="T7" fmla="*/ 304 h 345"/>
                <a:gd name="T8" fmla="*/ 27 w 254"/>
                <a:gd name="T9" fmla="*/ 243 h 345"/>
                <a:gd name="T10" fmla="*/ 20 w 254"/>
                <a:gd name="T11" fmla="*/ 11 h 345"/>
                <a:gd name="T12" fmla="*/ 109 w 254"/>
                <a:gd name="T13" fmla="*/ 6 h 345"/>
                <a:gd name="T14" fmla="*/ 188 w 254"/>
                <a:gd name="T15" fmla="*/ 0 h 345"/>
                <a:gd name="T16" fmla="*/ 183 w 254"/>
                <a:gd name="T17" fmla="*/ 68 h 345"/>
                <a:gd name="T18" fmla="*/ 185 w 254"/>
                <a:gd name="T19" fmla="*/ 86 h 345"/>
                <a:gd name="T20" fmla="*/ 186 w 254"/>
                <a:gd name="T21" fmla="*/ 92 h 345"/>
                <a:gd name="T22" fmla="*/ 210 w 254"/>
                <a:gd name="T23" fmla="*/ 93 h 345"/>
                <a:gd name="T24" fmla="*/ 224 w 254"/>
                <a:gd name="T25" fmla="*/ 92 h 345"/>
                <a:gd name="T26" fmla="*/ 208 w 254"/>
                <a:gd name="T27" fmla="*/ 151 h 345"/>
                <a:gd name="T28" fmla="*/ 210 w 254"/>
                <a:gd name="T29" fmla="*/ 168 h 345"/>
                <a:gd name="T30" fmla="*/ 254 w 254"/>
                <a:gd name="T31" fmla="*/ 24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iṧļïdé"/>
            <p:cNvSpPr/>
            <p:nvPr/>
          </p:nvSpPr>
          <p:spPr bwMode="auto">
            <a:xfrm>
              <a:off x="6549564" y="3807645"/>
              <a:ext cx="1002971" cy="1056966"/>
            </a:xfrm>
            <a:custGeom>
              <a:avLst/>
              <a:gdLst>
                <a:gd name="T0" fmla="*/ 358 w 358"/>
                <a:gd name="T1" fmla="*/ 83 h 377"/>
                <a:gd name="T2" fmla="*/ 228 w 358"/>
                <a:gd name="T3" fmla="*/ 186 h 377"/>
                <a:gd name="T4" fmla="*/ 166 w 358"/>
                <a:gd name="T5" fmla="*/ 351 h 377"/>
                <a:gd name="T6" fmla="*/ 148 w 358"/>
                <a:gd name="T7" fmla="*/ 376 h 377"/>
                <a:gd name="T8" fmla="*/ 129 w 358"/>
                <a:gd name="T9" fmla="*/ 376 h 377"/>
                <a:gd name="T10" fmla="*/ 112 w 358"/>
                <a:gd name="T11" fmla="*/ 377 h 377"/>
                <a:gd name="T12" fmla="*/ 93 w 358"/>
                <a:gd name="T13" fmla="*/ 366 h 377"/>
                <a:gd name="T14" fmla="*/ 89 w 358"/>
                <a:gd name="T15" fmla="*/ 40 h 377"/>
                <a:gd name="T16" fmla="*/ 236 w 358"/>
                <a:gd name="T17" fmla="*/ 12 h 377"/>
                <a:gd name="T18" fmla="*/ 358 w 358"/>
                <a:gd name="T19" fmla="*/ 8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Sľíḋè"/>
            <p:cNvSpPr/>
            <p:nvPr/>
          </p:nvSpPr>
          <p:spPr bwMode="auto">
            <a:xfrm>
              <a:off x="6795245" y="3219091"/>
              <a:ext cx="129590" cy="170086"/>
            </a:xfrm>
            <a:custGeom>
              <a:avLst/>
              <a:gdLst>
                <a:gd name="T0" fmla="*/ 12 w 46"/>
                <a:gd name="T1" fmla="*/ 57 h 61"/>
                <a:gd name="T2" fmla="*/ 14 w 46"/>
                <a:gd name="T3" fmla="*/ 29 h 61"/>
                <a:gd name="T4" fmla="*/ 28 w 46"/>
                <a:gd name="T5" fmla="*/ 14 h 61"/>
                <a:gd name="T6" fmla="*/ 39 w 46"/>
                <a:gd name="T7" fmla="*/ 16 h 61"/>
                <a:gd name="T8" fmla="*/ 29 w 46"/>
                <a:gd name="T9" fmla="*/ 57 h 61"/>
                <a:gd name="T10" fmla="*/ 12 w 46"/>
                <a:gd name="T11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iśḷíďe"/>
            <p:cNvSpPr/>
            <p:nvPr/>
          </p:nvSpPr>
          <p:spPr bwMode="auto">
            <a:xfrm>
              <a:off x="7939954" y="3279836"/>
              <a:ext cx="122841" cy="145788"/>
            </a:xfrm>
            <a:custGeom>
              <a:avLst/>
              <a:gdLst>
                <a:gd name="T0" fmla="*/ 17 w 44"/>
                <a:gd name="T1" fmla="*/ 3 h 52"/>
                <a:gd name="T2" fmla="*/ 14 w 44"/>
                <a:gd name="T3" fmla="*/ 36 h 52"/>
                <a:gd name="T4" fmla="*/ 43 w 44"/>
                <a:gd name="T5" fmla="*/ 27 h 52"/>
                <a:gd name="T6" fmla="*/ 26 w 44"/>
                <a:gd name="T7" fmla="*/ 14 h 52"/>
                <a:gd name="T8" fmla="*/ 17 w 44"/>
                <a:gd name="T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îṩliḋè"/>
            <p:cNvSpPr/>
            <p:nvPr/>
          </p:nvSpPr>
          <p:spPr bwMode="auto">
            <a:xfrm>
              <a:off x="8716142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íṧ1iḓê"/>
            <p:cNvSpPr/>
            <p:nvPr/>
          </p:nvSpPr>
          <p:spPr bwMode="auto"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ï$ḻíḑe"/>
            <p:cNvSpPr/>
            <p:nvPr/>
          </p:nvSpPr>
          <p:spPr bwMode="auto"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íṣ1íḑè"/>
            <p:cNvSpPr/>
            <p:nvPr/>
          </p:nvSpPr>
          <p:spPr bwMode="auto"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ïsḻïdè"/>
            <p:cNvSpPr/>
            <p:nvPr/>
          </p:nvSpPr>
          <p:spPr bwMode="auto">
            <a:xfrm>
              <a:off x="8960473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ïṩľïḑe"/>
            <p:cNvSpPr/>
            <p:nvPr/>
          </p:nvSpPr>
          <p:spPr bwMode="auto"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i$ľiḍè"/>
            <p:cNvSpPr/>
            <p:nvPr/>
          </p:nvSpPr>
          <p:spPr bwMode="auto"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îšlîḑe"/>
            <p:cNvSpPr/>
            <p:nvPr/>
          </p:nvSpPr>
          <p:spPr bwMode="auto"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íŝḷîdè"/>
            <p:cNvSpPr/>
            <p:nvPr/>
          </p:nvSpPr>
          <p:spPr bwMode="auto"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isḻïde"/>
            <p:cNvSpPr/>
            <p:nvPr/>
          </p:nvSpPr>
          <p:spPr bwMode="auto">
            <a:xfrm>
              <a:off x="6812794" y="3841392"/>
              <a:ext cx="739741" cy="1020519"/>
            </a:xfrm>
            <a:custGeom>
              <a:avLst/>
              <a:gdLst>
                <a:gd name="T0" fmla="*/ 264 w 264"/>
                <a:gd name="T1" fmla="*/ 71 h 364"/>
                <a:gd name="T2" fmla="*/ 134 w 264"/>
                <a:gd name="T3" fmla="*/ 174 h 364"/>
                <a:gd name="T4" fmla="*/ 72 w 264"/>
                <a:gd name="T5" fmla="*/ 339 h 364"/>
                <a:gd name="T6" fmla="*/ 54 w 264"/>
                <a:gd name="T7" fmla="*/ 364 h 364"/>
                <a:gd name="T8" fmla="*/ 35 w 264"/>
                <a:gd name="T9" fmla="*/ 364 h 364"/>
                <a:gd name="T10" fmla="*/ 11 w 264"/>
                <a:gd name="T11" fmla="*/ 207 h 364"/>
                <a:gd name="T12" fmla="*/ 142 w 264"/>
                <a:gd name="T13" fmla="*/ 0 h 364"/>
                <a:gd name="T14" fmla="*/ 264 w 264"/>
                <a:gd name="T15" fmla="*/ 71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íṡḷîdè"/>
            <p:cNvSpPr/>
            <p:nvPr/>
          </p:nvSpPr>
          <p:spPr bwMode="auto">
            <a:xfrm>
              <a:off x="7292005" y="3196143"/>
              <a:ext cx="132289" cy="56695"/>
            </a:xfrm>
            <a:custGeom>
              <a:avLst/>
              <a:gdLst>
                <a:gd name="T0" fmla="*/ 0 w 47"/>
                <a:gd name="T1" fmla="*/ 0 h 20"/>
                <a:gd name="T2" fmla="*/ 4 w 47"/>
                <a:gd name="T3" fmla="*/ 6 h 20"/>
                <a:gd name="T4" fmla="*/ 35 w 47"/>
                <a:gd name="T5" fmla="*/ 11 h 20"/>
                <a:gd name="T6" fmla="*/ 47 w 47"/>
                <a:gd name="T7" fmla="*/ 0 h 20"/>
                <a:gd name="T8" fmla="*/ 0 w 4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íşļîḋè"/>
            <p:cNvSpPr/>
            <p:nvPr/>
          </p:nvSpPr>
          <p:spPr bwMode="auto">
            <a:xfrm>
              <a:off x="7190764" y="3016608"/>
              <a:ext cx="87743" cy="45896"/>
            </a:xfrm>
            <a:custGeom>
              <a:avLst/>
              <a:gdLst>
                <a:gd name="T0" fmla="*/ 0 w 65"/>
                <a:gd name="T1" fmla="*/ 34 h 34"/>
                <a:gd name="T2" fmla="*/ 58 w 65"/>
                <a:gd name="T3" fmla="*/ 0 h 34"/>
                <a:gd name="T4" fmla="*/ 65 w 65"/>
                <a:gd name="T5" fmla="*/ 21 h 34"/>
                <a:gd name="T6" fmla="*/ 0 w 65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î$lîďé"/>
            <p:cNvSpPr/>
            <p:nvPr/>
          </p:nvSpPr>
          <p:spPr bwMode="auto">
            <a:xfrm>
              <a:off x="7706423" y="3386478"/>
              <a:ext cx="454914" cy="535908"/>
            </a:xfrm>
            <a:custGeom>
              <a:avLst/>
              <a:gdLst>
                <a:gd name="T0" fmla="*/ 160 w 162"/>
                <a:gd name="T1" fmla="*/ 0 h 191"/>
                <a:gd name="T2" fmla="*/ 98 w 162"/>
                <a:gd name="T3" fmla="*/ 153 h 191"/>
                <a:gd name="T4" fmla="*/ 86 w 162"/>
                <a:gd name="T5" fmla="*/ 155 h 191"/>
                <a:gd name="T6" fmla="*/ 5 w 162"/>
                <a:gd name="T7" fmla="*/ 89 h 191"/>
                <a:gd name="T8" fmla="*/ 0 w 162"/>
                <a:gd name="T9" fmla="*/ 94 h 191"/>
                <a:gd name="T10" fmla="*/ 44 w 162"/>
                <a:gd name="T11" fmla="*/ 169 h 191"/>
                <a:gd name="T12" fmla="*/ 39 w 162"/>
                <a:gd name="T13" fmla="*/ 175 h 191"/>
                <a:gd name="T14" fmla="*/ 88 w 162"/>
                <a:gd name="T15" fmla="*/ 191 h 191"/>
                <a:gd name="T16" fmla="*/ 89 w 162"/>
                <a:gd name="T17" fmla="*/ 191 h 191"/>
                <a:gd name="T18" fmla="*/ 161 w 162"/>
                <a:gd name="T19" fmla="*/ 39 h 191"/>
                <a:gd name="T20" fmla="*/ 160 w 162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iṡļïḑè"/>
            <p:cNvSpPr/>
            <p:nvPr/>
          </p:nvSpPr>
          <p:spPr bwMode="auto">
            <a:xfrm>
              <a:off x="7701023" y="3602461"/>
              <a:ext cx="20249" cy="48596"/>
            </a:xfrm>
            <a:custGeom>
              <a:avLst/>
              <a:gdLst>
                <a:gd name="T0" fmla="*/ 0 w 7"/>
                <a:gd name="T1" fmla="*/ 0 h 17"/>
                <a:gd name="T2" fmla="*/ 0 w 7"/>
                <a:gd name="T3" fmla="*/ 0 h 17"/>
                <a:gd name="T4" fmla="*/ 2 w 7"/>
                <a:gd name="T5" fmla="*/ 17 h 17"/>
                <a:gd name="T6" fmla="*/ 2 w 7"/>
                <a:gd name="T7" fmla="*/ 17 h 17"/>
                <a:gd name="T8" fmla="*/ 7 w 7"/>
                <a:gd name="T9" fmla="*/ 12 h 17"/>
                <a:gd name="T10" fmla="*/ 7 w 7"/>
                <a:gd name="T11" fmla="*/ 12 h 17"/>
                <a:gd name="T12" fmla="*/ 0 w 7"/>
                <a:gd name="T13" fmla="*/ 0 h 17"/>
                <a:gd name="T14" fmla="*/ 0 w 7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îṡľiḓé"/>
            <p:cNvSpPr/>
            <p:nvPr/>
          </p:nvSpPr>
          <p:spPr bwMode="auto">
            <a:xfrm>
              <a:off x="7633528" y="3471521"/>
              <a:ext cx="197084" cy="425217"/>
            </a:xfrm>
            <a:custGeom>
              <a:avLst/>
              <a:gdLst>
                <a:gd name="T0" fmla="*/ 0 w 70"/>
                <a:gd name="T1" fmla="*/ 0 h 152"/>
                <a:gd name="T2" fmla="*/ 8 w 70"/>
                <a:gd name="T3" fmla="*/ 67 h 152"/>
                <a:gd name="T4" fmla="*/ 10 w 70"/>
                <a:gd name="T5" fmla="*/ 76 h 152"/>
                <a:gd name="T6" fmla="*/ 27 w 70"/>
                <a:gd name="T7" fmla="*/ 129 h 152"/>
                <a:gd name="T8" fmla="*/ 59 w 70"/>
                <a:gd name="T9" fmla="*/ 152 h 152"/>
                <a:gd name="T10" fmla="*/ 65 w 70"/>
                <a:gd name="T11" fmla="*/ 145 h 152"/>
                <a:gd name="T12" fmla="*/ 65 w 70"/>
                <a:gd name="T13" fmla="*/ 145 h 152"/>
                <a:gd name="T14" fmla="*/ 70 w 70"/>
                <a:gd name="T15" fmla="*/ 139 h 152"/>
                <a:gd name="T16" fmla="*/ 26 w 70"/>
                <a:gd name="T17" fmla="*/ 64 h 152"/>
                <a:gd name="T18" fmla="*/ 26 w 70"/>
                <a:gd name="T19" fmla="*/ 64 h 152"/>
                <a:gd name="T20" fmla="*/ 24 w 70"/>
                <a:gd name="T21" fmla="*/ 47 h 152"/>
                <a:gd name="T22" fmla="*/ 24 w 70"/>
                <a:gd name="T23" fmla="*/ 47 h 152"/>
                <a:gd name="T24" fmla="*/ 0 w 70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$1iḓe"/>
            <p:cNvSpPr/>
            <p:nvPr/>
          </p:nvSpPr>
          <p:spPr bwMode="auto">
            <a:xfrm>
              <a:off x="6914035" y="3815744"/>
              <a:ext cx="1123111" cy="1051567"/>
            </a:xfrm>
            <a:custGeom>
              <a:avLst/>
              <a:gdLst>
                <a:gd name="T0" fmla="*/ 357 w 401"/>
                <a:gd name="T1" fmla="*/ 161 h 375"/>
                <a:gd name="T2" fmla="*/ 212 w 401"/>
                <a:gd name="T3" fmla="*/ 225 h 375"/>
                <a:gd name="T4" fmla="*/ 227 w 401"/>
                <a:gd name="T5" fmla="*/ 359 h 375"/>
                <a:gd name="T6" fmla="*/ 215 w 401"/>
                <a:gd name="T7" fmla="*/ 375 h 375"/>
                <a:gd name="T8" fmla="*/ 154 w 401"/>
                <a:gd name="T9" fmla="*/ 375 h 375"/>
                <a:gd name="T10" fmla="*/ 145 w 401"/>
                <a:gd name="T11" fmla="*/ 371 h 375"/>
                <a:gd name="T12" fmla="*/ 113 w 401"/>
                <a:gd name="T13" fmla="*/ 57 h 375"/>
                <a:gd name="T14" fmla="*/ 284 w 401"/>
                <a:gd name="T15" fmla="*/ 6 h 375"/>
                <a:gd name="T16" fmla="*/ 327 w 401"/>
                <a:gd name="T17" fmla="*/ 16 h 375"/>
                <a:gd name="T18" fmla="*/ 357 w 401"/>
                <a:gd name="T19" fmla="*/ 16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îṧḷiḋé"/>
            <p:cNvSpPr/>
            <p:nvPr/>
          </p:nvSpPr>
          <p:spPr bwMode="auto">
            <a:xfrm>
              <a:off x="7292005" y="3833292"/>
              <a:ext cx="745141" cy="1034018"/>
            </a:xfrm>
            <a:custGeom>
              <a:avLst/>
              <a:gdLst>
                <a:gd name="T0" fmla="*/ 222 w 266"/>
                <a:gd name="T1" fmla="*/ 155 h 369"/>
                <a:gd name="T2" fmla="*/ 77 w 266"/>
                <a:gd name="T3" fmla="*/ 219 h 369"/>
                <a:gd name="T4" fmla="*/ 92 w 266"/>
                <a:gd name="T5" fmla="*/ 353 h 369"/>
                <a:gd name="T6" fmla="*/ 80 w 266"/>
                <a:gd name="T7" fmla="*/ 369 h 369"/>
                <a:gd name="T8" fmla="*/ 60 w 266"/>
                <a:gd name="T9" fmla="*/ 369 h 369"/>
                <a:gd name="T10" fmla="*/ 30 w 266"/>
                <a:gd name="T11" fmla="*/ 255 h 369"/>
                <a:gd name="T12" fmla="*/ 162 w 266"/>
                <a:gd name="T13" fmla="*/ 111 h 369"/>
                <a:gd name="T14" fmla="*/ 149 w 266"/>
                <a:gd name="T15" fmla="*/ 0 h 369"/>
                <a:gd name="T16" fmla="*/ 192 w 266"/>
                <a:gd name="T17" fmla="*/ 10 h 369"/>
                <a:gd name="T18" fmla="*/ 222 w 266"/>
                <a:gd name="T19" fmla="*/ 1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íŝľídê"/>
            <p:cNvSpPr/>
            <p:nvPr/>
          </p:nvSpPr>
          <p:spPr bwMode="auto">
            <a:xfrm>
              <a:off x="4516626" y="1774706"/>
              <a:ext cx="276728" cy="382020"/>
            </a:xfrm>
            <a:custGeom>
              <a:avLst/>
              <a:gdLst>
                <a:gd name="T0" fmla="*/ 83 w 99"/>
                <a:gd name="T1" fmla="*/ 25 h 136"/>
                <a:gd name="T2" fmla="*/ 94 w 99"/>
                <a:gd name="T3" fmla="*/ 44 h 136"/>
                <a:gd name="T4" fmla="*/ 88 w 99"/>
                <a:gd name="T5" fmla="*/ 72 h 136"/>
                <a:gd name="T6" fmla="*/ 72 w 99"/>
                <a:gd name="T7" fmla="*/ 122 h 136"/>
                <a:gd name="T8" fmla="*/ 19 w 99"/>
                <a:gd name="T9" fmla="*/ 40 h 136"/>
                <a:gd name="T10" fmla="*/ 83 w 99"/>
                <a:gd name="T11" fmla="*/ 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iṡlíďê"/>
            <p:cNvSpPr/>
            <p:nvPr/>
          </p:nvSpPr>
          <p:spPr bwMode="auto">
            <a:xfrm>
              <a:off x="4608418" y="1763907"/>
              <a:ext cx="306426" cy="171437"/>
            </a:xfrm>
            <a:custGeom>
              <a:avLst/>
              <a:gdLst>
                <a:gd name="T0" fmla="*/ 0 w 109"/>
                <a:gd name="T1" fmla="*/ 22 h 61"/>
                <a:gd name="T2" fmla="*/ 82 w 109"/>
                <a:gd name="T3" fmla="*/ 46 h 61"/>
                <a:gd name="T4" fmla="*/ 78 w 109"/>
                <a:gd name="T5" fmla="*/ 13 h 61"/>
                <a:gd name="T6" fmla="*/ 58 w 109"/>
                <a:gd name="T7" fmla="*/ 22 h 61"/>
                <a:gd name="T8" fmla="*/ 0 w 109"/>
                <a:gd name="T9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îṣḻidé"/>
            <p:cNvSpPr/>
            <p:nvPr/>
          </p:nvSpPr>
          <p:spPr bwMode="auto">
            <a:xfrm>
              <a:off x="4519325" y="1774706"/>
              <a:ext cx="125540" cy="218683"/>
            </a:xfrm>
            <a:custGeom>
              <a:avLst/>
              <a:gdLst>
                <a:gd name="T0" fmla="*/ 45 w 45"/>
                <a:gd name="T1" fmla="*/ 14 h 78"/>
                <a:gd name="T2" fmla="*/ 17 w 45"/>
                <a:gd name="T3" fmla="*/ 11 h 78"/>
                <a:gd name="T4" fmla="*/ 15 w 45"/>
                <a:gd name="T5" fmla="*/ 78 h 78"/>
                <a:gd name="T6" fmla="*/ 45 w 45"/>
                <a:gd name="T7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ïś1iḍe"/>
            <p:cNvSpPr/>
            <p:nvPr/>
          </p:nvSpPr>
          <p:spPr bwMode="auto">
            <a:xfrm>
              <a:off x="4555773" y="1808453"/>
              <a:ext cx="112042" cy="168737"/>
            </a:xfrm>
            <a:custGeom>
              <a:avLst/>
              <a:gdLst>
                <a:gd name="T0" fmla="*/ 40 w 40"/>
                <a:gd name="T1" fmla="*/ 13 h 60"/>
                <a:gd name="T2" fmla="*/ 17 w 40"/>
                <a:gd name="T3" fmla="*/ 36 h 60"/>
                <a:gd name="T4" fmla="*/ 4 w 40"/>
                <a:gd name="T5" fmla="*/ 60 h 60"/>
                <a:gd name="T6" fmla="*/ 4 w 40"/>
                <a:gd name="T7" fmla="*/ 45 h 60"/>
                <a:gd name="T8" fmla="*/ 2 w 40"/>
                <a:gd name="T9" fmla="*/ 39 h 60"/>
                <a:gd name="T10" fmla="*/ 26 w 40"/>
                <a:gd name="T11" fmla="*/ 2 h 60"/>
                <a:gd name="T12" fmla="*/ 40 w 40"/>
                <a:gd name="T13" fmla="*/ 1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íṡľide"/>
            <p:cNvSpPr/>
            <p:nvPr/>
          </p:nvSpPr>
          <p:spPr bwMode="auto">
            <a:xfrm>
              <a:off x="4513926" y="1915095"/>
              <a:ext cx="52646" cy="82344"/>
            </a:xfrm>
            <a:custGeom>
              <a:avLst/>
              <a:gdLst>
                <a:gd name="T0" fmla="*/ 19 w 19"/>
                <a:gd name="T1" fmla="*/ 29 h 29"/>
                <a:gd name="T2" fmla="*/ 6 w 19"/>
                <a:gd name="T3" fmla="*/ 22 h 29"/>
                <a:gd name="T4" fmla="*/ 19 w 19"/>
                <a:gd name="T5" fmla="*/ 7 h 29"/>
                <a:gd name="T6" fmla="*/ 19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Slïḍê"/>
            <p:cNvSpPr/>
            <p:nvPr/>
          </p:nvSpPr>
          <p:spPr bwMode="auto">
            <a:xfrm>
              <a:off x="4477479" y="1977190"/>
              <a:ext cx="190335" cy="244331"/>
            </a:xfrm>
            <a:custGeom>
              <a:avLst/>
              <a:gdLst>
                <a:gd name="T0" fmla="*/ 141 w 141"/>
                <a:gd name="T1" fmla="*/ 77 h 181"/>
                <a:gd name="T2" fmla="*/ 130 w 141"/>
                <a:gd name="T3" fmla="*/ 102 h 181"/>
                <a:gd name="T4" fmla="*/ 116 w 141"/>
                <a:gd name="T5" fmla="*/ 133 h 181"/>
                <a:gd name="T6" fmla="*/ 103 w 141"/>
                <a:gd name="T7" fmla="*/ 160 h 181"/>
                <a:gd name="T8" fmla="*/ 0 w 141"/>
                <a:gd name="T9" fmla="*/ 181 h 181"/>
                <a:gd name="T10" fmla="*/ 62 w 141"/>
                <a:gd name="T11" fmla="*/ 15 h 181"/>
                <a:gd name="T12" fmla="*/ 62 w 141"/>
                <a:gd name="T13" fmla="*/ 12 h 181"/>
                <a:gd name="T14" fmla="*/ 66 w 141"/>
                <a:gd name="T15" fmla="*/ 0 h 181"/>
                <a:gd name="T16" fmla="*/ 141 w 141"/>
                <a:gd name="T17" fmla="*/ 7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ṡlîďè"/>
            <p:cNvSpPr/>
            <p:nvPr/>
          </p:nvSpPr>
          <p:spPr bwMode="auto">
            <a:xfrm>
              <a:off x="4667814" y="2027136"/>
              <a:ext cx="78294" cy="62095"/>
            </a:xfrm>
            <a:custGeom>
              <a:avLst/>
              <a:gdLst>
                <a:gd name="T0" fmla="*/ 0 w 28"/>
                <a:gd name="T1" fmla="*/ 0 h 22"/>
                <a:gd name="T2" fmla="*/ 14 w 28"/>
                <a:gd name="T3" fmla="*/ 16 h 22"/>
                <a:gd name="T4" fmla="*/ 28 w 28"/>
                <a:gd name="T5" fmla="*/ 2 h 22"/>
                <a:gd name="T6" fmla="*/ 0 w 2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Sliḑe"/>
            <p:cNvSpPr/>
            <p:nvPr/>
          </p:nvSpPr>
          <p:spPr bwMode="auto">
            <a:xfrm>
              <a:off x="4659714" y="1940743"/>
              <a:ext cx="10799" cy="22949"/>
            </a:xfrm>
            <a:custGeom>
              <a:avLst/>
              <a:gdLst>
                <a:gd name="T0" fmla="*/ 4 w 4"/>
                <a:gd name="T1" fmla="*/ 4 h 8"/>
                <a:gd name="T2" fmla="*/ 2 w 4"/>
                <a:gd name="T3" fmla="*/ 8 h 8"/>
                <a:gd name="T4" fmla="*/ 1 w 4"/>
                <a:gd name="T5" fmla="*/ 4 h 8"/>
                <a:gd name="T6" fmla="*/ 3 w 4"/>
                <a:gd name="T7" fmla="*/ 0 h 8"/>
                <a:gd name="T8" fmla="*/ 4 w 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iṩḷiḋê"/>
            <p:cNvSpPr/>
            <p:nvPr/>
          </p:nvSpPr>
          <p:spPr bwMode="auto">
            <a:xfrm>
              <a:off x="4735308" y="1946142"/>
              <a:ext cx="10799" cy="25648"/>
            </a:xfrm>
            <a:custGeom>
              <a:avLst/>
              <a:gdLst>
                <a:gd name="T0" fmla="*/ 3 w 4"/>
                <a:gd name="T1" fmla="*/ 5 h 9"/>
                <a:gd name="T2" fmla="*/ 1 w 4"/>
                <a:gd name="T3" fmla="*/ 9 h 9"/>
                <a:gd name="T4" fmla="*/ 0 w 4"/>
                <a:gd name="T5" fmla="*/ 5 h 9"/>
                <a:gd name="T6" fmla="*/ 2 w 4"/>
                <a:gd name="T7" fmla="*/ 1 h 9"/>
                <a:gd name="T8" fmla="*/ 3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îślíďé"/>
            <p:cNvSpPr/>
            <p:nvPr/>
          </p:nvSpPr>
          <p:spPr bwMode="auto">
            <a:xfrm>
              <a:off x="4540924" y="1993389"/>
              <a:ext cx="112042" cy="163337"/>
            </a:xfrm>
            <a:custGeom>
              <a:avLst/>
              <a:gdLst>
                <a:gd name="T0" fmla="*/ 40 w 40"/>
                <a:gd name="T1" fmla="*/ 43 h 58"/>
                <a:gd name="T2" fmla="*/ 33 w 40"/>
                <a:gd name="T3" fmla="*/ 58 h 58"/>
                <a:gd name="T4" fmla="*/ 7 w 40"/>
                <a:gd name="T5" fmla="*/ 1 h 58"/>
                <a:gd name="T6" fmla="*/ 7 w 40"/>
                <a:gd name="T7" fmla="*/ 0 h 58"/>
                <a:gd name="T8" fmla="*/ 7 w 40"/>
                <a:gd name="T9" fmla="*/ 0 h 58"/>
                <a:gd name="T10" fmla="*/ 12 w 40"/>
                <a:gd name="T11" fmla="*/ 0 h 58"/>
                <a:gd name="T12" fmla="*/ 14 w 40"/>
                <a:gd name="T13" fmla="*/ 20 h 58"/>
                <a:gd name="T14" fmla="*/ 40 w 40"/>
                <a:gd name="T15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Sliḍê"/>
            <p:cNvSpPr/>
            <p:nvPr/>
          </p:nvSpPr>
          <p:spPr bwMode="auto">
            <a:xfrm>
              <a:off x="4297943" y="2139177"/>
              <a:ext cx="1384990" cy="877430"/>
            </a:xfrm>
            <a:custGeom>
              <a:avLst/>
              <a:gdLst>
                <a:gd name="T0" fmla="*/ 490 w 494"/>
                <a:gd name="T1" fmla="*/ 167 h 313"/>
                <a:gd name="T2" fmla="*/ 490 w 494"/>
                <a:gd name="T3" fmla="*/ 220 h 313"/>
                <a:gd name="T4" fmla="*/ 251 w 494"/>
                <a:gd name="T5" fmla="*/ 268 h 313"/>
                <a:gd name="T6" fmla="*/ 251 w 494"/>
                <a:gd name="T7" fmla="*/ 268 h 313"/>
                <a:gd name="T8" fmla="*/ 66 w 494"/>
                <a:gd name="T9" fmla="*/ 36 h 313"/>
                <a:gd name="T10" fmla="*/ 164 w 494"/>
                <a:gd name="T11" fmla="*/ 28 h 313"/>
                <a:gd name="T12" fmla="*/ 324 w 494"/>
                <a:gd name="T13" fmla="*/ 188 h 313"/>
                <a:gd name="T14" fmla="*/ 490 w 494"/>
                <a:gd name="T15" fmla="*/ 16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îšliḋé"/>
            <p:cNvSpPr/>
            <p:nvPr/>
          </p:nvSpPr>
          <p:spPr bwMode="auto">
            <a:xfrm>
              <a:off x="3444811" y="3732051"/>
              <a:ext cx="120141" cy="318575"/>
            </a:xfrm>
            <a:custGeom>
              <a:avLst/>
              <a:gdLst>
                <a:gd name="T0" fmla="*/ 38 w 43"/>
                <a:gd name="T1" fmla="*/ 20 h 114"/>
                <a:gd name="T2" fmla="*/ 3 w 43"/>
                <a:gd name="T3" fmla="*/ 9 h 114"/>
                <a:gd name="T4" fmla="*/ 5 w 43"/>
                <a:gd name="T5" fmla="*/ 114 h 114"/>
                <a:gd name="T6" fmla="*/ 17 w 43"/>
                <a:gd name="T7" fmla="*/ 101 h 114"/>
                <a:gd name="T8" fmla="*/ 30 w 43"/>
                <a:gd name="T9" fmla="*/ 57 h 114"/>
                <a:gd name="T10" fmla="*/ 38 w 43"/>
                <a:gd name="T11" fmla="*/ 2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í$ľîḓè"/>
            <p:cNvSpPr/>
            <p:nvPr/>
          </p:nvSpPr>
          <p:spPr bwMode="auto">
            <a:xfrm>
              <a:off x="3498806" y="2904566"/>
              <a:ext cx="1411988" cy="1286448"/>
            </a:xfrm>
            <a:custGeom>
              <a:avLst/>
              <a:gdLst>
                <a:gd name="T0" fmla="*/ 475 w 504"/>
                <a:gd name="T1" fmla="*/ 197 h 459"/>
                <a:gd name="T2" fmla="*/ 453 w 504"/>
                <a:gd name="T3" fmla="*/ 226 h 459"/>
                <a:gd name="T4" fmla="*/ 4 w 504"/>
                <a:gd name="T5" fmla="*/ 362 h 459"/>
                <a:gd name="T6" fmla="*/ 3 w 504"/>
                <a:gd name="T7" fmla="*/ 319 h 459"/>
                <a:gd name="T8" fmla="*/ 13 w 504"/>
                <a:gd name="T9" fmla="*/ 299 h 459"/>
                <a:gd name="T10" fmla="*/ 270 w 504"/>
                <a:gd name="T11" fmla="*/ 210 h 459"/>
                <a:gd name="T12" fmla="*/ 362 w 504"/>
                <a:gd name="T13" fmla="*/ 85 h 459"/>
                <a:gd name="T14" fmla="*/ 364 w 504"/>
                <a:gd name="T15" fmla="*/ 78 h 459"/>
                <a:gd name="T16" fmla="*/ 501 w 504"/>
                <a:gd name="T17" fmla="*/ 101 h 459"/>
                <a:gd name="T18" fmla="*/ 497 w 504"/>
                <a:gd name="T19" fmla="*/ 141 h 459"/>
                <a:gd name="T20" fmla="*/ 475 w 504"/>
                <a:gd name="T21" fmla="*/ 19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ïsḻídé"/>
            <p:cNvSpPr/>
            <p:nvPr/>
          </p:nvSpPr>
          <p:spPr bwMode="auto">
            <a:xfrm>
              <a:off x="3506906" y="3050354"/>
              <a:ext cx="1306696" cy="749191"/>
            </a:xfrm>
            <a:custGeom>
              <a:avLst/>
              <a:gdLst>
                <a:gd name="T0" fmla="*/ 452 w 466"/>
                <a:gd name="T1" fmla="*/ 0 h 267"/>
                <a:gd name="T2" fmla="*/ 409 w 466"/>
                <a:gd name="T3" fmla="*/ 55 h 267"/>
                <a:gd name="T4" fmla="*/ 405 w 466"/>
                <a:gd name="T5" fmla="*/ 60 h 267"/>
                <a:gd name="T6" fmla="*/ 358 w 466"/>
                <a:gd name="T7" fmla="*/ 36 h 267"/>
                <a:gd name="T8" fmla="*/ 358 w 466"/>
                <a:gd name="T9" fmla="*/ 36 h 267"/>
                <a:gd name="T10" fmla="*/ 356 w 466"/>
                <a:gd name="T11" fmla="*/ 23 h 267"/>
                <a:gd name="T12" fmla="*/ 341 w 466"/>
                <a:gd name="T13" fmla="*/ 37 h 267"/>
                <a:gd name="T14" fmla="*/ 354 w 466"/>
                <a:gd name="T15" fmla="*/ 44 h 267"/>
                <a:gd name="T16" fmla="*/ 351 w 466"/>
                <a:gd name="T17" fmla="*/ 54 h 267"/>
                <a:gd name="T18" fmla="*/ 267 w 466"/>
                <a:gd name="T19" fmla="*/ 158 h 267"/>
                <a:gd name="T20" fmla="*/ 10 w 466"/>
                <a:gd name="T21" fmla="*/ 247 h 267"/>
                <a:gd name="T22" fmla="*/ 0 w 466"/>
                <a:gd name="T23" fmla="*/ 267 h 267"/>
                <a:gd name="T24" fmla="*/ 230 w 466"/>
                <a:gd name="T25" fmla="*/ 230 h 267"/>
                <a:gd name="T26" fmla="*/ 423 w 466"/>
                <a:gd name="T27" fmla="*/ 67 h 267"/>
                <a:gd name="T28" fmla="*/ 427 w 466"/>
                <a:gd name="T29" fmla="*/ 63 h 267"/>
                <a:gd name="T30" fmla="*/ 466 w 466"/>
                <a:gd name="T31" fmla="*/ 4 h 267"/>
                <a:gd name="T32" fmla="*/ 452 w 466"/>
                <a:gd name="T3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íŝḻíḍe"/>
            <p:cNvSpPr/>
            <p:nvPr/>
          </p:nvSpPr>
          <p:spPr bwMode="auto">
            <a:xfrm>
              <a:off x="5071432" y="4612181"/>
              <a:ext cx="319925" cy="117441"/>
            </a:xfrm>
            <a:custGeom>
              <a:avLst/>
              <a:gdLst>
                <a:gd name="T0" fmla="*/ 21 w 114"/>
                <a:gd name="T1" fmla="*/ 4 h 42"/>
                <a:gd name="T2" fmla="*/ 8 w 114"/>
                <a:gd name="T3" fmla="*/ 39 h 42"/>
                <a:gd name="T4" fmla="*/ 114 w 114"/>
                <a:gd name="T5" fmla="*/ 39 h 42"/>
                <a:gd name="T6" fmla="*/ 101 w 114"/>
                <a:gd name="T7" fmla="*/ 27 h 42"/>
                <a:gd name="T8" fmla="*/ 57 w 114"/>
                <a:gd name="T9" fmla="*/ 13 h 42"/>
                <a:gd name="T10" fmla="*/ 21 w 114"/>
                <a:gd name="T11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îŝľîḋê"/>
            <p:cNvSpPr/>
            <p:nvPr/>
          </p:nvSpPr>
          <p:spPr bwMode="auto">
            <a:xfrm>
              <a:off x="4821701" y="2919415"/>
              <a:ext cx="773489" cy="1731913"/>
            </a:xfrm>
            <a:custGeom>
              <a:avLst/>
              <a:gdLst>
                <a:gd name="T0" fmla="*/ 153 w 276"/>
                <a:gd name="T1" fmla="*/ 612 h 618"/>
                <a:gd name="T2" fmla="*/ 143 w 276"/>
                <a:gd name="T3" fmla="*/ 618 h 618"/>
                <a:gd name="T4" fmla="*/ 115 w 276"/>
                <a:gd name="T5" fmla="*/ 617 h 618"/>
                <a:gd name="T6" fmla="*/ 98 w 276"/>
                <a:gd name="T7" fmla="*/ 617 h 618"/>
                <a:gd name="T8" fmla="*/ 91 w 276"/>
                <a:gd name="T9" fmla="*/ 607 h 618"/>
                <a:gd name="T10" fmla="*/ 110 w 276"/>
                <a:gd name="T11" fmla="*/ 425 h 618"/>
                <a:gd name="T12" fmla="*/ 16 w 276"/>
                <a:gd name="T13" fmla="*/ 179 h 618"/>
                <a:gd name="T14" fmla="*/ 0 w 276"/>
                <a:gd name="T15" fmla="*/ 159 h 618"/>
                <a:gd name="T16" fmla="*/ 15 w 276"/>
                <a:gd name="T17" fmla="*/ 120 h 618"/>
                <a:gd name="T18" fmla="*/ 16 w 276"/>
                <a:gd name="T19" fmla="*/ 119 h 618"/>
                <a:gd name="T20" fmla="*/ 135 w 276"/>
                <a:gd name="T21" fmla="*/ 109 h 618"/>
                <a:gd name="T22" fmla="*/ 153 w 276"/>
                <a:gd name="T23" fmla="*/ 6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iśļíḑé"/>
            <p:cNvSpPr/>
            <p:nvPr/>
          </p:nvSpPr>
          <p:spPr bwMode="auto">
            <a:xfrm>
              <a:off x="4863548" y="3252838"/>
              <a:ext cx="398219" cy="1395789"/>
            </a:xfrm>
            <a:custGeom>
              <a:avLst/>
              <a:gdLst>
                <a:gd name="T0" fmla="*/ 100 w 142"/>
                <a:gd name="T1" fmla="*/ 498 h 498"/>
                <a:gd name="T2" fmla="*/ 83 w 142"/>
                <a:gd name="T3" fmla="*/ 498 h 498"/>
                <a:gd name="T4" fmla="*/ 72 w 142"/>
                <a:gd name="T5" fmla="*/ 491 h 498"/>
                <a:gd name="T6" fmla="*/ 80 w 142"/>
                <a:gd name="T7" fmla="*/ 280 h 498"/>
                <a:gd name="T8" fmla="*/ 1 w 142"/>
                <a:gd name="T9" fmla="*/ 60 h 498"/>
                <a:gd name="T10" fmla="*/ 0 w 142"/>
                <a:gd name="T11" fmla="*/ 1 h 498"/>
                <a:gd name="T12" fmla="*/ 0 w 142"/>
                <a:gd name="T13" fmla="*/ 0 h 498"/>
                <a:gd name="T14" fmla="*/ 1 w 142"/>
                <a:gd name="T15" fmla="*/ 0 h 498"/>
                <a:gd name="T16" fmla="*/ 134 w 142"/>
                <a:gd name="T17" fmla="*/ 173 h 498"/>
                <a:gd name="T18" fmla="*/ 100 w 142"/>
                <a:gd name="T1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ïsliḓê"/>
            <p:cNvSpPr/>
            <p:nvPr/>
          </p:nvSpPr>
          <p:spPr bwMode="auto">
            <a:xfrm>
              <a:off x="4319541" y="2175624"/>
              <a:ext cx="824785" cy="1194656"/>
            </a:xfrm>
            <a:custGeom>
              <a:avLst/>
              <a:gdLst>
                <a:gd name="T0" fmla="*/ 294 w 294"/>
                <a:gd name="T1" fmla="*/ 348 h 426"/>
                <a:gd name="T2" fmla="*/ 24 w 294"/>
                <a:gd name="T3" fmla="*/ 426 h 426"/>
                <a:gd name="T4" fmla="*/ 35 w 294"/>
                <a:gd name="T5" fmla="*/ 202 h 426"/>
                <a:gd name="T6" fmla="*/ 18 w 294"/>
                <a:gd name="T7" fmla="*/ 152 h 426"/>
                <a:gd name="T8" fmla="*/ 16 w 294"/>
                <a:gd name="T9" fmla="*/ 147 h 426"/>
                <a:gd name="T10" fmla="*/ 34 w 294"/>
                <a:gd name="T11" fmla="*/ 7 h 426"/>
                <a:gd name="T12" fmla="*/ 126 w 294"/>
                <a:gd name="T13" fmla="*/ 0 h 426"/>
                <a:gd name="T14" fmla="*/ 236 w 294"/>
                <a:gd name="T15" fmla="*/ 179 h 426"/>
                <a:gd name="T16" fmla="*/ 294 w 294"/>
                <a:gd name="T17" fmla="*/ 348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îṧļïḑê"/>
            <p:cNvSpPr/>
            <p:nvPr/>
          </p:nvSpPr>
          <p:spPr bwMode="auto">
            <a:xfrm>
              <a:off x="4652965" y="2888367"/>
              <a:ext cx="155238" cy="174137"/>
            </a:xfrm>
            <a:custGeom>
              <a:avLst/>
              <a:gdLst>
                <a:gd name="T0" fmla="*/ 53 w 55"/>
                <a:gd name="T1" fmla="*/ 33 h 62"/>
                <a:gd name="T2" fmla="*/ 48 w 55"/>
                <a:gd name="T3" fmla="*/ 45 h 62"/>
                <a:gd name="T4" fmla="*/ 13 w 55"/>
                <a:gd name="T5" fmla="*/ 62 h 62"/>
                <a:gd name="T6" fmla="*/ 6 w 55"/>
                <a:gd name="T7" fmla="*/ 62 h 62"/>
                <a:gd name="T8" fmla="*/ 3 w 55"/>
                <a:gd name="T9" fmla="*/ 38 h 62"/>
                <a:gd name="T10" fmla="*/ 0 w 55"/>
                <a:gd name="T11" fmla="*/ 13 h 62"/>
                <a:gd name="T12" fmla="*/ 0 w 55"/>
                <a:gd name="T13" fmla="*/ 13 h 62"/>
                <a:gd name="T14" fmla="*/ 27 w 55"/>
                <a:gd name="T15" fmla="*/ 3 h 62"/>
                <a:gd name="T16" fmla="*/ 32 w 55"/>
                <a:gd name="T17" fmla="*/ 9 h 62"/>
                <a:gd name="T18" fmla="*/ 44 w 55"/>
                <a:gd name="T19" fmla="*/ 7 h 62"/>
                <a:gd name="T20" fmla="*/ 53 w 55"/>
                <a:gd name="T21" fmla="*/ 3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ïş1îḓé"/>
            <p:cNvSpPr/>
            <p:nvPr/>
          </p:nvSpPr>
          <p:spPr bwMode="auto">
            <a:xfrm>
              <a:off x="4623267" y="2175624"/>
              <a:ext cx="411718" cy="454914"/>
            </a:xfrm>
            <a:custGeom>
              <a:avLst/>
              <a:gdLst>
                <a:gd name="T0" fmla="*/ 86 w 147"/>
                <a:gd name="T1" fmla="*/ 162 h 162"/>
                <a:gd name="T2" fmla="*/ 147 w 147"/>
                <a:gd name="T3" fmla="*/ 123 h 162"/>
                <a:gd name="T4" fmla="*/ 85 w 147"/>
                <a:gd name="T5" fmla="*/ 29 h 162"/>
                <a:gd name="T6" fmla="*/ 18 w 147"/>
                <a:gd name="T7" fmla="*/ 0 h 162"/>
                <a:gd name="T8" fmla="*/ 0 w 147"/>
                <a:gd name="T9" fmla="*/ 1 h 162"/>
                <a:gd name="T10" fmla="*/ 86 w 147"/>
                <a:gd name="T1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ïṡļiḍè"/>
            <p:cNvSpPr/>
            <p:nvPr/>
          </p:nvSpPr>
          <p:spPr bwMode="auto">
            <a:xfrm>
              <a:off x="3924023" y="2479350"/>
              <a:ext cx="801836" cy="711394"/>
            </a:xfrm>
            <a:custGeom>
              <a:avLst/>
              <a:gdLst>
                <a:gd name="T0" fmla="*/ 286 w 286"/>
                <a:gd name="T1" fmla="*/ 204 h 254"/>
                <a:gd name="T2" fmla="*/ 273 w 286"/>
                <a:gd name="T3" fmla="*/ 208 h 254"/>
                <a:gd name="T4" fmla="*/ 21 w 286"/>
                <a:gd name="T5" fmla="*/ 204 h 254"/>
                <a:gd name="T6" fmla="*/ 9 w 286"/>
                <a:gd name="T7" fmla="*/ 120 h 254"/>
                <a:gd name="T8" fmla="*/ 75 w 286"/>
                <a:gd name="T9" fmla="*/ 0 h 254"/>
                <a:gd name="T10" fmla="*/ 173 w 286"/>
                <a:gd name="T11" fmla="*/ 8 h 254"/>
                <a:gd name="T12" fmla="*/ 145 w 286"/>
                <a:gd name="T13" fmla="*/ 133 h 254"/>
                <a:gd name="T14" fmla="*/ 260 w 286"/>
                <a:gd name="T15" fmla="*/ 159 h 254"/>
                <a:gd name="T16" fmla="*/ 267 w 286"/>
                <a:gd name="T17" fmla="*/ 159 h 254"/>
                <a:gd name="T18" fmla="*/ 277 w 286"/>
                <a:gd name="T19" fmla="*/ 186 h 254"/>
                <a:gd name="T20" fmla="*/ 286 w 286"/>
                <a:gd name="T21" fmla="*/ 20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iṧḻîḑé"/>
            <p:cNvSpPr/>
            <p:nvPr/>
          </p:nvSpPr>
          <p:spPr bwMode="auto">
            <a:xfrm>
              <a:off x="4025265" y="2193173"/>
              <a:ext cx="580454" cy="610152"/>
            </a:xfrm>
            <a:custGeom>
              <a:avLst/>
              <a:gdLst>
                <a:gd name="T0" fmla="*/ 114 w 207"/>
                <a:gd name="T1" fmla="*/ 218 h 218"/>
                <a:gd name="T2" fmla="*/ 0 w 207"/>
                <a:gd name="T3" fmla="*/ 161 h 218"/>
                <a:gd name="T4" fmla="*/ 65 w 207"/>
                <a:gd name="T5" fmla="*/ 41 h 218"/>
                <a:gd name="T6" fmla="*/ 139 w 207"/>
                <a:gd name="T7" fmla="*/ 1 h 218"/>
                <a:gd name="T8" fmla="*/ 195 w 207"/>
                <a:gd name="T9" fmla="*/ 78 h 218"/>
                <a:gd name="T10" fmla="*/ 162 w 207"/>
                <a:gd name="T11" fmla="*/ 129 h 218"/>
                <a:gd name="T12" fmla="*/ 114 w 207"/>
                <a:gd name="T1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îśļiḑê"/>
            <p:cNvSpPr/>
            <p:nvPr/>
          </p:nvSpPr>
          <p:spPr bwMode="auto">
            <a:xfrm>
              <a:off x="4488278" y="2167525"/>
              <a:ext cx="140389" cy="75594"/>
            </a:xfrm>
            <a:custGeom>
              <a:avLst/>
              <a:gdLst>
                <a:gd name="T0" fmla="*/ 50 w 50"/>
                <a:gd name="T1" fmla="*/ 0 h 27"/>
                <a:gd name="T2" fmla="*/ 44 w 50"/>
                <a:gd name="T3" fmla="*/ 13 h 27"/>
                <a:gd name="T4" fmla="*/ 16 w 50"/>
                <a:gd name="T5" fmla="*/ 20 h 27"/>
                <a:gd name="T6" fmla="*/ 0 w 50"/>
                <a:gd name="T7" fmla="*/ 8 h 27"/>
                <a:gd name="T8" fmla="*/ 50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í$1ïḓé"/>
            <p:cNvSpPr/>
            <p:nvPr/>
          </p:nvSpPr>
          <p:spPr bwMode="auto">
            <a:xfrm>
              <a:off x="4689412" y="2980160"/>
              <a:ext cx="112042" cy="82344"/>
            </a:xfrm>
            <a:custGeom>
              <a:avLst/>
              <a:gdLst>
                <a:gd name="T0" fmla="*/ 40 w 40"/>
                <a:gd name="T1" fmla="*/ 0 h 29"/>
                <a:gd name="T2" fmla="*/ 11 w 40"/>
                <a:gd name="T3" fmla="*/ 7 h 29"/>
                <a:gd name="T4" fmla="*/ 4 w 40"/>
                <a:gd name="T5" fmla="*/ 7 h 29"/>
                <a:gd name="T6" fmla="*/ 4 w 40"/>
                <a:gd name="T7" fmla="*/ 7 h 29"/>
                <a:gd name="T8" fmla="*/ 4 w 40"/>
                <a:gd name="T9" fmla="*/ 7 h 29"/>
                <a:gd name="T10" fmla="*/ 13 w 40"/>
                <a:gd name="T11" fmla="*/ 25 h 29"/>
                <a:gd name="T12" fmla="*/ 0 w 40"/>
                <a:gd name="T13" fmla="*/ 29 h 29"/>
                <a:gd name="T14" fmla="*/ 35 w 40"/>
                <a:gd name="T15" fmla="*/ 12 h 29"/>
                <a:gd name="T16" fmla="*/ 40 w 40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îŝlîďè"/>
            <p:cNvSpPr/>
            <p:nvPr/>
          </p:nvSpPr>
          <p:spPr bwMode="auto">
            <a:xfrm>
              <a:off x="3933472" y="2815473"/>
              <a:ext cx="792387" cy="307776"/>
            </a:xfrm>
            <a:custGeom>
              <a:avLst/>
              <a:gdLst>
                <a:gd name="T0" fmla="*/ 6 w 283"/>
                <a:gd name="T1" fmla="*/ 0 h 110"/>
                <a:gd name="T2" fmla="*/ 6 w 283"/>
                <a:gd name="T3" fmla="*/ 0 h 110"/>
                <a:gd name="T4" fmla="*/ 0 w 283"/>
                <a:gd name="T5" fmla="*/ 37 h 110"/>
                <a:gd name="T6" fmla="*/ 18 w 283"/>
                <a:gd name="T7" fmla="*/ 84 h 110"/>
                <a:gd name="T8" fmla="*/ 114 w 283"/>
                <a:gd name="T9" fmla="*/ 110 h 110"/>
                <a:gd name="T10" fmla="*/ 270 w 283"/>
                <a:gd name="T11" fmla="*/ 88 h 110"/>
                <a:gd name="T12" fmla="*/ 270 w 283"/>
                <a:gd name="T13" fmla="*/ 88 h 110"/>
                <a:gd name="T14" fmla="*/ 283 w 283"/>
                <a:gd name="T15" fmla="*/ 84 h 110"/>
                <a:gd name="T16" fmla="*/ 274 w 283"/>
                <a:gd name="T17" fmla="*/ 66 h 110"/>
                <a:gd name="T18" fmla="*/ 274 w 283"/>
                <a:gd name="T19" fmla="*/ 66 h 110"/>
                <a:gd name="T20" fmla="*/ 263 w 283"/>
                <a:gd name="T21" fmla="*/ 63 h 110"/>
                <a:gd name="T22" fmla="*/ 260 w 283"/>
                <a:gd name="T23" fmla="*/ 64 h 110"/>
                <a:gd name="T24" fmla="*/ 142 w 283"/>
                <a:gd name="T25" fmla="*/ 79 h 110"/>
                <a:gd name="T26" fmla="*/ 74 w 283"/>
                <a:gd name="T27" fmla="*/ 72 h 110"/>
                <a:gd name="T28" fmla="*/ 6 w 283"/>
                <a:gd name="T2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ïṩļïḑe"/>
            <p:cNvSpPr/>
            <p:nvPr/>
          </p:nvSpPr>
          <p:spPr bwMode="auto">
            <a:xfrm>
              <a:off x="3012845" y="4726921"/>
              <a:ext cx="3261341" cy="210583"/>
            </a:xfrm>
            <a:custGeom>
              <a:avLst/>
              <a:gdLst>
                <a:gd name="T0" fmla="*/ 1163 w 1163"/>
                <a:gd name="T1" fmla="*/ 0 h 75"/>
                <a:gd name="T2" fmla="*/ 1163 w 1163"/>
                <a:gd name="T3" fmla="*/ 75 h 75"/>
                <a:gd name="T4" fmla="*/ 0 w 1163"/>
                <a:gd name="T5" fmla="*/ 75 h 75"/>
                <a:gd name="T6" fmla="*/ 22 w 1163"/>
                <a:gd name="T7" fmla="*/ 22 h 75"/>
                <a:gd name="T8" fmla="*/ 76 w 1163"/>
                <a:gd name="T9" fmla="*/ 0 h 75"/>
                <a:gd name="T10" fmla="*/ 1163 w 1163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iṣḷïďê"/>
            <p:cNvSpPr/>
            <p:nvPr/>
          </p:nvSpPr>
          <p:spPr bwMode="auto">
            <a:xfrm>
              <a:off x="5026885" y="2248518"/>
              <a:ext cx="1452485" cy="737041"/>
            </a:xfrm>
            <a:custGeom>
              <a:avLst/>
              <a:gdLst>
                <a:gd name="T0" fmla="*/ 505 w 518"/>
                <a:gd name="T1" fmla="*/ 207 h 263"/>
                <a:gd name="T2" fmla="*/ 481 w 518"/>
                <a:gd name="T3" fmla="*/ 263 h 263"/>
                <a:gd name="T4" fmla="*/ 0 w 518"/>
                <a:gd name="T5" fmla="*/ 263 h 263"/>
                <a:gd name="T6" fmla="*/ 0 w 518"/>
                <a:gd name="T7" fmla="*/ 257 h 263"/>
                <a:gd name="T8" fmla="*/ 257 w 518"/>
                <a:gd name="T9" fmla="*/ 0 h 263"/>
                <a:gd name="T10" fmla="*/ 306 w 518"/>
                <a:gd name="T11" fmla="*/ 0 h 263"/>
                <a:gd name="T12" fmla="*/ 507 w 518"/>
                <a:gd name="T13" fmla="*/ 127 h 263"/>
                <a:gd name="T14" fmla="*/ 505 w 518"/>
                <a:gd name="T15" fmla="*/ 20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ïş1iḋe"/>
            <p:cNvSpPr/>
            <p:nvPr/>
          </p:nvSpPr>
          <p:spPr bwMode="auto">
            <a:xfrm>
              <a:off x="4808202" y="2683184"/>
              <a:ext cx="357722" cy="2043738"/>
            </a:xfrm>
            <a:custGeom>
              <a:avLst/>
              <a:gdLst>
                <a:gd name="T0" fmla="*/ 68 w 265"/>
                <a:gd name="T1" fmla="*/ 1514 h 1514"/>
                <a:gd name="T2" fmla="*/ 0 w 265"/>
                <a:gd name="T3" fmla="*/ 1514 h 1514"/>
                <a:gd name="T4" fmla="*/ 0 w 265"/>
                <a:gd name="T5" fmla="*/ 461 h 1514"/>
                <a:gd name="T6" fmla="*/ 205 w 265"/>
                <a:gd name="T7" fmla="*/ 0 h 1514"/>
                <a:gd name="T8" fmla="*/ 265 w 265"/>
                <a:gd name="T9" fmla="*/ 27 h 1514"/>
                <a:gd name="T10" fmla="*/ 68 w 265"/>
                <a:gd name="T11" fmla="*/ 476 h 1514"/>
                <a:gd name="T12" fmla="*/ 68 w 265"/>
                <a:gd name="T13" fmla="*/ 1514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iṥľiḋé"/>
            <p:cNvSpPr/>
            <p:nvPr/>
          </p:nvSpPr>
          <p:spPr bwMode="auto">
            <a:xfrm>
              <a:off x="6183744" y="2666985"/>
              <a:ext cx="306426" cy="2059936"/>
            </a:xfrm>
            <a:custGeom>
              <a:avLst/>
              <a:gdLst>
                <a:gd name="T0" fmla="*/ 32 w 109"/>
                <a:gd name="T1" fmla="*/ 735 h 735"/>
                <a:gd name="T2" fmla="*/ 0 w 109"/>
                <a:gd name="T3" fmla="*/ 735 h 735"/>
                <a:gd name="T4" fmla="*/ 0 w 109"/>
                <a:gd name="T5" fmla="*/ 228 h 735"/>
                <a:gd name="T6" fmla="*/ 100 w 109"/>
                <a:gd name="T7" fmla="*/ 0 h 735"/>
                <a:gd name="T8" fmla="*/ 93 w 109"/>
                <a:gd name="T9" fmla="*/ 96 h 735"/>
                <a:gd name="T10" fmla="*/ 32 w 109"/>
                <a:gd name="T11" fmla="*/ 235 h 735"/>
                <a:gd name="T12" fmla="*/ 32 w 109"/>
                <a:gd name="T13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îSļïḑé"/>
            <p:cNvSpPr/>
            <p:nvPr/>
          </p:nvSpPr>
          <p:spPr bwMode="auto">
            <a:xfrm>
              <a:off x="3012845" y="4726921"/>
              <a:ext cx="1795357" cy="210583"/>
            </a:xfrm>
            <a:custGeom>
              <a:avLst/>
              <a:gdLst>
                <a:gd name="T0" fmla="*/ 640 w 640"/>
                <a:gd name="T1" fmla="*/ 0 h 75"/>
                <a:gd name="T2" fmla="*/ 640 w 640"/>
                <a:gd name="T3" fmla="*/ 75 h 75"/>
                <a:gd name="T4" fmla="*/ 0 w 640"/>
                <a:gd name="T5" fmla="*/ 75 h 75"/>
                <a:gd name="T6" fmla="*/ 22 w 640"/>
                <a:gd name="T7" fmla="*/ 22 h 75"/>
                <a:gd name="T8" fmla="*/ 76 w 640"/>
                <a:gd name="T9" fmla="*/ 0 h 75"/>
                <a:gd name="T10" fmla="*/ 640 w 640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604360" y="193271"/>
            <a:ext cx="8191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(</a:t>
            </a:r>
            <a:r>
              <a:rPr lang="zh-CN" altLang="en-US" sz="3600" b="1" dirty="0">
                <a:solidFill>
                  <a:schemeClr val="bg1"/>
                </a:solidFill>
              </a:rPr>
              <a:t>三</a:t>
            </a:r>
            <a:r>
              <a:rPr lang="en-US" altLang="zh-CN" sz="3600" b="1" dirty="0">
                <a:solidFill>
                  <a:schemeClr val="bg1"/>
                </a:solidFill>
              </a:rPr>
              <a:t>) </a:t>
            </a:r>
            <a:r>
              <a:rPr lang="zh-CN" altLang="en-US" sz="3600" b="1" dirty="0">
                <a:solidFill>
                  <a:schemeClr val="bg1"/>
                </a:solidFill>
              </a:rPr>
              <a:t>了解计算机主机硬件组件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494" y="262764"/>
            <a:ext cx="692006" cy="55301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1852295"/>
            <a:ext cx="8162290" cy="42703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85628" y="165947"/>
            <a:ext cx="2277772" cy="1145854"/>
            <a:chOff x="2786063" y="1763907"/>
            <a:chExt cx="6619875" cy="3330186"/>
          </a:xfrm>
        </p:grpSpPr>
        <p:sp>
          <p:nvSpPr>
            <p:cNvPr id="5" name="íśľíde"/>
            <p:cNvSpPr/>
            <p:nvPr/>
          </p:nvSpPr>
          <p:spPr bwMode="auto"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iŝḻïḋe"/>
            <p:cNvSpPr/>
            <p:nvPr/>
          </p:nvSpPr>
          <p:spPr bwMode="auto">
            <a:xfrm>
              <a:off x="6722350" y="3232590"/>
              <a:ext cx="619601" cy="703295"/>
            </a:xfrm>
            <a:custGeom>
              <a:avLst/>
              <a:gdLst>
                <a:gd name="T0" fmla="*/ 178 w 221"/>
                <a:gd name="T1" fmla="*/ 207 h 251"/>
                <a:gd name="T2" fmla="*/ 72 w 221"/>
                <a:gd name="T3" fmla="*/ 249 h 251"/>
                <a:gd name="T4" fmla="*/ 6 w 221"/>
                <a:gd name="T5" fmla="*/ 61 h 251"/>
                <a:gd name="T6" fmla="*/ 10 w 221"/>
                <a:gd name="T7" fmla="*/ 18 h 251"/>
                <a:gd name="T8" fmla="*/ 29 w 221"/>
                <a:gd name="T9" fmla="*/ 0 h 251"/>
                <a:gd name="T10" fmla="*/ 39 w 221"/>
                <a:gd name="T11" fmla="*/ 0 h 251"/>
                <a:gd name="T12" fmla="*/ 50 w 221"/>
                <a:gd name="T13" fmla="*/ 11 h 251"/>
                <a:gd name="T14" fmla="*/ 83 w 221"/>
                <a:gd name="T15" fmla="*/ 124 h 251"/>
                <a:gd name="T16" fmla="*/ 140 w 221"/>
                <a:gd name="T17" fmla="*/ 22 h 251"/>
                <a:gd name="T18" fmla="*/ 206 w 221"/>
                <a:gd name="T19" fmla="*/ 63 h 251"/>
                <a:gd name="T20" fmla="*/ 178 w 221"/>
                <a:gd name="T21" fmla="*/ 20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íṥḷiḋê"/>
            <p:cNvSpPr/>
            <p:nvPr/>
          </p:nvSpPr>
          <p:spPr bwMode="auto">
            <a:xfrm>
              <a:off x="6734500" y="3404026"/>
              <a:ext cx="456264" cy="526458"/>
            </a:xfrm>
            <a:custGeom>
              <a:avLst/>
              <a:gdLst>
                <a:gd name="T0" fmla="*/ 2 w 163"/>
                <a:gd name="T1" fmla="*/ 0 h 188"/>
                <a:gd name="T2" fmla="*/ 2 w 163"/>
                <a:gd name="T3" fmla="*/ 0 h 188"/>
                <a:gd name="T4" fmla="*/ 0 w 163"/>
                <a:gd name="T5" fmla="*/ 45 h 188"/>
                <a:gd name="T6" fmla="*/ 68 w 163"/>
                <a:gd name="T7" fmla="*/ 188 h 188"/>
                <a:gd name="T8" fmla="*/ 77 w 163"/>
                <a:gd name="T9" fmla="*/ 188 h 188"/>
                <a:gd name="T10" fmla="*/ 163 w 163"/>
                <a:gd name="T11" fmla="*/ 158 h 188"/>
                <a:gd name="T12" fmla="*/ 150 w 163"/>
                <a:gd name="T13" fmla="*/ 36 h 188"/>
                <a:gd name="T14" fmla="*/ 150 w 163"/>
                <a:gd name="T15" fmla="*/ 23 h 188"/>
                <a:gd name="T16" fmla="*/ 73 w 163"/>
                <a:gd name="T17" fmla="*/ 121 h 188"/>
                <a:gd name="T18" fmla="*/ 71 w 163"/>
                <a:gd name="T19" fmla="*/ 121 h 188"/>
                <a:gd name="T20" fmla="*/ 2 w 163"/>
                <a:gd name="T2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iṧ1iḓé"/>
            <p:cNvSpPr/>
            <p:nvPr/>
          </p:nvSpPr>
          <p:spPr bwMode="auto"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šľîḍê"/>
            <p:cNvSpPr/>
            <p:nvPr/>
          </p:nvSpPr>
          <p:spPr bwMode="auto"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ṥlïḑé"/>
            <p:cNvSpPr/>
            <p:nvPr/>
          </p:nvSpPr>
          <p:spPr bwMode="auto"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îšḻîḑé"/>
            <p:cNvSpPr/>
            <p:nvPr/>
          </p:nvSpPr>
          <p:spPr bwMode="auto">
            <a:xfrm>
              <a:off x="7578182" y="3240690"/>
              <a:ext cx="588553" cy="681696"/>
            </a:xfrm>
            <a:custGeom>
              <a:avLst/>
              <a:gdLst>
                <a:gd name="T0" fmla="*/ 135 w 210"/>
                <a:gd name="T1" fmla="*/ 243 h 243"/>
                <a:gd name="T2" fmla="*/ 85 w 210"/>
                <a:gd name="T3" fmla="*/ 227 h 243"/>
                <a:gd name="T4" fmla="*/ 32 w 210"/>
                <a:gd name="T5" fmla="*/ 157 h 243"/>
                <a:gd name="T6" fmla="*/ 28 w 210"/>
                <a:gd name="T7" fmla="*/ 149 h 243"/>
                <a:gd name="T8" fmla="*/ 0 w 210"/>
                <a:gd name="T9" fmla="*/ 57 h 243"/>
                <a:gd name="T10" fmla="*/ 19 w 210"/>
                <a:gd name="T11" fmla="*/ 46 h 243"/>
                <a:gd name="T12" fmla="*/ 77 w 210"/>
                <a:gd name="T13" fmla="*/ 9 h 243"/>
                <a:gd name="T14" fmla="*/ 114 w 210"/>
                <a:gd name="T15" fmla="*/ 84 h 243"/>
                <a:gd name="T16" fmla="*/ 137 w 210"/>
                <a:gd name="T17" fmla="*/ 103 h 243"/>
                <a:gd name="T18" fmla="*/ 157 w 210"/>
                <a:gd name="T19" fmla="*/ 16 h 243"/>
                <a:gd name="T20" fmla="*/ 173 w 210"/>
                <a:gd name="T21" fmla="*/ 0 h 243"/>
                <a:gd name="T22" fmla="*/ 192 w 210"/>
                <a:gd name="T23" fmla="*/ 3 h 243"/>
                <a:gd name="T24" fmla="*/ 202 w 210"/>
                <a:gd name="T25" fmla="*/ 14 h 243"/>
                <a:gd name="T26" fmla="*/ 206 w 210"/>
                <a:gd name="T27" fmla="*/ 52 h 243"/>
                <a:gd name="T28" fmla="*/ 206 w 210"/>
                <a:gd name="T29" fmla="*/ 52 h 243"/>
                <a:gd name="T30" fmla="*/ 135 w 210"/>
                <a:gd name="T31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ïŝḷîḋê"/>
            <p:cNvSpPr/>
            <p:nvPr/>
          </p:nvSpPr>
          <p:spPr bwMode="auto">
            <a:xfrm>
              <a:off x="6725050" y="3227191"/>
              <a:ext cx="171437" cy="159287"/>
            </a:xfrm>
            <a:custGeom>
              <a:avLst/>
              <a:gdLst>
                <a:gd name="T0" fmla="*/ 23 w 61"/>
                <a:gd name="T1" fmla="*/ 57 h 57"/>
                <a:gd name="T2" fmla="*/ 2 w 61"/>
                <a:gd name="T3" fmla="*/ 35 h 57"/>
                <a:gd name="T4" fmla="*/ 29 w 61"/>
                <a:gd name="T5" fmla="*/ 1 h 57"/>
                <a:gd name="T6" fmla="*/ 56 w 61"/>
                <a:gd name="T7" fmla="*/ 28 h 57"/>
                <a:gd name="T8" fmla="*/ 25 w 61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íṩ1íḑe"/>
            <p:cNvSpPr/>
            <p:nvPr/>
          </p:nvSpPr>
          <p:spPr bwMode="auto"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ïśļïḑè"/>
            <p:cNvSpPr/>
            <p:nvPr/>
          </p:nvSpPr>
          <p:spPr bwMode="auto"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îṣliḑé"/>
            <p:cNvSpPr/>
            <p:nvPr/>
          </p:nvSpPr>
          <p:spPr bwMode="auto"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ïṡ1iḍè"/>
            <p:cNvSpPr/>
            <p:nvPr/>
          </p:nvSpPr>
          <p:spPr bwMode="auto">
            <a:xfrm>
              <a:off x="6266087" y="3313584"/>
              <a:ext cx="2887421" cy="0"/>
            </a:xfrm>
            <a:custGeom>
              <a:avLst/>
              <a:gdLst>
                <a:gd name="T0" fmla="*/ 0 w 2139"/>
                <a:gd name="T1" fmla="*/ 2139 w 2139"/>
                <a:gd name="T2" fmla="*/ 0 w 21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9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iṡlîḍe"/>
            <p:cNvSpPr/>
            <p:nvPr/>
          </p:nvSpPr>
          <p:spPr bwMode="auto">
            <a:xfrm>
              <a:off x="6266087" y="3313584"/>
              <a:ext cx="288742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ïsḷîde"/>
            <p:cNvSpPr/>
            <p:nvPr/>
          </p:nvSpPr>
          <p:spPr bwMode="auto"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îşḻidè"/>
            <p:cNvSpPr/>
            <p:nvPr/>
          </p:nvSpPr>
          <p:spPr bwMode="auto">
            <a:xfrm>
              <a:off x="6953182" y="3159696"/>
              <a:ext cx="437365" cy="656048"/>
            </a:xfrm>
            <a:custGeom>
              <a:avLst/>
              <a:gdLst>
                <a:gd name="T0" fmla="*/ 156 w 156"/>
                <a:gd name="T1" fmla="*/ 234 h 234"/>
                <a:gd name="T2" fmla="*/ 0 w 156"/>
                <a:gd name="T3" fmla="*/ 107 h 234"/>
                <a:gd name="T4" fmla="*/ 33 w 156"/>
                <a:gd name="T5" fmla="*/ 47 h 234"/>
                <a:gd name="T6" fmla="*/ 121 w 156"/>
                <a:gd name="T7" fmla="*/ 12 h 234"/>
                <a:gd name="T8" fmla="*/ 121 w 156"/>
                <a:gd name="T9" fmla="*/ 13 h 234"/>
                <a:gd name="T10" fmla="*/ 138 w 156"/>
                <a:gd name="T11" fmla="*/ 20 h 234"/>
                <a:gd name="T12" fmla="*/ 131 w 156"/>
                <a:gd name="T13" fmla="*/ 172 h 234"/>
                <a:gd name="T14" fmla="*/ 156 w 156"/>
                <a:gd name="T1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iŝlîdê"/>
            <p:cNvSpPr/>
            <p:nvPr/>
          </p:nvSpPr>
          <p:spPr bwMode="auto">
            <a:xfrm>
              <a:off x="7424295" y="3148897"/>
              <a:ext cx="500811" cy="656048"/>
            </a:xfrm>
            <a:custGeom>
              <a:avLst/>
              <a:gdLst>
                <a:gd name="T0" fmla="*/ 24 w 179"/>
                <a:gd name="T1" fmla="*/ 234 h 234"/>
                <a:gd name="T2" fmla="*/ 179 w 179"/>
                <a:gd name="T3" fmla="*/ 107 h 234"/>
                <a:gd name="T4" fmla="*/ 147 w 179"/>
                <a:gd name="T5" fmla="*/ 47 h 234"/>
                <a:gd name="T6" fmla="*/ 58 w 179"/>
                <a:gd name="T7" fmla="*/ 8 h 234"/>
                <a:gd name="T8" fmla="*/ 0 w 179"/>
                <a:gd name="T9" fmla="*/ 17 h 234"/>
                <a:gd name="T10" fmla="*/ 49 w 179"/>
                <a:gd name="T11" fmla="*/ 172 h 234"/>
                <a:gd name="T12" fmla="*/ 24 w 179"/>
                <a:gd name="T13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íṣ1iďê"/>
            <p:cNvSpPr/>
            <p:nvPr/>
          </p:nvSpPr>
          <p:spPr bwMode="auto">
            <a:xfrm>
              <a:off x="6719651" y="4825464"/>
              <a:ext cx="317225" cy="117441"/>
            </a:xfrm>
            <a:custGeom>
              <a:avLst/>
              <a:gdLst>
                <a:gd name="T0" fmla="*/ 92 w 113"/>
                <a:gd name="T1" fmla="*/ 3 h 42"/>
                <a:gd name="T2" fmla="*/ 105 w 113"/>
                <a:gd name="T3" fmla="*/ 39 h 42"/>
                <a:gd name="T4" fmla="*/ 0 w 113"/>
                <a:gd name="T5" fmla="*/ 39 h 42"/>
                <a:gd name="T6" fmla="*/ 12 w 113"/>
                <a:gd name="T7" fmla="*/ 27 h 42"/>
                <a:gd name="T8" fmla="*/ 56 w 113"/>
                <a:gd name="T9" fmla="*/ 12 h 42"/>
                <a:gd name="T10" fmla="*/ 92 w 113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ïṡḻïḋe"/>
            <p:cNvSpPr/>
            <p:nvPr/>
          </p:nvSpPr>
          <p:spPr bwMode="auto">
            <a:xfrm>
              <a:off x="7224510" y="4825464"/>
              <a:ext cx="319925" cy="117441"/>
            </a:xfrm>
            <a:custGeom>
              <a:avLst/>
              <a:gdLst>
                <a:gd name="T0" fmla="*/ 93 w 114"/>
                <a:gd name="T1" fmla="*/ 3 h 42"/>
                <a:gd name="T2" fmla="*/ 105 w 114"/>
                <a:gd name="T3" fmla="*/ 39 h 42"/>
                <a:gd name="T4" fmla="*/ 0 w 114"/>
                <a:gd name="T5" fmla="*/ 39 h 42"/>
                <a:gd name="T6" fmla="*/ 13 w 114"/>
                <a:gd name="T7" fmla="*/ 27 h 42"/>
                <a:gd name="T8" fmla="*/ 56 w 114"/>
                <a:gd name="T9" fmla="*/ 12 h 42"/>
                <a:gd name="T10" fmla="*/ 93 w 114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ïśḻîdè"/>
            <p:cNvSpPr/>
            <p:nvPr/>
          </p:nvSpPr>
          <p:spPr bwMode="auto">
            <a:xfrm>
              <a:off x="7117869" y="2789826"/>
              <a:ext cx="278078" cy="382020"/>
            </a:xfrm>
            <a:custGeom>
              <a:avLst/>
              <a:gdLst>
                <a:gd name="T0" fmla="*/ 16 w 99"/>
                <a:gd name="T1" fmla="*/ 26 h 136"/>
                <a:gd name="T2" fmla="*/ 5 w 99"/>
                <a:gd name="T3" fmla="*/ 45 h 136"/>
                <a:gd name="T4" fmla="*/ 12 w 99"/>
                <a:gd name="T5" fmla="*/ 73 h 136"/>
                <a:gd name="T6" fmla="*/ 28 w 99"/>
                <a:gd name="T7" fmla="*/ 123 h 136"/>
                <a:gd name="T8" fmla="*/ 80 w 99"/>
                <a:gd name="T9" fmla="*/ 40 h 136"/>
                <a:gd name="T10" fmla="*/ 16 w 99"/>
                <a:gd name="T11" fmla="*/ 2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îsļiḑé"/>
            <p:cNvSpPr/>
            <p:nvPr/>
          </p:nvSpPr>
          <p:spPr bwMode="auto">
            <a:xfrm>
              <a:off x="7016627" y="2756078"/>
              <a:ext cx="298327" cy="182236"/>
            </a:xfrm>
            <a:custGeom>
              <a:avLst/>
              <a:gdLst>
                <a:gd name="T0" fmla="*/ 106 w 106"/>
                <a:gd name="T1" fmla="*/ 30 h 65"/>
                <a:gd name="T2" fmla="*/ 30 w 106"/>
                <a:gd name="T3" fmla="*/ 58 h 65"/>
                <a:gd name="T4" fmla="*/ 21 w 106"/>
                <a:gd name="T5" fmla="*/ 17 h 65"/>
                <a:gd name="T6" fmla="*/ 62 w 106"/>
                <a:gd name="T7" fmla="*/ 10 h 65"/>
                <a:gd name="T8" fmla="*/ 106 w 106"/>
                <a:gd name="T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îṣlîďê"/>
            <p:cNvSpPr/>
            <p:nvPr/>
          </p:nvSpPr>
          <p:spPr bwMode="auto">
            <a:xfrm>
              <a:off x="7266358" y="2789826"/>
              <a:ext cx="126890" cy="218683"/>
            </a:xfrm>
            <a:custGeom>
              <a:avLst/>
              <a:gdLst>
                <a:gd name="T0" fmla="*/ 0 w 45"/>
                <a:gd name="T1" fmla="*/ 15 h 78"/>
                <a:gd name="T2" fmla="*/ 27 w 45"/>
                <a:gd name="T3" fmla="*/ 11 h 78"/>
                <a:gd name="T4" fmla="*/ 30 w 45"/>
                <a:gd name="T5" fmla="*/ 78 h 78"/>
                <a:gd name="T6" fmla="*/ 0 w 45"/>
                <a:gd name="T7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iṥľíḋé"/>
            <p:cNvSpPr/>
            <p:nvPr/>
          </p:nvSpPr>
          <p:spPr bwMode="auto">
            <a:xfrm>
              <a:off x="7244759" y="2823572"/>
              <a:ext cx="112042" cy="168737"/>
            </a:xfrm>
            <a:custGeom>
              <a:avLst/>
              <a:gdLst>
                <a:gd name="T0" fmla="*/ 0 w 40"/>
                <a:gd name="T1" fmla="*/ 14 h 60"/>
                <a:gd name="T2" fmla="*/ 22 w 40"/>
                <a:gd name="T3" fmla="*/ 36 h 60"/>
                <a:gd name="T4" fmla="*/ 36 w 40"/>
                <a:gd name="T5" fmla="*/ 60 h 60"/>
                <a:gd name="T6" fmla="*/ 36 w 40"/>
                <a:gd name="T7" fmla="*/ 45 h 60"/>
                <a:gd name="T8" fmla="*/ 37 w 40"/>
                <a:gd name="T9" fmla="*/ 39 h 60"/>
                <a:gd name="T10" fmla="*/ 14 w 40"/>
                <a:gd name="T11" fmla="*/ 2 h 60"/>
                <a:gd name="T12" fmla="*/ 0 w 40"/>
                <a:gd name="T13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ïṣlïḑé"/>
            <p:cNvSpPr/>
            <p:nvPr/>
          </p:nvSpPr>
          <p:spPr bwMode="auto">
            <a:xfrm>
              <a:off x="7344651" y="2930214"/>
              <a:ext cx="53996" cy="80994"/>
            </a:xfrm>
            <a:custGeom>
              <a:avLst/>
              <a:gdLst>
                <a:gd name="T0" fmla="*/ 0 w 19"/>
                <a:gd name="T1" fmla="*/ 29 h 29"/>
                <a:gd name="T2" fmla="*/ 13 w 19"/>
                <a:gd name="T3" fmla="*/ 22 h 29"/>
                <a:gd name="T4" fmla="*/ 0 w 19"/>
                <a:gd name="T5" fmla="*/ 7 h 29"/>
                <a:gd name="T6" fmla="*/ 0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iṧḷîḋê"/>
            <p:cNvSpPr/>
            <p:nvPr/>
          </p:nvSpPr>
          <p:spPr bwMode="auto">
            <a:xfrm>
              <a:off x="7247459" y="2992309"/>
              <a:ext cx="193035" cy="242981"/>
            </a:xfrm>
            <a:custGeom>
              <a:avLst/>
              <a:gdLst>
                <a:gd name="T0" fmla="*/ 72 w 143"/>
                <a:gd name="T1" fmla="*/ 0 h 180"/>
                <a:gd name="T2" fmla="*/ 143 w 143"/>
                <a:gd name="T3" fmla="*/ 180 h 180"/>
                <a:gd name="T4" fmla="*/ 39 w 143"/>
                <a:gd name="T5" fmla="*/ 162 h 180"/>
                <a:gd name="T6" fmla="*/ 0 w 143"/>
                <a:gd name="T7" fmla="*/ 79 h 180"/>
                <a:gd name="T8" fmla="*/ 72 w 143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íṣḷïďê"/>
            <p:cNvSpPr/>
            <p:nvPr/>
          </p:nvSpPr>
          <p:spPr bwMode="auto">
            <a:xfrm>
              <a:off x="7242059" y="2955862"/>
              <a:ext cx="10799" cy="24298"/>
            </a:xfrm>
            <a:custGeom>
              <a:avLst/>
              <a:gdLst>
                <a:gd name="T0" fmla="*/ 0 w 4"/>
                <a:gd name="T1" fmla="*/ 5 h 9"/>
                <a:gd name="T2" fmla="*/ 2 w 4"/>
                <a:gd name="T3" fmla="*/ 9 h 9"/>
                <a:gd name="T4" fmla="*/ 3 w 4"/>
                <a:gd name="T5" fmla="*/ 4 h 9"/>
                <a:gd name="T6" fmla="*/ 1 w 4"/>
                <a:gd name="T7" fmla="*/ 0 h 9"/>
                <a:gd name="T8" fmla="*/ 0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ís1íḍe"/>
            <p:cNvSpPr/>
            <p:nvPr/>
          </p:nvSpPr>
          <p:spPr bwMode="auto">
            <a:xfrm>
              <a:off x="7165115" y="2963961"/>
              <a:ext cx="12149" cy="25648"/>
            </a:xfrm>
            <a:custGeom>
              <a:avLst/>
              <a:gdLst>
                <a:gd name="T0" fmla="*/ 1 w 4"/>
                <a:gd name="T1" fmla="*/ 5 h 9"/>
                <a:gd name="T2" fmla="*/ 3 w 4"/>
                <a:gd name="T3" fmla="*/ 9 h 9"/>
                <a:gd name="T4" fmla="*/ 4 w 4"/>
                <a:gd name="T5" fmla="*/ 5 h 9"/>
                <a:gd name="T6" fmla="*/ 2 w 4"/>
                <a:gd name="T7" fmla="*/ 0 h 9"/>
                <a:gd name="T8" fmla="*/ 1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î$ľiḓé"/>
            <p:cNvSpPr/>
            <p:nvPr/>
          </p:nvSpPr>
          <p:spPr bwMode="auto">
            <a:xfrm>
              <a:off x="7258258" y="3008508"/>
              <a:ext cx="114741" cy="163337"/>
            </a:xfrm>
            <a:custGeom>
              <a:avLst/>
              <a:gdLst>
                <a:gd name="T0" fmla="*/ 33 w 41"/>
                <a:gd name="T1" fmla="*/ 0 h 58"/>
                <a:gd name="T2" fmla="*/ 28 w 41"/>
                <a:gd name="T3" fmla="*/ 0 h 58"/>
                <a:gd name="T4" fmla="*/ 26 w 41"/>
                <a:gd name="T5" fmla="*/ 20 h 58"/>
                <a:gd name="T6" fmla="*/ 0 w 41"/>
                <a:gd name="T7" fmla="*/ 44 h 58"/>
                <a:gd name="T8" fmla="*/ 8 w 41"/>
                <a:gd name="T9" fmla="*/ 58 h 58"/>
                <a:gd name="T10" fmla="*/ 33 w 4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ïṩḻiḑè"/>
            <p:cNvSpPr/>
            <p:nvPr/>
          </p:nvSpPr>
          <p:spPr bwMode="auto">
            <a:xfrm>
              <a:off x="7117869" y="3179944"/>
              <a:ext cx="712743" cy="966523"/>
            </a:xfrm>
            <a:custGeom>
              <a:avLst/>
              <a:gdLst>
                <a:gd name="T0" fmla="*/ 254 w 254"/>
                <a:gd name="T1" fmla="*/ 243 h 345"/>
                <a:gd name="T2" fmla="*/ 249 w 254"/>
                <a:gd name="T3" fmla="*/ 249 h 345"/>
                <a:gd name="T4" fmla="*/ 243 w 254"/>
                <a:gd name="T5" fmla="*/ 256 h 345"/>
                <a:gd name="T6" fmla="*/ 12 w 254"/>
                <a:gd name="T7" fmla="*/ 304 h 345"/>
                <a:gd name="T8" fmla="*/ 27 w 254"/>
                <a:gd name="T9" fmla="*/ 243 h 345"/>
                <a:gd name="T10" fmla="*/ 20 w 254"/>
                <a:gd name="T11" fmla="*/ 11 h 345"/>
                <a:gd name="T12" fmla="*/ 109 w 254"/>
                <a:gd name="T13" fmla="*/ 6 h 345"/>
                <a:gd name="T14" fmla="*/ 188 w 254"/>
                <a:gd name="T15" fmla="*/ 0 h 345"/>
                <a:gd name="T16" fmla="*/ 183 w 254"/>
                <a:gd name="T17" fmla="*/ 68 h 345"/>
                <a:gd name="T18" fmla="*/ 185 w 254"/>
                <a:gd name="T19" fmla="*/ 86 h 345"/>
                <a:gd name="T20" fmla="*/ 186 w 254"/>
                <a:gd name="T21" fmla="*/ 92 h 345"/>
                <a:gd name="T22" fmla="*/ 210 w 254"/>
                <a:gd name="T23" fmla="*/ 93 h 345"/>
                <a:gd name="T24" fmla="*/ 224 w 254"/>
                <a:gd name="T25" fmla="*/ 92 h 345"/>
                <a:gd name="T26" fmla="*/ 208 w 254"/>
                <a:gd name="T27" fmla="*/ 151 h 345"/>
                <a:gd name="T28" fmla="*/ 210 w 254"/>
                <a:gd name="T29" fmla="*/ 168 h 345"/>
                <a:gd name="T30" fmla="*/ 254 w 254"/>
                <a:gd name="T31" fmla="*/ 24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iṧļïdé"/>
            <p:cNvSpPr/>
            <p:nvPr/>
          </p:nvSpPr>
          <p:spPr bwMode="auto">
            <a:xfrm>
              <a:off x="6549564" y="3807645"/>
              <a:ext cx="1002971" cy="1056966"/>
            </a:xfrm>
            <a:custGeom>
              <a:avLst/>
              <a:gdLst>
                <a:gd name="T0" fmla="*/ 358 w 358"/>
                <a:gd name="T1" fmla="*/ 83 h 377"/>
                <a:gd name="T2" fmla="*/ 228 w 358"/>
                <a:gd name="T3" fmla="*/ 186 h 377"/>
                <a:gd name="T4" fmla="*/ 166 w 358"/>
                <a:gd name="T5" fmla="*/ 351 h 377"/>
                <a:gd name="T6" fmla="*/ 148 w 358"/>
                <a:gd name="T7" fmla="*/ 376 h 377"/>
                <a:gd name="T8" fmla="*/ 129 w 358"/>
                <a:gd name="T9" fmla="*/ 376 h 377"/>
                <a:gd name="T10" fmla="*/ 112 w 358"/>
                <a:gd name="T11" fmla="*/ 377 h 377"/>
                <a:gd name="T12" fmla="*/ 93 w 358"/>
                <a:gd name="T13" fmla="*/ 366 h 377"/>
                <a:gd name="T14" fmla="*/ 89 w 358"/>
                <a:gd name="T15" fmla="*/ 40 h 377"/>
                <a:gd name="T16" fmla="*/ 236 w 358"/>
                <a:gd name="T17" fmla="*/ 12 h 377"/>
                <a:gd name="T18" fmla="*/ 358 w 358"/>
                <a:gd name="T19" fmla="*/ 8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Sľíḋè"/>
            <p:cNvSpPr/>
            <p:nvPr/>
          </p:nvSpPr>
          <p:spPr bwMode="auto">
            <a:xfrm>
              <a:off x="6795245" y="3219091"/>
              <a:ext cx="129590" cy="170086"/>
            </a:xfrm>
            <a:custGeom>
              <a:avLst/>
              <a:gdLst>
                <a:gd name="T0" fmla="*/ 12 w 46"/>
                <a:gd name="T1" fmla="*/ 57 h 61"/>
                <a:gd name="T2" fmla="*/ 14 w 46"/>
                <a:gd name="T3" fmla="*/ 29 h 61"/>
                <a:gd name="T4" fmla="*/ 28 w 46"/>
                <a:gd name="T5" fmla="*/ 14 h 61"/>
                <a:gd name="T6" fmla="*/ 39 w 46"/>
                <a:gd name="T7" fmla="*/ 16 h 61"/>
                <a:gd name="T8" fmla="*/ 29 w 46"/>
                <a:gd name="T9" fmla="*/ 57 h 61"/>
                <a:gd name="T10" fmla="*/ 12 w 46"/>
                <a:gd name="T11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iśḷíďe"/>
            <p:cNvSpPr/>
            <p:nvPr/>
          </p:nvSpPr>
          <p:spPr bwMode="auto">
            <a:xfrm>
              <a:off x="7939954" y="3279836"/>
              <a:ext cx="122841" cy="145788"/>
            </a:xfrm>
            <a:custGeom>
              <a:avLst/>
              <a:gdLst>
                <a:gd name="T0" fmla="*/ 17 w 44"/>
                <a:gd name="T1" fmla="*/ 3 h 52"/>
                <a:gd name="T2" fmla="*/ 14 w 44"/>
                <a:gd name="T3" fmla="*/ 36 h 52"/>
                <a:gd name="T4" fmla="*/ 43 w 44"/>
                <a:gd name="T5" fmla="*/ 27 h 52"/>
                <a:gd name="T6" fmla="*/ 26 w 44"/>
                <a:gd name="T7" fmla="*/ 14 h 52"/>
                <a:gd name="T8" fmla="*/ 17 w 44"/>
                <a:gd name="T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îṩliḋè"/>
            <p:cNvSpPr/>
            <p:nvPr/>
          </p:nvSpPr>
          <p:spPr bwMode="auto">
            <a:xfrm>
              <a:off x="8716142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íṧ1iḓê"/>
            <p:cNvSpPr/>
            <p:nvPr/>
          </p:nvSpPr>
          <p:spPr bwMode="auto"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ï$ḻíḑe"/>
            <p:cNvSpPr/>
            <p:nvPr/>
          </p:nvSpPr>
          <p:spPr bwMode="auto"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íṣ1íḑè"/>
            <p:cNvSpPr/>
            <p:nvPr/>
          </p:nvSpPr>
          <p:spPr bwMode="auto"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ïsḻïdè"/>
            <p:cNvSpPr/>
            <p:nvPr/>
          </p:nvSpPr>
          <p:spPr bwMode="auto">
            <a:xfrm>
              <a:off x="8960473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ïṩľïḑe"/>
            <p:cNvSpPr/>
            <p:nvPr/>
          </p:nvSpPr>
          <p:spPr bwMode="auto"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i$ľiḍè"/>
            <p:cNvSpPr/>
            <p:nvPr/>
          </p:nvSpPr>
          <p:spPr bwMode="auto"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îšlîḑe"/>
            <p:cNvSpPr/>
            <p:nvPr/>
          </p:nvSpPr>
          <p:spPr bwMode="auto"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íŝḷîdè"/>
            <p:cNvSpPr/>
            <p:nvPr/>
          </p:nvSpPr>
          <p:spPr bwMode="auto"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isḻïde"/>
            <p:cNvSpPr/>
            <p:nvPr/>
          </p:nvSpPr>
          <p:spPr bwMode="auto">
            <a:xfrm>
              <a:off x="6812794" y="3841392"/>
              <a:ext cx="739741" cy="1020519"/>
            </a:xfrm>
            <a:custGeom>
              <a:avLst/>
              <a:gdLst>
                <a:gd name="T0" fmla="*/ 264 w 264"/>
                <a:gd name="T1" fmla="*/ 71 h 364"/>
                <a:gd name="T2" fmla="*/ 134 w 264"/>
                <a:gd name="T3" fmla="*/ 174 h 364"/>
                <a:gd name="T4" fmla="*/ 72 w 264"/>
                <a:gd name="T5" fmla="*/ 339 h 364"/>
                <a:gd name="T6" fmla="*/ 54 w 264"/>
                <a:gd name="T7" fmla="*/ 364 h 364"/>
                <a:gd name="T8" fmla="*/ 35 w 264"/>
                <a:gd name="T9" fmla="*/ 364 h 364"/>
                <a:gd name="T10" fmla="*/ 11 w 264"/>
                <a:gd name="T11" fmla="*/ 207 h 364"/>
                <a:gd name="T12" fmla="*/ 142 w 264"/>
                <a:gd name="T13" fmla="*/ 0 h 364"/>
                <a:gd name="T14" fmla="*/ 264 w 264"/>
                <a:gd name="T15" fmla="*/ 71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íṡḷîdè"/>
            <p:cNvSpPr/>
            <p:nvPr/>
          </p:nvSpPr>
          <p:spPr bwMode="auto">
            <a:xfrm>
              <a:off x="7292005" y="3196143"/>
              <a:ext cx="132289" cy="56695"/>
            </a:xfrm>
            <a:custGeom>
              <a:avLst/>
              <a:gdLst>
                <a:gd name="T0" fmla="*/ 0 w 47"/>
                <a:gd name="T1" fmla="*/ 0 h 20"/>
                <a:gd name="T2" fmla="*/ 4 w 47"/>
                <a:gd name="T3" fmla="*/ 6 h 20"/>
                <a:gd name="T4" fmla="*/ 35 w 47"/>
                <a:gd name="T5" fmla="*/ 11 h 20"/>
                <a:gd name="T6" fmla="*/ 47 w 47"/>
                <a:gd name="T7" fmla="*/ 0 h 20"/>
                <a:gd name="T8" fmla="*/ 0 w 4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íşļîḋè"/>
            <p:cNvSpPr/>
            <p:nvPr/>
          </p:nvSpPr>
          <p:spPr bwMode="auto">
            <a:xfrm>
              <a:off x="7190764" y="3016608"/>
              <a:ext cx="87743" cy="45896"/>
            </a:xfrm>
            <a:custGeom>
              <a:avLst/>
              <a:gdLst>
                <a:gd name="T0" fmla="*/ 0 w 65"/>
                <a:gd name="T1" fmla="*/ 34 h 34"/>
                <a:gd name="T2" fmla="*/ 58 w 65"/>
                <a:gd name="T3" fmla="*/ 0 h 34"/>
                <a:gd name="T4" fmla="*/ 65 w 65"/>
                <a:gd name="T5" fmla="*/ 21 h 34"/>
                <a:gd name="T6" fmla="*/ 0 w 65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î$lîďé"/>
            <p:cNvSpPr/>
            <p:nvPr/>
          </p:nvSpPr>
          <p:spPr bwMode="auto">
            <a:xfrm>
              <a:off x="7706423" y="3386478"/>
              <a:ext cx="454914" cy="535908"/>
            </a:xfrm>
            <a:custGeom>
              <a:avLst/>
              <a:gdLst>
                <a:gd name="T0" fmla="*/ 160 w 162"/>
                <a:gd name="T1" fmla="*/ 0 h 191"/>
                <a:gd name="T2" fmla="*/ 98 w 162"/>
                <a:gd name="T3" fmla="*/ 153 h 191"/>
                <a:gd name="T4" fmla="*/ 86 w 162"/>
                <a:gd name="T5" fmla="*/ 155 h 191"/>
                <a:gd name="T6" fmla="*/ 5 w 162"/>
                <a:gd name="T7" fmla="*/ 89 h 191"/>
                <a:gd name="T8" fmla="*/ 0 w 162"/>
                <a:gd name="T9" fmla="*/ 94 h 191"/>
                <a:gd name="T10" fmla="*/ 44 w 162"/>
                <a:gd name="T11" fmla="*/ 169 h 191"/>
                <a:gd name="T12" fmla="*/ 39 w 162"/>
                <a:gd name="T13" fmla="*/ 175 h 191"/>
                <a:gd name="T14" fmla="*/ 88 w 162"/>
                <a:gd name="T15" fmla="*/ 191 h 191"/>
                <a:gd name="T16" fmla="*/ 89 w 162"/>
                <a:gd name="T17" fmla="*/ 191 h 191"/>
                <a:gd name="T18" fmla="*/ 161 w 162"/>
                <a:gd name="T19" fmla="*/ 39 h 191"/>
                <a:gd name="T20" fmla="*/ 160 w 162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iṡļïḑè"/>
            <p:cNvSpPr/>
            <p:nvPr/>
          </p:nvSpPr>
          <p:spPr bwMode="auto">
            <a:xfrm>
              <a:off x="7701023" y="3602461"/>
              <a:ext cx="20249" cy="48596"/>
            </a:xfrm>
            <a:custGeom>
              <a:avLst/>
              <a:gdLst>
                <a:gd name="T0" fmla="*/ 0 w 7"/>
                <a:gd name="T1" fmla="*/ 0 h 17"/>
                <a:gd name="T2" fmla="*/ 0 w 7"/>
                <a:gd name="T3" fmla="*/ 0 h 17"/>
                <a:gd name="T4" fmla="*/ 2 w 7"/>
                <a:gd name="T5" fmla="*/ 17 h 17"/>
                <a:gd name="T6" fmla="*/ 2 w 7"/>
                <a:gd name="T7" fmla="*/ 17 h 17"/>
                <a:gd name="T8" fmla="*/ 7 w 7"/>
                <a:gd name="T9" fmla="*/ 12 h 17"/>
                <a:gd name="T10" fmla="*/ 7 w 7"/>
                <a:gd name="T11" fmla="*/ 12 h 17"/>
                <a:gd name="T12" fmla="*/ 0 w 7"/>
                <a:gd name="T13" fmla="*/ 0 h 17"/>
                <a:gd name="T14" fmla="*/ 0 w 7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îṡľiḓé"/>
            <p:cNvSpPr/>
            <p:nvPr/>
          </p:nvSpPr>
          <p:spPr bwMode="auto">
            <a:xfrm>
              <a:off x="7633528" y="3471521"/>
              <a:ext cx="197084" cy="425217"/>
            </a:xfrm>
            <a:custGeom>
              <a:avLst/>
              <a:gdLst>
                <a:gd name="T0" fmla="*/ 0 w 70"/>
                <a:gd name="T1" fmla="*/ 0 h 152"/>
                <a:gd name="T2" fmla="*/ 8 w 70"/>
                <a:gd name="T3" fmla="*/ 67 h 152"/>
                <a:gd name="T4" fmla="*/ 10 w 70"/>
                <a:gd name="T5" fmla="*/ 76 h 152"/>
                <a:gd name="T6" fmla="*/ 27 w 70"/>
                <a:gd name="T7" fmla="*/ 129 h 152"/>
                <a:gd name="T8" fmla="*/ 59 w 70"/>
                <a:gd name="T9" fmla="*/ 152 h 152"/>
                <a:gd name="T10" fmla="*/ 65 w 70"/>
                <a:gd name="T11" fmla="*/ 145 h 152"/>
                <a:gd name="T12" fmla="*/ 65 w 70"/>
                <a:gd name="T13" fmla="*/ 145 h 152"/>
                <a:gd name="T14" fmla="*/ 70 w 70"/>
                <a:gd name="T15" fmla="*/ 139 h 152"/>
                <a:gd name="T16" fmla="*/ 26 w 70"/>
                <a:gd name="T17" fmla="*/ 64 h 152"/>
                <a:gd name="T18" fmla="*/ 26 w 70"/>
                <a:gd name="T19" fmla="*/ 64 h 152"/>
                <a:gd name="T20" fmla="*/ 24 w 70"/>
                <a:gd name="T21" fmla="*/ 47 h 152"/>
                <a:gd name="T22" fmla="*/ 24 w 70"/>
                <a:gd name="T23" fmla="*/ 47 h 152"/>
                <a:gd name="T24" fmla="*/ 0 w 70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$1iḓe"/>
            <p:cNvSpPr/>
            <p:nvPr/>
          </p:nvSpPr>
          <p:spPr bwMode="auto">
            <a:xfrm>
              <a:off x="6914035" y="3815744"/>
              <a:ext cx="1123111" cy="1051567"/>
            </a:xfrm>
            <a:custGeom>
              <a:avLst/>
              <a:gdLst>
                <a:gd name="T0" fmla="*/ 357 w 401"/>
                <a:gd name="T1" fmla="*/ 161 h 375"/>
                <a:gd name="T2" fmla="*/ 212 w 401"/>
                <a:gd name="T3" fmla="*/ 225 h 375"/>
                <a:gd name="T4" fmla="*/ 227 w 401"/>
                <a:gd name="T5" fmla="*/ 359 h 375"/>
                <a:gd name="T6" fmla="*/ 215 w 401"/>
                <a:gd name="T7" fmla="*/ 375 h 375"/>
                <a:gd name="T8" fmla="*/ 154 w 401"/>
                <a:gd name="T9" fmla="*/ 375 h 375"/>
                <a:gd name="T10" fmla="*/ 145 w 401"/>
                <a:gd name="T11" fmla="*/ 371 h 375"/>
                <a:gd name="T12" fmla="*/ 113 w 401"/>
                <a:gd name="T13" fmla="*/ 57 h 375"/>
                <a:gd name="T14" fmla="*/ 284 w 401"/>
                <a:gd name="T15" fmla="*/ 6 h 375"/>
                <a:gd name="T16" fmla="*/ 327 w 401"/>
                <a:gd name="T17" fmla="*/ 16 h 375"/>
                <a:gd name="T18" fmla="*/ 357 w 401"/>
                <a:gd name="T19" fmla="*/ 16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îṧḷiḋé"/>
            <p:cNvSpPr/>
            <p:nvPr/>
          </p:nvSpPr>
          <p:spPr bwMode="auto">
            <a:xfrm>
              <a:off x="7292005" y="3833292"/>
              <a:ext cx="745141" cy="1034018"/>
            </a:xfrm>
            <a:custGeom>
              <a:avLst/>
              <a:gdLst>
                <a:gd name="T0" fmla="*/ 222 w 266"/>
                <a:gd name="T1" fmla="*/ 155 h 369"/>
                <a:gd name="T2" fmla="*/ 77 w 266"/>
                <a:gd name="T3" fmla="*/ 219 h 369"/>
                <a:gd name="T4" fmla="*/ 92 w 266"/>
                <a:gd name="T5" fmla="*/ 353 h 369"/>
                <a:gd name="T6" fmla="*/ 80 w 266"/>
                <a:gd name="T7" fmla="*/ 369 h 369"/>
                <a:gd name="T8" fmla="*/ 60 w 266"/>
                <a:gd name="T9" fmla="*/ 369 h 369"/>
                <a:gd name="T10" fmla="*/ 30 w 266"/>
                <a:gd name="T11" fmla="*/ 255 h 369"/>
                <a:gd name="T12" fmla="*/ 162 w 266"/>
                <a:gd name="T13" fmla="*/ 111 h 369"/>
                <a:gd name="T14" fmla="*/ 149 w 266"/>
                <a:gd name="T15" fmla="*/ 0 h 369"/>
                <a:gd name="T16" fmla="*/ 192 w 266"/>
                <a:gd name="T17" fmla="*/ 10 h 369"/>
                <a:gd name="T18" fmla="*/ 222 w 266"/>
                <a:gd name="T19" fmla="*/ 1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íŝľídê"/>
            <p:cNvSpPr/>
            <p:nvPr/>
          </p:nvSpPr>
          <p:spPr bwMode="auto">
            <a:xfrm>
              <a:off x="4516626" y="1774706"/>
              <a:ext cx="276728" cy="382020"/>
            </a:xfrm>
            <a:custGeom>
              <a:avLst/>
              <a:gdLst>
                <a:gd name="T0" fmla="*/ 83 w 99"/>
                <a:gd name="T1" fmla="*/ 25 h 136"/>
                <a:gd name="T2" fmla="*/ 94 w 99"/>
                <a:gd name="T3" fmla="*/ 44 h 136"/>
                <a:gd name="T4" fmla="*/ 88 w 99"/>
                <a:gd name="T5" fmla="*/ 72 h 136"/>
                <a:gd name="T6" fmla="*/ 72 w 99"/>
                <a:gd name="T7" fmla="*/ 122 h 136"/>
                <a:gd name="T8" fmla="*/ 19 w 99"/>
                <a:gd name="T9" fmla="*/ 40 h 136"/>
                <a:gd name="T10" fmla="*/ 83 w 99"/>
                <a:gd name="T11" fmla="*/ 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iṡlíďê"/>
            <p:cNvSpPr/>
            <p:nvPr/>
          </p:nvSpPr>
          <p:spPr bwMode="auto">
            <a:xfrm>
              <a:off x="4608418" y="1763907"/>
              <a:ext cx="306426" cy="171437"/>
            </a:xfrm>
            <a:custGeom>
              <a:avLst/>
              <a:gdLst>
                <a:gd name="T0" fmla="*/ 0 w 109"/>
                <a:gd name="T1" fmla="*/ 22 h 61"/>
                <a:gd name="T2" fmla="*/ 82 w 109"/>
                <a:gd name="T3" fmla="*/ 46 h 61"/>
                <a:gd name="T4" fmla="*/ 78 w 109"/>
                <a:gd name="T5" fmla="*/ 13 h 61"/>
                <a:gd name="T6" fmla="*/ 58 w 109"/>
                <a:gd name="T7" fmla="*/ 22 h 61"/>
                <a:gd name="T8" fmla="*/ 0 w 109"/>
                <a:gd name="T9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îṣḻidé"/>
            <p:cNvSpPr/>
            <p:nvPr/>
          </p:nvSpPr>
          <p:spPr bwMode="auto">
            <a:xfrm>
              <a:off x="4519325" y="1774706"/>
              <a:ext cx="125540" cy="218683"/>
            </a:xfrm>
            <a:custGeom>
              <a:avLst/>
              <a:gdLst>
                <a:gd name="T0" fmla="*/ 45 w 45"/>
                <a:gd name="T1" fmla="*/ 14 h 78"/>
                <a:gd name="T2" fmla="*/ 17 w 45"/>
                <a:gd name="T3" fmla="*/ 11 h 78"/>
                <a:gd name="T4" fmla="*/ 15 w 45"/>
                <a:gd name="T5" fmla="*/ 78 h 78"/>
                <a:gd name="T6" fmla="*/ 45 w 45"/>
                <a:gd name="T7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ïś1iḍe"/>
            <p:cNvSpPr/>
            <p:nvPr/>
          </p:nvSpPr>
          <p:spPr bwMode="auto">
            <a:xfrm>
              <a:off x="4555773" y="1808453"/>
              <a:ext cx="112042" cy="168737"/>
            </a:xfrm>
            <a:custGeom>
              <a:avLst/>
              <a:gdLst>
                <a:gd name="T0" fmla="*/ 40 w 40"/>
                <a:gd name="T1" fmla="*/ 13 h 60"/>
                <a:gd name="T2" fmla="*/ 17 w 40"/>
                <a:gd name="T3" fmla="*/ 36 h 60"/>
                <a:gd name="T4" fmla="*/ 4 w 40"/>
                <a:gd name="T5" fmla="*/ 60 h 60"/>
                <a:gd name="T6" fmla="*/ 4 w 40"/>
                <a:gd name="T7" fmla="*/ 45 h 60"/>
                <a:gd name="T8" fmla="*/ 2 w 40"/>
                <a:gd name="T9" fmla="*/ 39 h 60"/>
                <a:gd name="T10" fmla="*/ 26 w 40"/>
                <a:gd name="T11" fmla="*/ 2 h 60"/>
                <a:gd name="T12" fmla="*/ 40 w 40"/>
                <a:gd name="T13" fmla="*/ 1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íṡľide"/>
            <p:cNvSpPr/>
            <p:nvPr/>
          </p:nvSpPr>
          <p:spPr bwMode="auto">
            <a:xfrm>
              <a:off x="4513926" y="1915095"/>
              <a:ext cx="52646" cy="82344"/>
            </a:xfrm>
            <a:custGeom>
              <a:avLst/>
              <a:gdLst>
                <a:gd name="T0" fmla="*/ 19 w 19"/>
                <a:gd name="T1" fmla="*/ 29 h 29"/>
                <a:gd name="T2" fmla="*/ 6 w 19"/>
                <a:gd name="T3" fmla="*/ 22 h 29"/>
                <a:gd name="T4" fmla="*/ 19 w 19"/>
                <a:gd name="T5" fmla="*/ 7 h 29"/>
                <a:gd name="T6" fmla="*/ 19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Slïḍê"/>
            <p:cNvSpPr/>
            <p:nvPr/>
          </p:nvSpPr>
          <p:spPr bwMode="auto">
            <a:xfrm>
              <a:off x="4477479" y="1977190"/>
              <a:ext cx="190335" cy="244331"/>
            </a:xfrm>
            <a:custGeom>
              <a:avLst/>
              <a:gdLst>
                <a:gd name="T0" fmla="*/ 141 w 141"/>
                <a:gd name="T1" fmla="*/ 77 h 181"/>
                <a:gd name="T2" fmla="*/ 130 w 141"/>
                <a:gd name="T3" fmla="*/ 102 h 181"/>
                <a:gd name="T4" fmla="*/ 116 w 141"/>
                <a:gd name="T5" fmla="*/ 133 h 181"/>
                <a:gd name="T6" fmla="*/ 103 w 141"/>
                <a:gd name="T7" fmla="*/ 160 h 181"/>
                <a:gd name="T8" fmla="*/ 0 w 141"/>
                <a:gd name="T9" fmla="*/ 181 h 181"/>
                <a:gd name="T10" fmla="*/ 62 w 141"/>
                <a:gd name="T11" fmla="*/ 15 h 181"/>
                <a:gd name="T12" fmla="*/ 62 w 141"/>
                <a:gd name="T13" fmla="*/ 12 h 181"/>
                <a:gd name="T14" fmla="*/ 66 w 141"/>
                <a:gd name="T15" fmla="*/ 0 h 181"/>
                <a:gd name="T16" fmla="*/ 141 w 141"/>
                <a:gd name="T17" fmla="*/ 7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ṡlîďè"/>
            <p:cNvSpPr/>
            <p:nvPr/>
          </p:nvSpPr>
          <p:spPr bwMode="auto">
            <a:xfrm>
              <a:off x="4667814" y="2027136"/>
              <a:ext cx="78294" cy="62095"/>
            </a:xfrm>
            <a:custGeom>
              <a:avLst/>
              <a:gdLst>
                <a:gd name="T0" fmla="*/ 0 w 28"/>
                <a:gd name="T1" fmla="*/ 0 h 22"/>
                <a:gd name="T2" fmla="*/ 14 w 28"/>
                <a:gd name="T3" fmla="*/ 16 h 22"/>
                <a:gd name="T4" fmla="*/ 28 w 28"/>
                <a:gd name="T5" fmla="*/ 2 h 22"/>
                <a:gd name="T6" fmla="*/ 0 w 2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Sliḑe"/>
            <p:cNvSpPr/>
            <p:nvPr/>
          </p:nvSpPr>
          <p:spPr bwMode="auto">
            <a:xfrm>
              <a:off x="4659714" y="1940743"/>
              <a:ext cx="10799" cy="22949"/>
            </a:xfrm>
            <a:custGeom>
              <a:avLst/>
              <a:gdLst>
                <a:gd name="T0" fmla="*/ 4 w 4"/>
                <a:gd name="T1" fmla="*/ 4 h 8"/>
                <a:gd name="T2" fmla="*/ 2 w 4"/>
                <a:gd name="T3" fmla="*/ 8 h 8"/>
                <a:gd name="T4" fmla="*/ 1 w 4"/>
                <a:gd name="T5" fmla="*/ 4 h 8"/>
                <a:gd name="T6" fmla="*/ 3 w 4"/>
                <a:gd name="T7" fmla="*/ 0 h 8"/>
                <a:gd name="T8" fmla="*/ 4 w 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iṩḷiḋê"/>
            <p:cNvSpPr/>
            <p:nvPr/>
          </p:nvSpPr>
          <p:spPr bwMode="auto">
            <a:xfrm>
              <a:off x="4735308" y="1946142"/>
              <a:ext cx="10799" cy="25648"/>
            </a:xfrm>
            <a:custGeom>
              <a:avLst/>
              <a:gdLst>
                <a:gd name="T0" fmla="*/ 3 w 4"/>
                <a:gd name="T1" fmla="*/ 5 h 9"/>
                <a:gd name="T2" fmla="*/ 1 w 4"/>
                <a:gd name="T3" fmla="*/ 9 h 9"/>
                <a:gd name="T4" fmla="*/ 0 w 4"/>
                <a:gd name="T5" fmla="*/ 5 h 9"/>
                <a:gd name="T6" fmla="*/ 2 w 4"/>
                <a:gd name="T7" fmla="*/ 1 h 9"/>
                <a:gd name="T8" fmla="*/ 3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îślíďé"/>
            <p:cNvSpPr/>
            <p:nvPr/>
          </p:nvSpPr>
          <p:spPr bwMode="auto">
            <a:xfrm>
              <a:off x="4540924" y="1993389"/>
              <a:ext cx="112042" cy="163337"/>
            </a:xfrm>
            <a:custGeom>
              <a:avLst/>
              <a:gdLst>
                <a:gd name="T0" fmla="*/ 40 w 40"/>
                <a:gd name="T1" fmla="*/ 43 h 58"/>
                <a:gd name="T2" fmla="*/ 33 w 40"/>
                <a:gd name="T3" fmla="*/ 58 h 58"/>
                <a:gd name="T4" fmla="*/ 7 w 40"/>
                <a:gd name="T5" fmla="*/ 1 h 58"/>
                <a:gd name="T6" fmla="*/ 7 w 40"/>
                <a:gd name="T7" fmla="*/ 0 h 58"/>
                <a:gd name="T8" fmla="*/ 7 w 40"/>
                <a:gd name="T9" fmla="*/ 0 h 58"/>
                <a:gd name="T10" fmla="*/ 12 w 40"/>
                <a:gd name="T11" fmla="*/ 0 h 58"/>
                <a:gd name="T12" fmla="*/ 14 w 40"/>
                <a:gd name="T13" fmla="*/ 20 h 58"/>
                <a:gd name="T14" fmla="*/ 40 w 40"/>
                <a:gd name="T15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Sliḍê"/>
            <p:cNvSpPr/>
            <p:nvPr/>
          </p:nvSpPr>
          <p:spPr bwMode="auto">
            <a:xfrm>
              <a:off x="4297943" y="2139177"/>
              <a:ext cx="1384990" cy="877430"/>
            </a:xfrm>
            <a:custGeom>
              <a:avLst/>
              <a:gdLst>
                <a:gd name="T0" fmla="*/ 490 w 494"/>
                <a:gd name="T1" fmla="*/ 167 h 313"/>
                <a:gd name="T2" fmla="*/ 490 w 494"/>
                <a:gd name="T3" fmla="*/ 220 h 313"/>
                <a:gd name="T4" fmla="*/ 251 w 494"/>
                <a:gd name="T5" fmla="*/ 268 h 313"/>
                <a:gd name="T6" fmla="*/ 251 w 494"/>
                <a:gd name="T7" fmla="*/ 268 h 313"/>
                <a:gd name="T8" fmla="*/ 66 w 494"/>
                <a:gd name="T9" fmla="*/ 36 h 313"/>
                <a:gd name="T10" fmla="*/ 164 w 494"/>
                <a:gd name="T11" fmla="*/ 28 h 313"/>
                <a:gd name="T12" fmla="*/ 324 w 494"/>
                <a:gd name="T13" fmla="*/ 188 h 313"/>
                <a:gd name="T14" fmla="*/ 490 w 494"/>
                <a:gd name="T15" fmla="*/ 16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îšliḋé"/>
            <p:cNvSpPr/>
            <p:nvPr/>
          </p:nvSpPr>
          <p:spPr bwMode="auto">
            <a:xfrm>
              <a:off x="3444811" y="3732051"/>
              <a:ext cx="120141" cy="318575"/>
            </a:xfrm>
            <a:custGeom>
              <a:avLst/>
              <a:gdLst>
                <a:gd name="T0" fmla="*/ 38 w 43"/>
                <a:gd name="T1" fmla="*/ 20 h 114"/>
                <a:gd name="T2" fmla="*/ 3 w 43"/>
                <a:gd name="T3" fmla="*/ 9 h 114"/>
                <a:gd name="T4" fmla="*/ 5 w 43"/>
                <a:gd name="T5" fmla="*/ 114 h 114"/>
                <a:gd name="T6" fmla="*/ 17 w 43"/>
                <a:gd name="T7" fmla="*/ 101 h 114"/>
                <a:gd name="T8" fmla="*/ 30 w 43"/>
                <a:gd name="T9" fmla="*/ 57 h 114"/>
                <a:gd name="T10" fmla="*/ 38 w 43"/>
                <a:gd name="T11" fmla="*/ 2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í$ľîḓè"/>
            <p:cNvSpPr/>
            <p:nvPr/>
          </p:nvSpPr>
          <p:spPr bwMode="auto">
            <a:xfrm>
              <a:off x="3498806" y="2904566"/>
              <a:ext cx="1411988" cy="1286448"/>
            </a:xfrm>
            <a:custGeom>
              <a:avLst/>
              <a:gdLst>
                <a:gd name="T0" fmla="*/ 475 w 504"/>
                <a:gd name="T1" fmla="*/ 197 h 459"/>
                <a:gd name="T2" fmla="*/ 453 w 504"/>
                <a:gd name="T3" fmla="*/ 226 h 459"/>
                <a:gd name="T4" fmla="*/ 4 w 504"/>
                <a:gd name="T5" fmla="*/ 362 h 459"/>
                <a:gd name="T6" fmla="*/ 3 w 504"/>
                <a:gd name="T7" fmla="*/ 319 h 459"/>
                <a:gd name="T8" fmla="*/ 13 w 504"/>
                <a:gd name="T9" fmla="*/ 299 h 459"/>
                <a:gd name="T10" fmla="*/ 270 w 504"/>
                <a:gd name="T11" fmla="*/ 210 h 459"/>
                <a:gd name="T12" fmla="*/ 362 w 504"/>
                <a:gd name="T13" fmla="*/ 85 h 459"/>
                <a:gd name="T14" fmla="*/ 364 w 504"/>
                <a:gd name="T15" fmla="*/ 78 h 459"/>
                <a:gd name="T16" fmla="*/ 501 w 504"/>
                <a:gd name="T17" fmla="*/ 101 h 459"/>
                <a:gd name="T18" fmla="*/ 497 w 504"/>
                <a:gd name="T19" fmla="*/ 141 h 459"/>
                <a:gd name="T20" fmla="*/ 475 w 504"/>
                <a:gd name="T21" fmla="*/ 19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ïsḻídé"/>
            <p:cNvSpPr/>
            <p:nvPr/>
          </p:nvSpPr>
          <p:spPr bwMode="auto">
            <a:xfrm>
              <a:off x="3506906" y="3050354"/>
              <a:ext cx="1306696" cy="749191"/>
            </a:xfrm>
            <a:custGeom>
              <a:avLst/>
              <a:gdLst>
                <a:gd name="T0" fmla="*/ 452 w 466"/>
                <a:gd name="T1" fmla="*/ 0 h 267"/>
                <a:gd name="T2" fmla="*/ 409 w 466"/>
                <a:gd name="T3" fmla="*/ 55 h 267"/>
                <a:gd name="T4" fmla="*/ 405 w 466"/>
                <a:gd name="T5" fmla="*/ 60 h 267"/>
                <a:gd name="T6" fmla="*/ 358 w 466"/>
                <a:gd name="T7" fmla="*/ 36 h 267"/>
                <a:gd name="T8" fmla="*/ 358 w 466"/>
                <a:gd name="T9" fmla="*/ 36 h 267"/>
                <a:gd name="T10" fmla="*/ 356 w 466"/>
                <a:gd name="T11" fmla="*/ 23 h 267"/>
                <a:gd name="T12" fmla="*/ 341 w 466"/>
                <a:gd name="T13" fmla="*/ 37 h 267"/>
                <a:gd name="T14" fmla="*/ 354 w 466"/>
                <a:gd name="T15" fmla="*/ 44 h 267"/>
                <a:gd name="T16" fmla="*/ 351 w 466"/>
                <a:gd name="T17" fmla="*/ 54 h 267"/>
                <a:gd name="T18" fmla="*/ 267 w 466"/>
                <a:gd name="T19" fmla="*/ 158 h 267"/>
                <a:gd name="T20" fmla="*/ 10 w 466"/>
                <a:gd name="T21" fmla="*/ 247 h 267"/>
                <a:gd name="T22" fmla="*/ 0 w 466"/>
                <a:gd name="T23" fmla="*/ 267 h 267"/>
                <a:gd name="T24" fmla="*/ 230 w 466"/>
                <a:gd name="T25" fmla="*/ 230 h 267"/>
                <a:gd name="T26" fmla="*/ 423 w 466"/>
                <a:gd name="T27" fmla="*/ 67 h 267"/>
                <a:gd name="T28" fmla="*/ 427 w 466"/>
                <a:gd name="T29" fmla="*/ 63 h 267"/>
                <a:gd name="T30" fmla="*/ 466 w 466"/>
                <a:gd name="T31" fmla="*/ 4 h 267"/>
                <a:gd name="T32" fmla="*/ 452 w 466"/>
                <a:gd name="T3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íŝḻíḍe"/>
            <p:cNvSpPr/>
            <p:nvPr/>
          </p:nvSpPr>
          <p:spPr bwMode="auto">
            <a:xfrm>
              <a:off x="5071432" y="4612181"/>
              <a:ext cx="319925" cy="117441"/>
            </a:xfrm>
            <a:custGeom>
              <a:avLst/>
              <a:gdLst>
                <a:gd name="T0" fmla="*/ 21 w 114"/>
                <a:gd name="T1" fmla="*/ 4 h 42"/>
                <a:gd name="T2" fmla="*/ 8 w 114"/>
                <a:gd name="T3" fmla="*/ 39 h 42"/>
                <a:gd name="T4" fmla="*/ 114 w 114"/>
                <a:gd name="T5" fmla="*/ 39 h 42"/>
                <a:gd name="T6" fmla="*/ 101 w 114"/>
                <a:gd name="T7" fmla="*/ 27 h 42"/>
                <a:gd name="T8" fmla="*/ 57 w 114"/>
                <a:gd name="T9" fmla="*/ 13 h 42"/>
                <a:gd name="T10" fmla="*/ 21 w 114"/>
                <a:gd name="T11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îŝľîḋê"/>
            <p:cNvSpPr/>
            <p:nvPr/>
          </p:nvSpPr>
          <p:spPr bwMode="auto">
            <a:xfrm>
              <a:off x="4821701" y="2919415"/>
              <a:ext cx="773489" cy="1731913"/>
            </a:xfrm>
            <a:custGeom>
              <a:avLst/>
              <a:gdLst>
                <a:gd name="T0" fmla="*/ 153 w 276"/>
                <a:gd name="T1" fmla="*/ 612 h 618"/>
                <a:gd name="T2" fmla="*/ 143 w 276"/>
                <a:gd name="T3" fmla="*/ 618 h 618"/>
                <a:gd name="T4" fmla="*/ 115 w 276"/>
                <a:gd name="T5" fmla="*/ 617 h 618"/>
                <a:gd name="T6" fmla="*/ 98 w 276"/>
                <a:gd name="T7" fmla="*/ 617 h 618"/>
                <a:gd name="T8" fmla="*/ 91 w 276"/>
                <a:gd name="T9" fmla="*/ 607 h 618"/>
                <a:gd name="T10" fmla="*/ 110 w 276"/>
                <a:gd name="T11" fmla="*/ 425 h 618"/>
                <a:gd name="T12" fmla="*/ 16 w 276"/>
                <a:gd name="T13" fmla="*/ 179 h 618"/>
                <a:gd name="T14" fmla="*/ 0 w 276"/>
                <a:gd name="T15" fmla="*/ 159 h 618"/>
                <a:gd name="T16" fmla="*/ 15 w 276"/>
                <a:gd name="T17" fmla="*/ 120 h 618"/>
                <a:gd name="T18" fmla="*/ 16 w 276"/>
                <a:gd name="T19" fmla="*/ 119 h 618"/>
                <a:gd name="T20" fmla="*/ 135 w 276"/>
                <a:gd name="T21" fmla="*/ 109 h 618"/>
                <a:gd name="T22" fmla="*/ 153 w 276"/>
                <a:gd name="T23" fmla="*/ 6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iśļíḑé"/>
            <p:cNvSpPr/>
            <p:nvPr/>
          </p:nvSpPr>
          <p:spPr bwMode="auto">
            <a:xfrm>
              <a:off x="4863548" y="3252838"/>
              <a:ext cx="398219" cy="1395789"/>
            </a:xfrm>
            <a:custGeom>
              <a:avLst/>
              <a:gdLst>
                <a:gd name="T0" fmla="*/ 100 w 142"/>
                <a:gd name="T1" fmla="*/ 498 h 498"/>
                <a:gd name="T2" fmla="*/ 83 w 142"/>
                <a:gd name="T3" fmla="*/ 498 h 498"/>
                <a:gd name="T4" fmla="*/ 72 w 142"/>
                <a:gd name="T5" fmla="*/ 491 h 498"/>
                <a:gd name="T6" fmla="*/ 80 w 142"/>
                <a:gd name="T7" fmla="*/ 280 h 498"/>
                <a:gd name="T8" fmla="*/ 1 w 142"/>
                <a:gd name="T9" fmla="*/ 60 h 498"/>
                <a:gd name="T10" fmla="*/ 0 w 142"/>
                <a:gd name="T11" fmla="*/ 1 h 498"/>
                <a:gd name="T12" fmla="*/ 0 w 142"/>
                <a:gd name="T13" fmla="*/ 0 h 498"/>
                <a:gd name="T14" fmla="*/ 1 w 142"/>
                <a:gd name="T15" fmla="*/ 0 h 498"/>
                <a:gd name="T16" fmla="*/ 134 w 142"/>
                <a:gd name="T17" fmla="*/ 173 h 498"/>
                <a:gd name="T18" fmla="*/ 100 w 142"/>
                <a:gd name="T1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ïsliḓê"/>
            <p:cNvSpPr/>
            <p:nvPr/>
          </p:nvSpPr>
          <p:spPr bwMode="auto">
            <a:xfrm>
              <a:off x="4319541" y="2175624"/>
              <a:ext cx="824785" cy="1194656"/>
            </a:xfrm>
            <a:custGeom>
              <a:avLst/>
              <a:gdLst>
                <a:gd name="T0" fmla="*/ 294 w 294"/>
                <a:gd name="T1" fmla="*/ 348 h 426"/>
                <a:gd name="T2" fmla="*/ 24 w 294"/>
                <a:gd name="T3" fmla="*/ 426 h 426"/>
                <a:gd name="T4" fmla="*/ 35 w 294"/>
                <a:gd name="T5" fmla="*/ 202 h 426"/>
                <a:gd name="T6" fmla="*/ 18 w 294"/>
                <a:gd name="T7" fmla="*/ 152 h 426"/>
                <a:gd name="T8" fmla="*/ 16 w 294"/>
                <a:gd name="T9" fmla="*/ 147 h 426"/>
                <a:gd name="T10" fmla="*/ 34 w 294"/>
                <a:gd name="T11" fmla="*/ 7 h 426"/>
                <a:gd name="T12" fmla="*/ 126 w 294"/>
                <a:gd name="T13" fmla="*/ 0 h 426"/>
                <a:gd name="T14" fmla="*/ 236 w 294"/>
                <a:gd name="T15" fmla="*/ 179 h 426"/>
                <a:gd name="T16" fmla="*/ 294 w 294"/>
                <a:gd name="T17" fmla="*/ 348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îṧļïḑê"/>
            <p:cNvSpPr/>
            <p:nvPr/>
          </p:nvSpPr>
          <p:spPr bwMode="auto">
            <a:xfrm>
              <a:off x="4652965" y="2888367"/>
              <a:ext cx="155238" cy="174137"/>
            </a:xfrm>
            <a:custGeom>
              <a:avLst/>
              <a:gdLst>
                <a:gd name="T0" fmla="*/ 53 w 55"/>
                <a:gd name="T1" fmla="*/ 33 h 62"/>
                <a:gd name="T2" fmla="*/ 48 w 55"/>
                <a:gd name="T3" fmla="*/ 45 h 62"/>
                <a:gd name="T4" fmla="*/ 13 w 55"/>
                <a:gd name="T5" fmla="*/ 62 h 62"/>
                <a:gd name="T6" fmla="*/ 6 w 55"/>
                <a:gd name="T7" fmla="*/ 62 h 62"/>
                <a:gd name="T8" fmla="*/ 3 w 55"/>
                <a:gd name="T9" fmla="*/ 38 h 62"/>
                <a:gd name="T10" fmla="*/ 0 w 55"/>
                <a:gd name="T11" fmla="*/ 13 h 62"/>
                <a:gd name="T12" fmla="*/ 0 w 55"/>
                <a:gd name="T13" fmla="*/ 13 h 62"/>
                <a:gd name="T14" fmla="*/ 27 w 55"/>
                <a:gd name="T15" fmla="*/ 3 h 62"/>
                <a:gd name="T16" fmla="*/ 32 w 55"/>
                <a:gd name="T17" fmla="*/ 9 h 62"/>
                <a:gd name="T18" fmla="*/ 44 w 55"/>
                <a:gd name="T19" fmla="*/ 7 h 62"/>
                <a:gd name="T20" fmla="*/ 53 w 55"/>
                <a:gd name="T21" fmla="*/ 3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ïş1îḓé"/>
            <p:cNvSpPr/>
            <p:nvPr/>
          </p:nvSpPr>
          <p:spPr bwMode="auto">
            <a:xfrm>
              <a:off x="4623267" y="2175624"/>
              <a:ext cx="411718" cy="454914"/>
            </a:xfrm>
            <a:custGeom>
              <a:avLst/>
              <a:gdLst>
                <a:gd name="T0" fmla="*/ 86 w 147"/>
                <a:gd name="T1" fmla="*/ 162 h 162"/>
                <a:gd name="T2" fmla="*/ 147 w 147"/>
                <a:gd name="T3" fmla="*/ 123 h 162"/>
                <a:gd name="T4" fmla="*/ 85 w 147"/>
                <a:gd name="T5" fmla="*/ 29 h 162"/>
                <a:gd name="T6" fmla="*/ 18 w 147"/>
                <a:gd name="T7" fmla="*/ 0 h 162"/>
                <a:gd name="T8" fmla="*/ 0 w 147"/>
                <a:gd name="T9" fmla="*/ 1 h 162"/>
                <a:gd name="T10" fmla="*/ 86 w 147"/>
                <a:gd name="T1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ïṡļiḍè"/>
            <p:cNvSpPr/>
            <p:nvPr/>
          </p:nvSpPr>
          <p:spPr bwMode="auto">
            <a:xfrm>
              <a:off x="3924023" y="2479350"/>
              <a:ext cx="801836" cy="711394"/>
            </a:xfrm>
            <a:custGeom>
              <a:avLst/>
              <a:gdLst>
                <a:gd name="T0" fmla="*/ 286 w 286"/>
                <a:gd name="T1" fmla="*/ 204 h 254"/>
                <a:gd name="T2" fmla="*/ 273 w 286"/>
                <a:gd name="T3" fmla="*/ 208 h 254"/>
                <a:gd name="T4" fmla="*/ 21 w 286"/>
                <a:gd name="T5" fmla="*/ 204 h 254"/>
                <a:gd name="T6" fmla="*/ 9 w 286"/>
                <a:gd name="T7" fmla="*/ 120 h 254"/>
                <a:gd name="T8" fmla="*/ 75 w 286"/>
                <a:gd name="T9" fmla="*/ 0 h 254"/>
                <a:gd name="T10" fmla="*/ 173 w 286"/>
                <a:gd name="T11" fmla="*/ 8 h 254"/>
                <a:gd name="T12" fmla="*/ 145 w 286"/>
                <a:gd name="T13" fmla="*/ 133 h 254"/>
                <a:gd name="T14" fmla="*/ 260 w 286"/>
                <a:gd name="T15" fmla="*/ 159 h 254"/>
                <a:gd name="T16" fmla="*/ 267 w 286"/>
                <a:gd name="T17" fmla="*/ 159 h 254"/>
                <a:gd name="T18" fmla="*/ 277 w 286"/>
                <a:gd name="T19" fmla="*/ 186 h 254"/>
                <a:gd name="T20" fmla="*/ 286 w 286"/>
                <a:gd name="T21" fmla="*/ 20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iṧḻîḑé"/>
            <p:cNvSpPr/>
            <p:nvPr/>
          </p:nvSpPr>
          <p:spPr bwMode="auto">
            <a:xfrm>
              <a:off x="4025265" y="2193173"/>
              <a:ext cx="580454" cy="610152"/>
            </a:xfrm>
            <a:custGeom>
              <a:avLst/>
              <a:gdLst>
                <a:gd name="T0" fmla="*/ 114 w 207"/>
                <a:gd name="T1" fmla="*/ 218 h 218"/>
                <a:gd name="T2" fmla="*/ 0 w 207"/>
                <a:gd name="T3" fmla="*/ 161 h 218"/>
                <a:gd name="T4" fmla="*/ 65 w 207"/>
                <a:gd name="T5" fmla="*/ 41 h 218"/>
                <a:gd name="T6" fmla="*/ 139 w 207"/>
                <a:gd name="T7" fmla="*/ 1 h 218"/>
                <a:gd name="T8" fmla="*/ 195 w 207"/>
                <a:gd name="T9" fmla="*/ 78 h 218"/>
                <a:gd name="T10" fmla="*/ 162 w 207"/>
                <a:gd name="T11" fmla="*/ 129 h 218"/>
                <a:gd name="T12" fmla="*/ 114 w 207"/>
                <a:gd name="T1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îśļiḑê"/>
            <p:cNvSpPr/>
            <p:nvPr/>
          </p:nvSpPr>
          <p:spPr bwMode="auto">
            <a:xfrm>
              <a:off x="4488278" y="2167525"/>
              <a:ext cx="140389" cy="75594"/>
            </a:xfrm>
            <a:custGeom>
              <a:avLst/>
              <a:gdLst>
                <a:gd name="T0" fmla="*/ 50 w 50"/>
                <a:gd name="T1" fmla="*/ 0 h 27"/>
                <a:gd name="T2" fmla="*/ 44 w 50"/>
                <a:gd name="T3" fmla="*/ 13 h 27"/>
                <a:gd name="T4" fmla="*/ 16 w 50"/>
                <a:gd name="T5" fmla="*/ 20 h 27"/>
                <a:gd name="T6" fmla="*/ 0 w 50"/>
                <a:gd name="T7" fmla="*/ 8 h 27"/>
                <a:gd name="T8" fmla="*/ 50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í$1ïḓé"/>
            <p:cNvSpPr/>
            <p:nvPr/>
          </p:nvSpPr>
          <p:spPr bwMode="auto">
            <a:xfrm>
              <a:off x="4689412" y="2980160"/>
              <a:ext cx="112042" cy="82344"/>
            </a:xfrm>
            <a:custGeom>
              <a:avLst/>
              <a:gdLst>
                <a:gd name="T0" fmla="*/ 40 w 40"/>
                <a:gd name="T1" fmla="*/ 0 h 29"/>
                <a:gd name="T2" fmla="*/ 11 w 40"/>
                <a:gd name="T3" fmla="*/ 7 h 29"/>
                <a:gd name="T4" fmla="*/ 4 w 40"/>
                <a:gd name="T5" fmla="*/ 7 h 29"/>
                <a:gd name="T6" fmla="*/ 4 w 40"/>
                <a:gd name="T7" fmla="*/ 7 h 29"/>
                <a:gd name="T8" fmla="*/ 4 w 40"/>
                <a:gd name="T9" fmla="*/ 7 h 29"/>
                <a:gd name="T10" fmla="*/ 13 w 40"/>
                <a:gd name="T11" fmla="*/ 25 h 29"/>
                <a:gd name="T12" fmla="*/ 0 w 40"/>
                <a:gd name="T13" fmla="*/ 29 h 29"/>
                <a:gd name="T14" fmla="*/ 35 w 40"/>
                <a:gd name="T15" fmla="*/ 12 h 29"/>
                <a:gd name="T16" fmla="*/ 40 w 40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îŝlîďè"/>
            <p:cNvSpPr/>
            <p:nvPr/>
          </p:nvSpPr>
          <p:spPr bwMode="auto">
            <a:xfrm>
              <a:off x="3933472" y="2815473"/>
              <a:ext cx="792387" cy="307776"/>
            </a:xfrm>
            <a:custGeom>
              <a:avLst/>
              <a:gdLst>
                <a:gd name="T0" fmla="*/ 6 w 283"/>
                <a:gd name="T1" fmla="*/ 0 h 110"/>
                <a:gd name="T2" fmla="*/ 6 w 283"/>
                <a:gd name="T3" fmla="*/ 0 h 110"/>
                <a:gd name="T4" fmla="*/ 0 w 283"/>
                <a:gd name="T5" fmla="*/ 37 h 110"/>
                <a:gd name="T6" fmla="*/ 18 w 283"/>
                <a:gd name="T7" fmla="*/ 84 h 110"/>
                <a:gd name="T8" fmla="*/ 114 w 283"/>
                <a:gd name="T9" fmla="*/ 110 h 110"/>
                <a:gd name="T10" fmla="*/ 270 w 283"/>
                <a:gd name="T11" fmla="*/ 88 h 110"/>
                <a:gd name="T12" fmla="*/ 270 w 283"/>
                <a:gd name="T13" fmla="*/ 88 h 110"/>
                <a:gd name="T14" fmla="*/ 283 w 283"/>
                <a:gd name="T15" fmla="*/ 84 h 110"/>
                <a:gd name="T16" fmla="*/ 274 w 283"/>
                <a:gd name="T17" fmla="*/ 66 h 110"/>
                <a:gd name="T18" fmla="*/ 274 w 283"/>
                <a:gd name="T19" fmla="*/ 66 h 110"/>
                <a:gd name="T20" fmla="*/ 263 w 283"/>
                <a:gd name="T21" fmla="*/ 63 h 110"/>
                <a:gd name="T22" fmla="*/ 260 w 283"/>
                <a:gd name="T23" fmla="*/ 64 h 110"/>
                <a:gd name="T24" fmla="*/ 142 w 283"/>
                <a:gd name="T25" fmla="*/ 79 h 110"/>
                <a:gd name="T26" fmla="*/ 74 w 283"/>
                <a:gd name="T27" fmla="*/ 72 h 110"/>
                <a:gd name="T28" fmla="*/ 6 w 283"/>
                <a:gd name="T2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ïṩļïḑe"/>
            <p:cNvSpPr/>
            <p:nvPr/>
          </p:nvSpPr>
          <p:spPr bwMode="auto">
            <a:xfrm>
              <a:off x="3012845" y="4726921"/>
              <a:ext cx="3261341" cy="210583"/>
            </a:xfrm>
            <a:custGeom>
              <a:avLst/>
              <a:gdLst>
                <a:gd name="T0" fmla="*/ 1163 w 1163"/>
                <a:gd name="T1" fmla="*/ 0 h 75"/>
                <a:gd name="T2" fmla="*/ 1163 w 1163"/>
                <a:gd name="T3" fmla="*/ 75 h 75"/>
                <a:gd name="T4" fmla="*/ 0 w 1163"/>
                <a:gd name="T5" fmla="*/ 75 h 75"/>
                <a:gd name="T6" fmla="*/ 22 w 1163"/>
                <a:gd name="T7" fmla="*/ 22 h 75"/>
                <a:gd name="T8" fmla="*/ 76 w 1163"/>
                <a:gd name="T9" fmla="*/ 0 h 75"/>
                <a:gd name="T10" fmla="*/ 1163 w 1163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iṣḷïďê"/>
            <p:cNvSpPr/>
            <p:nvPr/>
          </p:nvSpPr>
          <p:spPr bwMode="auto">
            <a:xfrm>
              <a:off x="5026885" y="2248518"/>
              <a:ext cx="1452485" cy="737041"/>
            </a:xfrm>
            <a:custGeom>
              <a:avLst/>
              <a:gdLst>
                <a:gd name="T0" fmla="*/ 505 w 518"/>
                <a:gd name="T1" fmla="*/ 207 h 263"/>
                <a:gd name="T2" fmla="*/ 481 w 518"/>
                <a:gd name="T3" fmla="*/ 263 h 263"/>
                <a:gd name="T4" fmla="*/ 0 w 518"/>
                <a:gd name="T5" fmla="*/ 263 h 263"/>
                <a:gd name="T6" fmla="*/ 0 w 518"/>
                <a:gd name="T7" fmla="*/ 257 h 263"/>
                <a:gd name="T8" fmla="*/ 257 w 518"/>
                <a:gd name="T9" fmla="*/ 0 h 263"/>
                <a:gd name="T10" fmla="*/ 306 w 518"/>
                <a:gd name="T11" fmla="*/ 0 h 263"/>
                <a:gd name="T12" fmla="*/ 507 w 518"/>
                <a:gd name="T13" fmla="*/ 127 h 263"/>
                <a:gd name="T14" fmla="*/ 505 w 518"/>
                <a:gd name="T15" fmla="*/ 20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ïş1iḋe"/>
            <p:cNvSpPr/>
            <p:nvPr/>
          </p:nvSpPr>
          <p:spPr bwMode="auto">
            <a:xfrm>
              <a:off x="4808202" y="2683184"/>
              <a:ext cx="357722" cy="2043738"/>
            </a:xfrm>
            <a:custGeom>
              <a:avLst/>
              <a:gdLst>
                <a:gd name="T0" fmla="*/ 68 w 265"/>
                <a:gd name="T1" fmla="*/ 1514 h 1514"/>
                <a:gd name="T2" fmla="*/ 0 w 265"/>
                <a:gd name="T3" fmla="*/ 1514 h 1514"/>
                <a:gd name="T4" fmla="*/ 0 w 265"/>
                <a:gd name="T5" fmla="*/ 461 h 1514"/>
                <a:gd name="T6" fmla="*/ 205 w 265"/>
                <a:gd name="T7" fmla="*/ 0 h 1514"/>
                <a:gd name="T8" fmla="*/ 265 w 265"/>
                <a:gd name="T9" fmla="*/ 27 h 1514"/>
                <a:gd name="T10" fmla="*/ 68 w 265"/>
                <a:gd name="T11" fmla="*/ 476 h 1514"/>
                <a:gd name="T12" fmla="*/ 68 w 265"/>
                <a:gd name="T13" fmla="*/ 1514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iṥľiḋé"/>
            <p:cNvSpPr/>
            <p:nvPr/>
          </p:nvSpPr>
          <p:spPr bwMode="auto">
            <a:xfrm>
              <a:off x="6183744" y="2666985"/>
              <a:ext cx="306426" cy="2059936"/>
            </a:xfrm>
            <a:custGeom>
              <a:avLst/>
              <a:gdLst>
                <a:gd name="T0" fmla="*/ 32 w 109"/>
                <a:gd name="T1" fmla="*/ 735 h 735"/>
                <a:gd name="T2" fmla="*/ 0 w 109"/>
                <a:gd name="T3" fmla="*/ 735 h 735"/>
                <a:gd name="T4" fmla="*/ 0 w 109"/>
                <a:gd name="T5" fmla="*/ 228 h 735"/>
                <a:gd name="T6" fmla="*/ 100 w 109"/>
                <a:gd name="T7" fmla="*/ 0 h 735"/>
                <a:gd name="T8" fmla="*/ 93 w 109"/>
                <a:gd name="T9" fmla="*/ 96 h 735"/>
                <a:gd name="T10" fmla="*/ 32 w 109"/>
                <a:gd name="T11" fmla="*/ 235 h 735"/>
                <a:gd name="T12" fmla="*/ 32 w 109"/>
                <a:gd name="T13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îSļïḑé"/>
            <p:cNvSpPr/>
            <p:nvPr/>
          </p:nvSpPr>
          <p:spPr bwMode="auto">
            <a:xfrm>
              <a:off x="3012845" y="4726921"/>
              <a:ext cx="1795357" cy="210583"/>
            </a:xfrm>
            <a:custGeom>
              <a:avLst/>
              <a:gdLst>
                <a:gd name="T0" fmla="*/ 640 w 640"/>
                <a:gd name="T1" fmla="*/ 0 h 75"/>
                <a:gd name="T2" fmla="*/ 640 w 640"/>
                <a:gd name="T3" fmla="*/ 75 h 75"/>
                <a:gd name="T4" fmla="*/ 0 w 640"/>
                <a:gd name="T5" fmla="*/ 75 h 75"/>
                <a:gd name="T6" fmla="*/ 22 w 640"/>
                <a:gd name="T7" fmla="*/ 22 h 75"/>
                <a:gd name="T8" fmla="*/ 76 w 640"/>
                <a:gd name="T9" fmla="*/ 0 h 75"/>
                <a:gd name="T10" fmla="*/ 640 w 640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604360" y="193271"/>
            <a:ext cx="8191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(</a:t>
            </a:r>
            <a:r>
              <a:rPr lang="zh-CN" altLang="en-US" sz="3600" b="1" dirty="0">
                <a:solidFill>
                  <a:schemeClr val="bg1"/>
                </a:solidFill>
              </a:rPr>
              <a:t>三</a:t>
            </a:r>
            <a:r>
              <a:rPr lang="en-US" altLang="zh-CN" sz="3600" b="1" dirty="0">
                <a:solidFill>
                  <a:schemeClr val="bg1"/>
                </a:solidFill>
              </a:rPr>
              <a:t>) </a:t>
            </a:r>
            <a:r>
              <a:rPr lang="zh-CN" altLang="en-US" sz="3600" b="1" dirty="0">
                <a:solidFill>
                  <a:schemeClr val="bg1"/>
                </a:solidFill>
              </a:rPr>
              <a:t>了解计算机主机硬件组件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494" y="262764"/>
            <a:ext cx="692006" cy="55301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5" y="1936750"/>
            <a:ext cx="9376410" cy="37973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85628" y="165947"/>
            <a:ext cx="2277772" cy="1145854"/>
            <a:chOff x="2786063" y="1763907"/>
            <a:chExt cx="6619875" cy="3330186"/>
          </a:xfrm>
        </p:grpSpPr>
        <p:sp>
          <p:nvSpPr>
            <p:cNvPr id="5" name="íśľíde"/>
            <p:cNvSpPr/>
            <p:nvPr/>
          </p:nvSpPr>
          <p:spPr bwMode="auto"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iŝḻïḋe"/>
            <p:cNvSpPr/>
            <p:nvPr/>
          </p:nvSpPr>
          <p:spPr bwMode="auto">
            <a:xfrm>
              <a:off x="6722350" y="3232590"/>
              <a:ext cx="619601" cy="703295"/>
            </a:xfrm>
            <a:custGeom>
              <a:avLst/>
              <a:gdLst>
                <a:gd name="T0" fmla="*/ 178 w 221"/>
                <a:gd name="T1" fmla="*/ 207 h 251"/>
                <a:gd name="T2" fmla="*/ 72 w 221"/>
                <a:gd name="T3" fmla="*/ 249 h 251"/>
                <a:gd name="T4" fmla="*/ 6 w 221"/>
                <a:gd name="T5" fmla="*/ 61 h 251"/>
                <a:gd name="T6" fmla="*/ 10 w 221"/>
                <a:gd name="T7" fmla="*/ 18 h 251"/>
                <a:gd name="T8" fmla="*/ 29 w 221"/>
                <a:gd name="T9" fmla="*/ 0 h 251"/>
                <a:gd name="T10" fmla="*/ 39 w 221"/>
                <a:gd name="T11" fmla="*/ 0 h 251"/>
                <a:gd name="T12" fmla="*/ 50 w 221"/>
                <a:gd name="T13" fmla="*/ 11 h 251"/>
                <a:gd name="T14" fmla="*/ 83 w 221"/>
                <a:gd name="T15" fmla="*/ 124 h 251"/>
                <a:gd name="T16" fmla="*/ 140 w 221"/>
                <a:gd name="T17" fmla="*/ 22 h 251"/>
                <a:gd name="T18" fmla="*/ 206 w 221"/>
                <a:gd name="T19" fmla="*/ 63 h 251"/>
                <a:gd name="T20" fmla="*/ 178 w 221"/>
                <a:gd name="T21" fmla="*/ 20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íṥḷiḋê"/>
            <p:cNvSpPr/>
            <p:nvPr/>
          </p:nvSpPr>
          <p:spPr bwMode="auto">
            <a:xfrm>
              <a:off x="6734500" y="3404026"/>
              <a:ext cx="456264" cy="526458"/>
            </a:xfrm>
            <a:custGeom>
              <a:avLst/>
              <a:gdLst>
                <a:gd name="T0" fmla="*/ 2 w 163"/>
                <a:gd name="T1" fmla="*/ 0 h 188"/>
                <a:gd name="T2" fmla="*/ 2 w 163"/>
                <a:gd name="T3" fmla="*/ 0 h 188"/>
                <a:gd name="T4" fmla="*/ 0 w 163"/>
                <a:gd name="T5" fmla="*/ 45 h 188"/>
                <a:gd name="T6" fmla="*/ 68 w 163"/>
                <a:gd name="T7" fmla="*/ 188 h 188"/>
                <a:gd name="T8" fmla="*/ 77 w 163"/>
                <a:gd name="T9" fmla="*/ 188 h 188"/>
                <a:gd name="T10" fmla="*/ 163 w 163"/>
                <a:gd name="T11" fmla="*/ 158 h 188"/>
                <a:gd name="T12" fmla="*/ 150 w 163"/>
                <a:gd name="T13" fmla="*/ 36 h 188"/>
                <a:gd name="T14" fmla="*/ 150 w 163"/>
                <a:gd name="T15" fmla="*/ 23 h 188"/>
                <a:gd name="T16" fmla="*/ 73 w 163"/>
                <a:gd name="T17" fmla="*/ 121 h 188"/>
                <a:gd name="T18" fmla="*/ 71 w 163"/>
                <a:gd name="T19" fmla="*/ 121 h 188"/>
                <a:gd name="T20" fmla="*/ 2 w 163"/>
                <a:gd name="T2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iṧ1iḓé"/>
            <p:cNvSpPr/>
            <p:nvPr/>
          </p:nvSpPr>
          <p:spPr bwMode="auto"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šľîḍê"/>
            <p:cNvSpPr/>
            <p:nvPr/>
          </p:nvSpPr>
          <p:spPr bwMode="auto"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ṥlïḑé"/>
            <p:cNvSpPr/>
            <p:nvPr/>
          </p:nvSpPr>
          <p:spPr bwMode="auto"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îšḻîḑé"/>
            <p:cNvSpPr/>
            <p:nvPr/>
          </p:nvSpPr>
          <p:spPr bwMode="auto">
            <a:xfrm>
              <a:off x="7578182" y="3240690"/>
              <a:ext cx="588553" cy="681696"/>
            </a:xfrm>
            <a:custGeom>
              <a:avLst/>
              <a:gdLst>
                <a:gd name="T0" fmla="*/ 135 w 210"/>
                <a:gd name="T1" fmla="*/ 243 h 243"/>
                <a:gd name="T2" fmla="*/ 85 w 210"/>
                <a:gd name="T3" fmla="*/ 227 h 243"/>
                <a:gd name="T4" fmla="*/ 32 w 210"/>
                <a:gd name="T5" fmla="*/ 157 h 243"/>
                <a:gd name="T6" fmla="*/ 28 w 210"/>
                <a:gd name="T7" fmla="*/ 149 h 243"/>
                <a:gd name="T8" fmla="*/ 0 w 210"/>
                <a:gd name="T9" fmla="*/ 57 h 243"/>
                <a:gd name="T10" fmla="*/ 19 w 210"/>
                <a:gd name="T11" fmla="*/ 46 h 243"/>
                <a:gd name="T12" fmla="*/ 77 w 210"/>
                <a:gd name="T13" fmla="*/ 9 h 243"/>
                <a:gd name="T14" fmla="*/ 114 w 210"/>
                <a:gd name="T15" fmla="*/ 84 h 243"/>
                <a:gd name="T16" fmla="*/ 137 w 210"/>
                <a:gd name="T17" fmla="*/ 103 h 243"/>
                <a:gd name="T18" fmla="*/ 157 w 210"/>
                <a:gd name="T19" fmla="*/ 16 h 243"/>
                <a:gd name="T20" fmla="*/ 173 w 210"/>
                <a:gd name="T21" fmla="*/ 0 h 243"/>
                <a:gd name="T22" fmla="*/ 192 w 210"/>
                <a:gd name="T23" fmla="*/ 3 h 243"/>
                <a:gd name="T24" fmla="*/ 202 w 210"/>
                <a:gd name="T25" fmla="*/ 14 h 243"/>
                <a:gd name="T26" fmla="*/ 206 w 210"/>
                <a:gd name="T27" fmla="*/ 52 h 243"/>
                <a:gd name="T28" fmla="*/ 206 w 210"/>
                <a:gd name="T29" fmla="*/ 52 h 243"/>
                <a:gd name="T30" fmla="*/ 135 w 210"/>
                <a:gd name="T31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ïŝḷîḋê"/>
            <p:cNvSpPr/>
            <p:nvPr/>
          </p:nvSpPr>
          <p:spPr bwMode="auto">
            <a:xfrm>
              <a:off x="6725050" y="3227191"/>
              <a:ext cx="171437" cy="159287"/>
            </a:xfrm>
            <a:custGeom>
              <a:avLst/>
              <a:gdLst>
                <a:gd name="T0" fmla="*/ 23 w 61"/>
                <a:gd name="T1" fmla="*/ 57 h 57"/>
                <a:gd name="T2" fmla="*/ 2 w 61"/>
                <a:gd name="T3" fmla="*/ 35 h 57"/>
                <a:gd name="T4" fmla="*/ 29 w 61"/>
                <a:gd name="T5" fmla="*/ 1 h 57"/>
                <a:gd name="T6" fmla="*/ 56 w 61"/>
                <a:gd name="T7" fmla="*/ 28 h 57"/>
                <a:gd name="T8" fmla="*/ 25 w 61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íṩ1íḑe"/>
            <p:cNvSpPr/>
            <p:nvPr/>
          </p:nvSpPr>
          <p:spPr bwMode="auto"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ïśļïḑè"/>
            <p:cNvSpPr/>
            <p:nvPr/>
          </p:nvSpPr>
          <p:spPr bwMode="auto"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îṣliḑé"/>
            <p:cNvSpPr/>
            <p:nvPr/>
          </p:nvSpPr>
          <p:spPr bwMode="auto"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ïṡ1iḍè"/>
            <p:cNvSpPr/>
            <p:nvPr/>
          </p:nvSpPr>
          <p:spPr bwMode="auto">
            <a:xfrm>
              <a:off x="6266087" y="3313584"/>
              <a:ext cx="2887421" cy="0"/>
            </a:xfrm>
            <a:custGeom>
              <a:avLst/>
              <a:gdLst>
                <a:gd name="T0" fmla="*/ 0 w 2139"/>
                <a:gd name="T1" fmla="*/ 2139 w 2139"/>
                <a:gd name="T2" fmla="*/ 0 w 21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9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iṡlîḍe"/>
            <p:cNvSpPr/>
            <p:nvPr/>
          </p:nvSpPr>
          <p:spPr bwMode="auto">
            <a:xfrm>
              <a:off x="6266087" y="3313584"/>
              <a:ext cx="288742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ïsḷîde"/>
            <p:cNvSpPr/>
            <p:nvPr/>
          </p:nvSpPr>
          <p:spPr bwMode="auto"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îşḻidè"/>
            <p:cNvSpPr/>
            <p:nvPr/>
          </p:nvSpPr>
          <p:spPr bwMode="auto">
            <a:xfrm>
              <a:off x="6953182" y="3159696"/>
              <a:ext cx="437365" cy="656048"/>
            </a:xfrm>
            <a:custGeom>
              <a:avLst/>
              <a:gdLst>
                <a:gd name="T0" fmla="*/ 156 w 156"/>
                <a:gd name="T1" fmla="*/ 234 h 234"/>
                <a:gd name="T2" fmla="*/ 0 w 156"/>
                <a:gd name="T3" fmla="*/ 107 h 234"/>
                <a:gd name="T4" fmla="*/ 33 w 156"/>
                <a:gd name="T5" fmla="*/ 47 h 234"/>
                <a:gd name="T6" fmla="*/ 121 w 156"/>
                <a:gd name="T7" fmla="*/ 12 h 234"/>
                <a:gd name="T8" fmla="*/ 121 w 156"/>
                <a:gd name="T9" fmla="*/ 13 h 234"/>
                <a:gd name="T10" fmla="*/ 138 w 156"/>
                <a:gd name="T11" fmla="*/ 20 h 234"/>
                <a:gd name="T12" fmla="*/ 131 w 156"/>
                <a:gd name="T13" fmla="*/ 172 h 234"/>
                <a:gd name="T14" fmla="*/ 156 w 156"/>
                <a:gd name="T1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iŝlîdê"/>
            <p:cNvSpPr/>
            <p:nvPr/>
          </p:nvSpPr>
          <p:spPr bwMode="auto">
            <a:xfrm>
              <a:off x="7424295" y="3148897"/>
              <a:ext cx="500811" cy="656048"/>
            </a:xfrm>
            <a:custGeom>
              <a:avLst/>
              <a:gdLst>
                <a:gd name="T0" fmla="*/ 24 w 179"/>
                <a:gd name="T1" fmla="*/ 234 h 234"/>
                <a:gd name="T2" fmla="*/ 179 w 179"/>
                <a:gd name="T3" fmla="*/ 107 h 234"/>
                <a:gd name="T4" fmla="*/ 147 w 179"/>
                <a:gd name="T5" fmla="*/ 47 h 234"/>
                <a:gd name="T6" fmla="*/ 58 w 179"/>
                <a:gd name="T7" fmla="*/ 8 h 234"/>
                <a:gd name="T8" fmla="*/ 0 w 179"/>
                <a:gd name="T9" fmla="*/ 17 h 234"/>
                <a:gd name="T10" fmla="*/ 49 w 179"/>
                <a:gd name="T11" fmla="*/ 172 h 234"/>
                <a:gd name="T12" fmla="*/ 24 w 179"/>
                <a:gd name="T13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íṣ1iďê"/>
            <p:cNvSpPr/>
            <p:nvPr/>
          </p:nvSpPr>
          <p:spPr bwMode="auto">
            <a:xfrm>
              <a:off x="6719651" y="4825464"/>
              <a:ext cx="317225" cy="117441"/>
            </a:xfrm>
            <a:custGeom>
              <a:avLst/>
              <a:gdLst>
                <a:gd name="T0" fmla="*/ 92 w 113"/>
                <a:gd name="T1" fmla="*/ 3 h 42"/>
                <a:gd name="T2" fmla="*/ 105 w 113"/>
                <a:gd name="T3" fmla="*/ 39 h 42"/>
                <a:gd name="T4" fmla="*/ 0 w 113"/>
                <a:gd name="T5" fmla="*/ 39 h 42"/>
                <a:gd name="T6" fmla="*/ 12 w 113"/>
                <a:gd name="T7" fmla="*/ 27 h 42"/>
                <a:gd name="T8" fmla="*/ 56 w 113"/>
                <a:gd name="T9" fmla="*/ 12 h 42"/>
                <a:gd name="T10" fmla="*/ 92 w 113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ïṡḻïḋe"/>
            <p:cNvSpPr/>
            <p:nvPr/>
          </p:nvSpPr>
          <p:spPr bwMode="auto">
            <a:xfrm>
              <a:off x="7224510" y="4825464"/>
              <a:ext cx="319925" cy="117441"/>
            </a:xfrm>
            <a:custGeom>
              <a:avLst/>
              <a:gdLst>
                <a:gd name="T0" fmla="*/ 93 w 114"/>
                <a:gd name="T1" fmla="*/ 3 h 42"/>
                <a:gd name="T2" fmla="*/ 105 w 114"/>
                <a:gd name="T3" fmla="*/ 39 h 42"/>
                <a:gd name="T4" fmla="*/ 0 w 114"/>
                <a:gd name="T5" fmla="*/ 39 h 42"/>
                <a:gd name="T6" fmla="*/ 13 w 114"/>
                <a:gd name="T7" fmla="*/ 27 h 42"/>
                <a:gd name="T8" fmla="*/ 56 w 114"/>
                <a:gd name="T9" fmla="*/ 12 h 42"/>
                <a:gd name="T10" fmla="*/ 93 w 114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ïśḻîdè"/>
            <p:cNvSpPr/>
            <p:nvPr/>
          </p:nvSpPr>
          <p:spPr bwMode="auto">
            <a:xfrm>
              <a:off x="7117869" y="2789826"/>
              <a:ext cx="278078" cy="382020"/>
            </a:xfrm>
            <a:custGeom>
              <a:avLst/>
              <a:gdLst>
                <a:gd name="T0" fmla="*/ 16 w 99"/>
                <a:gd name="T1" fmla="*/ 26 h 136"/>
                <a:gd name="T2" fmla="*/ 5 w 99"/>
                <a:gd name="T3" fmla="*/ 45 h 136"/>
                <a:gd name="T4" fmla="*/ 12 w 99"/>
                <a:gd name="T5" fmla="*/ 73 h 136"/>
                <a:gd name="T6" fmla="*/ 28 w 99"/>
                <a:gd name="T7" fmla="*/ 123 h 136"/>
                <a:gd name="T8" fmla="*/ 80 w 99"/>
                <a:gd name="T9" fmla="*/ 40 h 136"/>
                <a:gd name="T10" fmla="*/ 16 w 99"/>
                <a:gd name="T11" fmla="*/ 2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îsļiḑé"/>
            <p:cNvSpPr/>
            <p:nvPr/>
          </p:nvSpPr>
          <p:spPr bwMode="auto">
            <a:xfrm>
              <a:off x="7016627" y="2756078"/>
              <a:ext cx="298327" cy="182236"/>
            </a:xfrm>
            <a:custGeom>
              <a:avLst/>
              <a:gdLst>
                <a:gd name="T0" fmla="*/ 106 w 106"/>
                <a:gd name="T1" fmla="*/ 30 h 65"/>
                <a:gd name="T2" fmla="*/ 30 w 106"/>
                <a:gd name="T3" fmla="*/ 58 h 65"/>
                <a:gd name="T4" fmla="*/ 21 w 106"/>
                <a:gd name="T5" fmla="*/ 17 h 65"/>
                <a:gd name="T6" fmla="*/ 62 w 106"/>
                <a:gd name="T7" fmla="*/ 10 h 65"/>
                <a:gd name="T8" fmla="*/ 106 w 106"/>
                <a:gd name="T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îṣlîďê"/>
            <p:cNvSpPr/>
            <p:nvPr/>
          </p:nvSpPr>
          <p:spPr bwMode="auto">
            <a:xfrm>
              <a:off x="7266358" y="2789826"/>
              <a:ext cx="126890" cy="218683"/>
            </a:xfrm>
            <a:custGeom>
              <a:avLst/>
              <a:gdLst>
                <a:gd name="T0" fmla="*/ 0 w 45"/>
                <a:gd name="T1" fmla="*/ 15 h 78"/>
                <a:gd name="T2" fmla="*/ 27 w 45"/>
                <a:gd name="T3" fmla="*/ 11 h 78"/>
                <a:gd name="T4" fmla="*/ 30 w 45"/>
                <a:gd name="T5" fmla="*/ 78 h 78"/>
                <a:gd name="T6" fmla="*/ 0 w 45"/>
                <a:gd name="T7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iṥľíḋé"/>
            <p:cNvSpPr/>
            <p:nvPr/>
          </p:nvSpPr>
          <p:spPr bwMode="auto">
            <a:xfrm>
              <a:off x="7244759" y="2823572"/>
              <a:ext cx="112042" cy="168737"/>
            </a:xfrm>
            <a:custGeom>
              <a:avLst/>
              <a:gdLst>
                <a:gd name="T0" fmla="*/ 0 w 40"/>
                <a:gd name="T1" fmla="*/ 14 h 60"/>
                <a:gd name="T2" fmla="*/ 22 w 40"/>
                <a:gd name="T3" fmla="*/ 36 h 60"/>
                <a:gd name="T4" fmla="*/ 36 w 40"/>
                <a:gd name="T5" fmla="*/ 60 h 60"/>
                <a:gd name="T6" fmla="*/ 36 w 40"/>
                <a:gd name="T7" fmla="*/ 45 h 60"/>
                <a:gd name="T8" fmla="*/ 37 w 40"/>
                <a:gd name="T9" fmla="*/ 39 h 60"/>
                <a:gd name="T10" fmla="*/ 14 w 40"/>
                <a:gd name="T11" fmla="*/ 2 h 60"/>
                <a:gd name="T12" fmla="*/ 0 w 40"/>
                <a:gd name="T13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ïṣlïḑé"/>
            <p:cNvSpPr/>
            <p:nvPr/>
          </p:nvSpPr>
          <p:spPr bwMode="auto">
            <a:xfrm>
              <a:off x="7344651" y="2930214"/>
              <a:ext cx="53996" cy="80994"/>
            </a:xfrm>
            <a:custGeom>
              <a:avLst/>
              <a:gdLst>
                <a:gd name="T0" fmla="*/ 0 w 19"/>
                <a:gd name="T1" fmla="*/ 29 h 29"/>
                <a:gd name="T2" fmla="*/ 13 w 19"/>
                <a:gd name="T3" fmla="*/ 22 h 29"/>
                <a:gd name="T4" fmla="*/ 0 w 19"/>
                <a:gd name="T5" fmla="*/ 7 h 29"/>
                <a:gd name="T6" fmla="*/ 0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iṧḷîḋê"/>
            <p:cNvSpPr/>
            <p:nvPr/>
          </p:nvSpPr>
          <p:spPr bwMode="auto">
            <a:xfrm>
              <a:off x="7247459" y="2992309"/>
              <a:ext cx="193035" cy="242981"/>
            </a:xfrm>
            <a:custGeom>
              <a:avLst/>
              <a:gdLst>
                <a:gd name="T0" fmla="*/ 72 w 143"/>
                <a:gd name="T1" fmla="*/ 0 h 180"/>
                <a:gd name="T2" fmla="*/ 143 w 143"/>
                <a:gd name="T3" fmla="*/ 180 h 180"/>
                <a:gd name="T4" fmla="*/ 39 w 143"/>
                <a:gd name="T5" fmla="*/ 162 h 180"/>
                <a:gd name="T6" fmla="*/ 0 w 143"/>
                <a:gd name="T7" fmla="*/ 79 h 180"/>
                <a:gd name="T8" fmla="*/ 72 w 143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íṣḷïďê"/>
            <p:cNvSpPr/>
            <p:nvPr/>
          </p:nvSpPr>
          <p:spPr bwMode="auto">
            <a:xfrm>
              <a:off x="7242059" y="2955862"/>
              <a:ext cx="10799" cy="24298"/>
            </a:xfrm>
            <a:custGeom>
              <a:avLst/>
              <a:gdLst>
                <a:gd name="T0" fmla="*/ 0 w 4"/>
                <a:gd name="T1" fmla="*/ 5 h 9"/>
                <a:gd name="T2" fmla="*/ 2 w 4"/>
                <a:gd name="T3" fmla="*/ 9 h 9"/>
                <a:gd name="T4" fmla="*/ 3 w 4"/>
                <a:gd name="T5" fmla="*/ 4 h 9"/>
                <a:gd name="T6" fmla="*/ 1 w 4"/>
                <a:gd name="T7" fmla="*/ 0 h 9"/>
                <a:gd name="T8" fmla="*/ 0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ís1íḍe"/>
            <p:cNvSpPr/>
            <p:nvPr/>
          </p:nvSpPr>
          <p:spPr bwMode="auto">
            <a:xfrm>
              <a:off x="7165115" y="2963961"/>
              <a:ext cx="12149" cy="25648"/>
            </a:xfrm>
            <a:custGeom>
              <a:avLst/>
              <a:gdLst>
                <a:gd name="T0" fmla="*/ 1 w 4"/>
                <a:gd name="T1" fmla="*/ 5 h 9"/>
                <a:gd name="T2" fmla="*/ 3 w 4"/>
                <a:gd name="T3" fmla="*/ 9 h 9"/>
                <a:gd name="T4" fmla="*/ 4 w 4"/>
                <a:gd name="T5" fmla="*/ 5 h 9"/>
                <a:gd name="T6" fmla="*/ 2 w 4"/>
                <a:gd name="T7" fmla="*/ 0 h 9"/>
                <a:gd name="T8" fmla="*/ 1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î$ľiḓé"/>
            <p:cNvSpPr/>
            <p:nvPr/>
          </p:nvSpPr>
          <p:spPr bwMode="auto">
            <a:xfrm>
              <a:off x="7258258" y="3008508"/>
              <a:ext cx="114741" cy="163337"/>
            </a:xfrm>
            <a:custGeom>
              <a:avLst/>
              <a:gdLst>
                <a:gd name="T0" fmla="*/ 33 w 41"/>
                <a:gd name="T1" fmla="*/ 0 h 58"/>
                <a:gd name="T2" fmla="*/ 28 w 41"/>
                <a:gd name="T3" fmla="*/ 0 h 58"/>
                <a:gd name="T4" fmla="*/ 26 w 41"/>
                <a:gd name="T5" fmla="*/ 20 h 58"/>
                <a:gd name="T6" fmla="*/ 0 w 41"/>
                <a:gd name="T7" fmla="*/ 44 h 58"/>
                <a:gd name="T8" fmla="*/ 8 w 41"/>
                <a:gd name="T9" fmla="*/ 58 h 58"/>
                <a:gd name="T10" fmla="*/ 33 w 4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ïṩḻiḑè"/>
            <p:cNvSpPr/>
            <p:nvPr/>
          </p:nvSpPr>
          <p:spPr bwMode="auto">
            <a:xfrm>
              <a:off x="7117869" y="3179944"/>
              <a:ext cx="712743" cy="966523"/>
            </a:xfrm>
            <a:custGeom>
              <a:avLst/>
              <a:gdLst>
                <a:gd name="T0" fmla="*/ 254 w 254"/>
                <a:gd name="T1" fmla="*/ 243 h 345"/>
                <a:gd name="T2" fmla="*/ 249 w 254"/>
                <a:gd name="T3" fmla="*/ 249 h 345"/>
                <a:gd name="T4" fmla="*/ 243 w 254"/>
                <a:gd name="T5" fmla="*/ 256 h 345"/>
                <a:gd name="T6" fmla="*/ 12 w 254"/>
                <a:gd name="T7" fmla="*/ 304 h 345"/>
                <a:gd name="T8" fmla="*/ 27 w 254"/>
                <a:gd name="T9" fmla="*/ 243 h 345"/>
                <a:gd name="T10" fmla="*/ 20 w 254"/>
                <a:gd name="T11" fmla="*/ 11 h 345"/>
                <a:gd name="T12" fmla="*/ 109 w 254"/>
                <a:gd name="T13" fmla="*/ 6 h 345"/>
                <a:gd name="T14" fmla="*/ 188 w 254"/>
                <a:gd name="T15" fmla="*/ 0 h 345"/>
                <a:gd name="T16" fmla="*/ 183 w 254"/>
                <a:gd name="T17" fmla="*/ 68 h 345"/>
                <a:gd name="T18" fmla="*/ 185 w 254"/>
                <a:gd name="T19" fmla="*/ 86 h 345"/>
                <a:gd name="T20" fmla="*/ 186 w 254"/>
                <a:gd name="T21" fmla="*/ 92 h 345"/>
                <a:gd name="T22" fmla="*/ 210 w 254"/>
                <a:gd name="T23" fmla="*/ 93 h 345"/>
                <a:gd name="T24" fmla="*/ 224 w 254"/>
                <a:gd name="T25" fmla="*/ 92 h 345"/>
                <a:gd name="T26" fmla="*/ 208 w 254"/>
                <a:gd name="T27" fmla="*/ 151 h 345"/>
                <a:gd name="T28" fmla="*/ 210 w 254"/>
                <a:gd name="T29" fmla="*/ 168 h 345"/>
                <a:gd name="T30" fmla="*/ 254 w 254"/>
                <a:gd name="T31" fmla="*/ 24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iṧļïdé"/>
            <p:cNvSpPr/>
            <p:nvPr/>
          </p:nvSpPr>
          <p:spPr bwMode="auto">
            <a:xfrm>
              <a:off x="6549564" y="3807645"/>
              <a:ext cx="1002971" cy="1056966"/>
            </a:xfrm>
            <a:custGeom>
              <a:avLst/>
              <a:gdLst>
                <a:gd name="T0" fmla="*/ 358 w 358"/>
                <a:gd name="T1" fmla="*/ 83 h 377"/>
                <a:gd name="T2" fmla="*/ 228 w 358"/>
                <a:gd name="T3" fmla="*/ 186 h 377"/>
                <a:gd name="T4" fmla="*/ 166 w 358"/>
                <a:gd name="T5" fmla="*/ 351 h 377"/>
                <a:gd name="T6" fmla="*/ 148 w 358"/>
                <a:gd name="T7" fmla="*/ 376 h 377"/>
                <a:gd name="T8" fmla="*/ 129 w 358"/>
                <a:gd name="T9" fmla="*/ 376 h 377"/>
                <a:gd name="T10" fmla="*/ 112 w 358"/>
                <a:gd name="T11" fmla="*/ 377 h 377"/>
                <a:gd name="T12" fmla="*/ 93 w 358"/>
                <a:gd name="T13" fmla="*/ 366 h 377"/>
                <a:gd name="T14" fmla="*/ 89 w 358"/>
                <a:gd name="T15" fmla="*/ 40 h 377"/>
                <a:gd name="T16" fmla="*/ 236 w 358"/>
                <a:gd name="T17" fmla="*/ 12 h 377"/>
                <a:gd name="T18" fmla="*/ 358 w 358"/>
                <a:gd name="T19" fmla="*/ 8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Sľíḋè"/>
            <p:cNvSpPr/>
            <p:nvPr/>
          </p:nvSpPr>
          <p:spPr bwMode="auto">
            <a:xfrm>
              <a:off x="6795245" y="3219091"/>
              <a:ext cx="129590" cy="170086"/>
            </a:xfrm>
            <a:custGeom>
              <a:avLst/>
              <a:gdLst>
                <a:gd name="T0" fmla="*/ 12 w 46"/>
                <a:gd name="T1" fmla="*/ 57 h 61"/>
                <a:gd name="T2" fmla="*/ 14 w 46"/>
                <a:gd name="T3" fmla="*/ 29 h 61"/>
                <a:gd name="T4" fmla="*/ 28 w 46"/>
                <a:gd name="T5" fmla="*/ 14 h 61"/>
                <a:gd name="T6" fmla="*/ 39 w 46"/>
                <a:gd name="T7" fmla="*/ 16 h 61"/>
                <a:gd name="T8" fmla="*/ 29 w 46"/>
                <a:gd name="T9" fmla="*/ 57 h 61"/>
                <a:gd name="T10" fmla="*/ 12 w 46"/>
                <a:gd name="T11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iśḷíďe"/>
            <p:cNvSpPr/>
            <p:nvPr/>
          </p:nvSpPr>
          <p:spPr bwMode="auto">
            <a:xfrm>
              <a:off x="7939954" y="3279836"/>
              <a:ext cx="122841" cy="145788"/>
            </a:xfrm>
            <a:custGeom>
              <a:avLst/>
              <a:gdLst>
                <a:gd name="T0" fmla="*/ 17 w 44"/>
                <a:gd name="T1" fmla="*/ 3 h 52"/>
                <a:gd name="T2" fmla="*/ 14 w 44"/>
                <a:gd name="T3" fmla="*/ 36 h 52"/>
                <a:gd name="T4" fmla="*/ 43 w 44"/>
                <a:gd name="T5" fmla="*/ 27 h 52"/>
                <a:gd name="T6" fmla="*/ 26 w 44"/>
                <a:gd name="T7" fmla="*/ 14 h 52"/>
                <a:gd name="T8" fmla="*/ 17 w 44"/>
                <a:gd name="T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îṩliḋè"/>
            <p:cNvSpPr/>
            <p:nvPr/>
          </p:nvSpPr>
          <p:spPr bwMode="auto">
            <a:xfrm>
              <a:off x="8716142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íṧ1iḓê"/>
            <p:cNvSpPr/>
            <p:nvPr/>
          </p:nvSpPr>
          <p:spPr bwMode="auto"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ï$ḻíḑe"/>
            <p:cNvSpPr/>
            <p:nvPr/>
          </p:nvSpPr>
          <p:spPr bwMode="auto"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íṣ1íḑè"/>
            <p:cNvSpPr/>
            <p:nvPr/>
          </p:nvSpPr>
          <p:spPr bwMode="auto"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ïsḻïdè"/>
            <p:cNvSpPr/>
            <p:nvPr/>
          </p:nvSpPr>
          <p:spPr bwMode="auto">
            <a:xfrm>
              <a:off x="8960473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ïṩľïḑe"/>
            <p:cNvSpPr/>
            <p:nvPr/>
          </p:nvSpPr>
          <p:spPr bwMode="auto"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i$ľiḍè"/>
            <p:cNvSpPr/>
            <p:nvPr/>
          </p:nvSpPr>
          <p:spPr bwMode="auto"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îšlîḑe"/>
            <p:cNvSpPr/>
            <p:nvPr/>
          </p:nvSpPr>
          <p:spPr bwMode="auto"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íŝḷîdè"/>
            <p:cNvSpPr/>
            <p:nvPr/>
          </p:nvSpPr>
          <p:spPr bwMode="auto"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isḻïde"/>
            <p:cNvSpPr/>
            <p:nvPr/>
          </p:nvSpPr>
          <p:spPr bwMode="auto">
            <a:xfrm>
              <a:off x="6812794" y="3841392"/>
              <a:ext cx="739741" cy="1020519"/>
            </a:xfrm>
            <a:custGeom>
              <a:avLst/>
              <a:gdLst>
                <a:gd name="T0" fmla="*/ 264 w 264"/>
                <a:gd name="T1" fmla="*/ 71 h 364"/>
                <a:gd name="T2" fmla="*/ 134 w 264"/>
                <a:gd name="T3" fmla="*/ 174 h 364"/>
                <a:gd name="T4" fmla="*/ 72 w 264"/>
                <a:gd name="T5" fmla="*/ 339 h 364"/>
                <a:gd name="T6" fmla="*/ 54 w 264"/>
                <a:gd name="T7" fmla="*/ 364 h 364"/>
                <a:gd name="T8" fmla="*/ 35 w 264"/>
                <a:gd name="T9" fmla="*/ 364 h 364"/>
                <a:gd name="T10" fmla="*/ 11 w 264"/>
                <a:gd name="T11" fmla="*/ 207 h 364"/>
                <a:gd name="T12" fmla="*/ 142 w 264"/>
                <a:gd name="T13" fmla="*/ 0 h 364"/>
                <a:gd name="T14" fmla="*/ 264 w 264"/>
                <a:gd name="T15" fmla="*/ 71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íṡḷîdè"/>
            <p:cNvSpPr/>
            <p:nvPr/>
          </p:nvSpPr>
          <p:spPr bwMode="auto">
            <a:xfrm>
              <a:off x="7292005" y="3196143"/>
              <a:ext cx="132289" cy="56695"/>
            </a:xfrm>
            <a:custGeom>
              <a:avLst/>
              <a:gdLst>
                <a:gd name="T0" fmla="*/ 0 w 47"/>
                <a:gd name="T1" fmla="*/ 0 h 20"/>
                <a:gd name="T2" fmla="*/ 4 w 47"/>
                <a:gd name="T3" fmla="*/ 6 h 20"/>
                <a:gd name="T4" fmla="*/ 35 w 47"/>
                <a:gd name="T5" fmla="*/ 11 h 20"/>
                <a:gd name="T6" fmla="*/ 47 w 47"/>
                <a:gd name="T7" fmla="*/ 0 h 20"/>
                <a:gd name="T8" fmla="*/ 0 w 4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íşļîḋè"/>
            <p:cNvSpPr/>
            <p:nvPr/>
          </p:nvSpPr>
          <p:spPr bwMode="auto">
            <a:xfrm>
              <a:off x="7190764" y="3016608"/>
              <a:ext cx="87743" cy="45896"/>
            </a:xfrm>
            <a:custGeom>
              <a:avLst/>
              <a:gdLst>
                <a:gd name="T0" fmla="*/ 0 w 65"/>
                <a:gd name="T1" fmla="*/ 34 h 34"/>
                <a:gd name="T2" fmla="*/ 58 w 65"/>
                <a:gd name="T3" fmla="*/ 0 h 34"/>
                <a:gd name="T4" fmla="*/ 65 w 65"/>
                <a:gd name="T5" fmla="*/ 21 h 34"/>
                <a:gd name="T6" fmla="*/ 0 w 65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î$lîďé"/>
            <p:cNvSpPr/>
            <p:nvPr/>
          </p:nvSpPr>
          <p:spPr bwMode="auto">
            <a:xfrm>
              <a:off x="7706423" y="3386478"/>
              <a:ext cx="454914" cy="535908"/>
            </a:xfrm>
            <a:custGeom>
              <a:avLst/>
              <a:gdLst>
                <a:gd name="T0" fmla="*/ 160 w 162"/>
                <a:gd name="T1" fmla="*/ 0 h 191"/>
                <a:gd name="T2" fmla="*/ 98 w 162"/>
                <a:gd name="T3" fmla="*/ 153 h 191"/>
                <a:gd name="T4" fmla="*/ 86 w 162"/>
                <a:gd name="T5" fmla="*/ 155 h 191"/>
                <a:gd name="T6" fmla="*/ 5 w 162"/>
                <a:gd name="T7" fmla="*/ 89 h 191"/>
                <a:gd name="T8" fmla="*/ 0 w 162"/>
                <a:gd name="T9" fmla="*/ 94 h 191"/>
                <a:gd name="T10" fmla="*/ 44 w 162"/>
                <a:gd name="T11" fmla="*/ 169 h 191"/>
                <a:gd name="T12" fmla="*/ 39 w 162"/>
                <a:gd name="T13" fmla="*/ 175 h 191"/>
                <a:gd name="T14" fmla="*/ 88 w 162"/>
                <a:gd name="T15" fmla="*/ 191 h 191"/>
                <a:gd name="T16" fmla="*/ 89 w 162"/>
                <a:gd name="T17" fmla="*/ 191 h 191"/>
                <a:gd name="T18" fmla="*/ 161 w 162"/>
                <a:gd name="T19" fmla="*/ 39 h 191"/>
                <a:gd name="T20" fmla="*/ 160 w 162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iṡļïḑè"/>
            <p:cNvSpPr/>
            <p:nvPr/>
          </p:nvSpPr>
          <p:spPr bwMode="auto">
            <a:xfrm>
              <a:off x="7701023" y="3602461"/>
              <a:ext cx="20249" cy="48596"/>
            </a:xfrm>
            <a:custGeom>
              <a:avLst/>
              <a:gdLst>
                <a:gd name="T0" fmla="*/ 0 w 7"/>
                <a:gd name="T1" fmla="*/ 0 h 17"/>
                <a:gd name="T2" fmla="*/ 0 w 7"/>
                <a:gd name="T3" fmla="*/ 0 h 17"/>
                <a:gd name="T4" fmla="*/ 2 w 7"/>
                <a:gd name="T5" fmla="*/ 17 h 17"/>
                <a:gd name="T6" fmla="*/ 2 w 7"/>
                <a:gd name="T7" fmla="*/ 17 h 17"/>
                <a:gd name="T8" fmla="*/ 7 w 7"/>
                <a:gd name="T9" fmla="*/ 12 h 17"/>
                <a:gd name="T10" fmla="*/ 7 w 7"/>
                <a:gd name="T11" fmla="*/ 12 h 17"/>
                <a:gd name="T12" fmla="*/ 0 w 7"/>
                <a:gd name="T13" fmla="*/ 0 h 17"/>
                <a:gd name="T14" fmla="*/ 0 w 7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îṡľiḓé"/>
            <p:cNvSpPr/>
            <p:nvPr/>
          </p:nvSpPr>
          <p:spPr bwMode="auto">
            <a:xfrm>
              <a:off x="7633528" y="3471521"/>
              <a:ext cx="197084" cy="425217"/>
            </a:xfrm>
            <a:custGeom>
              <a:avLst/>
              <a:gdLst>
                <a:gd name="T0" fmla="*/ 0 w 70"/>
                <a:gd name="T1" fmla="*/ 0 h 152"/>
                <a:gd name="T2" fmla="*/ 8 w 70"/>
                <a:gd name="T3" fmla="*/ 67 h 152"/>
                <a:gd name="T4" fmla="*/ 10 w 70"/>
                <a:gd name="T5" fmla="*/ 76 h 152"/>
                <a:gd name="T6" fmla="*/ 27 w 70"/>
                <a:gd name="T7" fmla="*/ 129 h 152"/>
                <a:gd name="T8" fmla="*/ 59 w 70"/>
                <a:gd name="T9" fmla="*/ 152 h 152"/>
                <a:gd name="T10" fmla="*/ 65 w 70"/>
                <a:gd name="T11" fmla="*/ 145 h 152"/>
                <a:gd name="T12" fmla="*/ 65 w 70"/>
                <a:gd name="T13" fmla="*/ 145 h 152"/>
                <a:gd name="T14" fmla="*/ 70 w 70"/>
                <a:gd name="T15" fmla="*/ 139 h 152"/>
                <a:gd name="T16" fmla="*/ 26 w 70"/>
                <a:gd name="T17" fmla="*/ 64 h 152"/>
                <a:gd name="T18" fmla="*/ 26 w 70"/>
                <a:gd name="T19" fmla="*/ 64 h 152"/>
                <a:gd name="T20" fmla="*/ 24 w 70"/>
                <a:gd name="T21" fmla="*/ 47 h 152"/>
                <a:gd name="T22" fmla="*/ 24 w 70"/>
                <a:gd name="T23" fmla="*/ 47 h 152"/>
                <a:gd name="T24" fmla="*/ 0 w 70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$1iḓe"/>
            <p:cNvSpPr/>
            <p:nvPr/>
          </p:nvSpPr>
          <p:spPr bwMode="auto">
            <a:xfrm>
              <a:off x="6914035" y="3815744"/>
              <a:ext cx="1123111" cy="1051567"/>
            </a:xfrm>
            <a:custGeom>
              <a:avLst/>
              <a:gdLst>
                <a:gd name="T0" fmla="*/ 357 w 401"/>
                <a:gd name="T1" fmla="*/ 161 h 375"/>
                <a:gd name="T2" fmla="*/ 212 w 401"/>
                <a:gd name="T3" fmla="*/ 225 h 375"/>
                <a:gd name="T4" fmla="*/ 227 w 401"/>
                <a:gd name="T5" fmla="*/ 359 h 375"/>
                <a:gd name="T6" fmla="*/ 215 w 401"/>
                <a:gd name="T7" fmla="*/ 375 h 375"/>
                <a:gd name="T8" fmla="*/ 154 w 401"/>
                <a:gd name="T9" fmla="*/ 375 h 375"/>
                <a:gd name="T10" fmla="*/ 145 w 401"/>
                <a:gd name="T11" fmla="*/ 371 h 375"/>
                <a:gd name="T12" fmla="*/ 113 w 401"/>
                <a:gd name="T13" fmla="*/ 57 h 375"/>
                <a:gd name="T14" fmla="*/ 284 w 401"/>
                <a:gd name="T15" fmla="*/ 6 h 375"/>
                <a:gd name="T16" fmla="*/ 327 w 401"/>
                <a:gd name="T17" fmla="*/ 16 h 375"/>
                <a:gd name="T18" fmla="*/ 357 w 401"/>
                <a:gd name="T19" fmla="*/ 16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îṧḷiḋé"/>
            <p:cNvSpPr/>
            <p:nvPr/>
          </p:nvSpPr>
          <p:spPr bwMode="auto">
            <a:xfrm>
              <a:off x="7292005" y="3833292"/>
              <a:ext cx="745141" cy="1034018"/>
            </a:xfrm>
            <a:custGeom>
              <a:avLst/>
              <a:gdLst>
                <a:gd name="T0" fmla="*/ 222 w 266"/>
                <a:gd name="T1" fmla="*/ 155 h 369"/>
                <a:gd name="T2" fmla="*/ 77 w 266"/>
                <a:gd name="T3" fmla="*/ 219 h 369"/>
                <a:gd name="T4" fmla="*/ 92 w 266"/>
                <a:gd name="T5" fmla="*/ 353 h 369"/>
                <a:gd name="T6" fmla="*/ 80 w 266"/>
                <a:gd name="T7" fmla="*/ 369 h 369"/>
                <a:gd name="T8" fmla="*/ 60 w 266"/>
                <a:gd name="T9" fmla="*/ 369 h 369"/>
                <a:gd name="T10" fmla="*/ 30 w 266"/>
                <a:gd name="T11" fmla="*/ 255 h 369"/>
                <a:gd name="T12" fmla="*/ 162 w 266"/>
                <a:gd name="T13" fmla="*/ 111 h 369"/>
                <a:gd name="T14" fmla="*/ 149 w 266"/>
                <a:gd name="T15" fmla="*/ 0 h 369"/>
                <a:gd name="T16" fmla="*/ 192 w 266"/>
                <a:gd name="T17" fmla="*/ 10 h 369"/>
                <a:gd name="T18" fmla="*/ 222 w 266"/>
                <a:gd name="T19" fmla="*/ 1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íŝľídê"/>
            <p:cNvSpPr/>
            <p:nvPr/>
          </p:nvSpPr>
          <p:spPr bwMode="auto">
            <a:xfrm>
              <a:off x="4516626" y="1774706"/>
              <a:ext cx="276728" cy="382020"/>
            </a:xfrm>
            <a:custGeom>
              <a:avLst/>
              <a:gdLst>
                <a:gd name="T0" fmla="*/ 83 w 99"/>
                <a:gd name="T1" fmla="*/ 25 h 136"/>
                <a:gd name="T2" fmla="*/ 94 w 99"/>
                <a:gd name="T3" fmla="*/ 44 h 136"/>
                <a:gd name="T4" fmla="*/ 88 w 99"/>
                <a:gd name="T5" fmla="*/ 72 h 136"/>
                <a:gd name="T6" fmla="*/ 72 w 99"/>
                <a:gd name="T7" fmla="*/ 122 h 136"/>
                <a:gd name="T8" fmla="*/ 19 w 99"/>
                <a:gd name="T9" fmla="*/ 40 h 136"/>
                <a:gd name="T10" fmla="*/ 83 w 99"/>
                <a:gd name="T11" fmla="*/ 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iṡlíďê"/>
            <p:cNvSpPr/>
            <p:nvPr/>
          </p:nvSpPr>
          <p:spPr bwMode="auto">
            <a:xfrm>
              <a:off x="4608418" y="1763907"/>
              <a:ext cx="306426" cy="171437"/>
            </a:xfrm>
            <a:custGeom>
              <a:avLst/>
              <a:gdLst>
                <a:gd name="T0" fmla="*/ 0 w 109"/>
                <a:gd name="T1" fmla="*/ 22 h 61"/>
                <a:gd name="T2" fmla="*/ 82 w 109"/>
                <a:gd name="T3" fmla="*/ 46 h 61"/>
                <a:gd name="T4" fmla="*/ 78 w 109"/>
                <a:gd name="T5" fmla="*/ 13 h 61"/>
                <a:gd name="T6" fmla="*/ 58 w 109"/>
                <a:gd name="T7" fmla="*/ 22 h 61"/>
                <a:gd name="T8" fmla="*/ 0 w 109"/>
                <a:gd name="T9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îṣḻidé"/>
            <p:cNvSpPr/>
            <p:nvPr/>
          </p:nvSpPr>
          <p:spPr bwMode="auto">
            <a:xfrm>
              <a:off x="4519325" y="1774706"/>
              <a:ext cx="125540" cy="218683"/>
            </a:xfrm>
            <a:custGeom>
              <a:avLst/>
              <a:gdLst>
                <a:gd name="T0" fmla="*/ 45 w 45"/>
                <a:gd name="T1" fmla="*/ 14 h 78"/>
                <a:gd name="T2" fmla="*/ 17 w 45"/>
                <a:gd name="T3" fmla="*/ 11 h 78"/>
                <a:gd name="T4" fmla="*/ 15 w 45"/>
                <a:gd name="T5" fmla="*/ 78 h 78"/>
                <a:gd name="T6" fmla="*/ 45 w 45"/>
                <a:gd name="T7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ïś1iḍe"/>
            <p:cNvSpPr/>
            <p:nvPr/>
          </p:nvSpPr>
          <p:spPr bwMode="auto">
            <a:xfrm>
              <a:off x="4555773" y="1808453"/>
              <a:ext cx="112042" cy="168737"/>
            </a:xfrm>
            <a:custGeom>
              <a:avLst/>
              <a:gdLst>
                <a:gd name="T0" fmla="*/ 40 w 40"/>
                <a:gd name="T1" fmla="*/ 13 h 60"/>
                <a:gd name="T2" fmla="*/ 17 w 40"/>
                <a:gd name="T3" fmla="*/ 36 h 60"/>
                <a:gd name="T4" fmla="*/ 4 w 40"/>
                <a:gd name="T5" fmla="*/ 60 h 60"/>
                <a:gd name="T6" fmla="*/ 4 w 40"/>
                <a:gd name="T7" fmla="*/ 45 h 60"/>
                <a:gd name="T8" fmla="*/ 2 w 40"/>
                <a:gd name="T9" fmla="*/ 39 h 60"/>
                <a:gd name="T10" fmla="*/ 26 w 40"/>
                <a:gd name="T11" fmla="*/ 2 h 60"/>
                <a:gd name="T12" fmla="*/ 40 w 40"/>
                <a:gd name="T13" fmla="*/ 1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íṡľide"/>
            <p:cNvSpPr/>
            <p:nvPr/>
          </p:nvSpPr>
          <p:spPr bwMode="auto">
            <a:xfrm>
              <a:off x="4513926" y="1915095"/>
              <a:ext cx="52646" cy="82344"/>
            </a:xfrm>
            <a:custGeom>
              <a:avLst/>
              <a:gdLst>
                <a:gd name="T0" fmla="*/ 19 w 19"/>
                <a:gd name="T1" fmla="*/ 29 h 29"/>
                <a:gd name="T2" fmla="*/ 6 w 19"/>
                <a:gd name="T3" fmla="*/ 22 h 29"/>
                <a:gd name="T4" fmla="*/ 19 w 19"/>
                <a:gd name="T5" fmla="*/ 7 h 29"/>
                <a:gd name="T6" fmla="*/ 19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Slïḍê"/>
            <p:cNvSpPr/>
            <p:nvPr/>
          </p:nvSpPr>
          <p:spPr bwMode="auto">
            <a:xfrm>
              <a:off x="4477479" y="1977190"/>
              <a:ext cx="190335" cy="244331"/>
            </a:xfrm>
            <a:custGeom>
              <a:avLst/>
              <a:gdLst>
                <a:gd name="T0" fmla="*/ 141 w 141"/>
                <a:gd name="T1" fmla="*/ 77 h 181"/>
                <a:gd name="T2" fmla="*/ 130 w 141"/>
                <a:gd name="T3" fmla="*/ 102 h 181"/>
                <a:gd name="T4" fmla="*/ 116 w 141"/>
                <a:gd name="T5" fmla="*/ 133 h 181"/>
                <a:gd name="T6" fmla="*/ 103 w 141"/>
                <a:gd name="T7" fmla="*/ 160 h 181"/>
                <a:gd name="T8" fmla="*/ 0 w 141"/>
                <a:gd name="T9" fmla="*/ 181 h 181"/>
                <a:gd name="T10" fmla="*/ 62 w 141"/>
                <a:gd name="T11" fmla="*/ 15 h 181"/>
                <a:gd name="T12" fmla="*/ 62 w 141"/>
                <a:gd name="T13" fmla="*/ 12 h 181"/>
                <a:gd name="T14" fmla="*/ 66 w 141"/>
                <a:gd name="T15" fmla="*/ 0 h 181"/>
                <a:gd name="T16" fmla="*/ 141 w 141"/>
                <a:gd name="T17" fmla="*/ 7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ṡlîďè"/>
            <p:cNvSpPr/>
            <p:nvPr/>
          </p:nvSpPr>
          <p:spPr bwMode="auto">
            <a:xfrm>
              <a:off x="4667814" y="2027136"/>
              <a:ext cx="78294" cy="62095"/>
            </a:xfrm>
            <a:custGeom>
              <a:avLst/>
              <a:gdLst>
                <a:gd name="T0" fmla="*/ 0 w 28"/>
                <a:gd name="T1" fmla="*/ 0 h 22"/>
                <a:gd name="T2" fmla="*/ 14 w 28"/>
                <a:gd name="T3" fmla="*/ 16 h 22"/>
                <a:gd name="T4" fmla="*/ 28 w 28"/>
                <a:gd name="T5" fmla="*/ 2 h 22"/>
                <a:gd name="T6" fmla="*/ 0 w 2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Sliḑe"/>
            <p:cNvSpPr/>
            <p:nvPr/>
          </p:nvSpPr>
          <p:spPr bwMode="auto">
            <a:xfrm>
              <a:off x="4659714" y="1940743"/>
              <a:ext cx="10799" cy="22949"/>
            </a:xfrm>
            <a:custGeom>
              <a:avLst/>
              <a:gdLst>
                <a:gd name="T0" fmla="*/ 4 w 4"/>
                <a:gd name="T1" fmla="*/ 4 h 8"/>
                <a:gd name="T2" fmla="*/ 2 w 4"/>
                <a:gd name="T3" fmla="*/ 8 h 8"/>
                <a:gd name="T4" fmla="*/ 1 w 4"/>
                <a:gd name="T5" fmla="*/ 4 h 8"/>
                <a:gd name="T6" fmla="*/ 3 w 4"/>
                <a:gd name="T7" fmla="*/ 0 h 8"/>
                <a:gd name="T8" fmla="*/ 4 w 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iṩḷiḋê"/>
            <p:cNvSpPr/>
            <p:nvPr/>
          </p:nvSpPr>
          <p:spPr bwMode="auto">
            <a:xfrm>
              <a:off x="4735308" y="1946142"/>
              <a:ext cx="10799" cy="25648"/>
            </a:xfrm>
            <a:custGeom>
              <a:avLst/>
              <a:gdLst>
                <a:gd name="T0" fmla="*/ 3 w 4"/>
                <a:gd name="T1" fmla="*/ 5 h 9"/>
                <a:gd name="T2" fmla="*/ 1 w 4"/>
                <a:gd name="T3" fmla="*/ 9 h 9"/>
                <a:gd name="T4" fmla="*/ 0 w 4"/>
                <a:gd name="T5" fmla="*/ 5 h 9"/>
                <a:gd name="T6" fmla="*/ 2 w 4"/>
                <a:gd name="T7" fmla="*/ 1 h 9"/>
                <a:gd name="T8" fmla="*/ 3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îślíďé"/>
            <p:cNvSpPr/>
            <p:nvPr/>
          </p:nvSpPr>
          <p:spPr bwMode="auto">
            <a:xfrm>
              <a:off x="4540924" y="1993389"/>
              <a:ext cx="112042" cy="163337"/>
            </a:xfrm>
            <a:custGeom>
              <a:avLst/>
              <a:gdLst>
                <a:gd name="T0" fmla="*/ 40 w 40"/>
                <a:gd name="T1" fmla="*/ 43 h 58"/>
                <a:gd name="T2" fmla="*/ 33 w 40"/>
                <a:gd name="T3" fmla="*/ 58 h 58"/>
                <a:gd name="T4" fmla="*/ 7 w 40"/>
                <a:gd name="T5" fmla="*/ 1 h 58"/>
                <a:gd name="T6" fmla="*/ 7 w 40"/>
                <a:gd name="T7" fmla="*/ 0 h 58"/>
                <a:gd name="T8" fmla="*/ 7 w 40"/>
                <a:gd name="T9" fmla="*/ 0 h 58"/>
                <a:gd name="T10" fmla="*/ 12 w 40"/>
                <a:gd name="T11" fmla="*/ 0 h 58"/>
                <a:gd name="T12" fmla="*/ 14 w 40"/>
                <a:gd name="T13" fmla="*/ 20 h 58"/>
                <a:gd name="T14" fmla="*/ 40 w 40"/>
                <a:gd name="T15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Sliḍê"/>
            <p:cNvSpPr/>
            <p:nvPr/>
          </p:nvSpPr>
          <p:spPr bwMode="auto">
            <a:xfrm>
              <a:off x="4297943" y="2139177"/>
              <a:ext cx="1384990" cy="877430"/>
            </a:xfrm>
            <a:custGeom>
              <a:avLst/>
              <a:gdLst>
                <a:gd name="T0" fmla="*/ 490 w 494"/>
                <a:gd name="T1" fmla="*/ 167 h 313"/>
                <a:gd name="T2" fmla="*/ 490 w 494"/>
                <a:gd name="T3" fmla="*/ 220 h 313"/>
                <a:gd name="T4" fmla="*/ 251 w 494"/>
                <a:gd name="T5" fmla="*/ 268 h 313"/>
                <a:gd name="T6" fmla="*/ 251 w 494"/>
                <a:gd name="T7" fmla="*/ 268 h 313"/>
                <a:gd name="T8" fmla="*/ 66 w 494"/>
                <a:gd name="T9" fmla="*/ 36 h 313"/>
                <a:gd name="T10" fmla="*/ 164 w 494"/>
                <a:gd name="T11" fmla="*/ 28 h 313"/>
                <a:gd name="T12" fmla="*/ 324 w 494"/>
                <a:gd name="T13" fmla="*/ 188 h 313"/>
                <a:gd name="T14" fmla="*/ 490 w 494"/>
                <a:gd name="T15" fmla="*/ 16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îšliḋé"/>
            <p:cNvSpPr/>
            <p:nvPr/>
          </p:nvSpPr>
          <p:spPr bwMode="auto">
            <a:xfrm>
              <a:off x="3444811" y="3732051"/>
              <a:ext cx="120141" cy="318575"/>
            </a:xfrm>
            <a:custGeom>
              <a:avLst/>
              <a:gdLst>
                <a:gd name="T0" fmla="*/ 38 w 43"/>
                <a:gd name="T1" fmla="*/ 20 h 114"/>
                <a:gd name="T2" fmla="*/ 3 w 43"/>
                <a:gd name="T3" fmla="*/ 9 h 114"/>
                <a:gd name="T4" fmla="*/ 5 w 43"/>
                <a:gd name="T5" fmla="*/ 114 h 114"/>
                <a:gd name="T6" fmla="*/ 17 w 43"/>
                <a:gd name="T7" fmla="*/ 101 h 114"/>
                <a:gd name="T8" fmla="*/ 30 w 43"/>
                <a:gd name="T9" fmla="*/ 57 h 114"/>
                <a:gd name="T10" fmla="*/ 38 w 43"/>
                <a:gd name="T11" fmla="*/ 2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í$ľîḓè"/>
            <p:cNvSpPr/>
            <p:nvPr/>
          </p:nvSpPr>
          <p:spPr bwMode="auto">
            <a:xfrm>
              <a:off x="3498806" y="2904566"/>
              <a:ext cx="1411988" cy="1286448"/>
            </a:xfrm>
            <a:custGeom>
              <a:avLst/>
              <a:gdLst>
                <a:gd name="T0" fmla="*/ 475 w 504"/>
                <a:gd name="T1" fmla="*/ 197 h 459"/>
                <a:gd name="T2" fmla="*/ 453 w 504"/>
                <a:gd name="T3" fmla="*/ 226 h 459"/>
                <a:gd name="T4" fmla="*/ 4 w 504"/>
                <a:gd name="T5" fmla="*/ 362 h 459"/>
                <a:gd name="T6" fmla="*/ 3 w 504"/>
                <a:gd name="T7" fmla="*/ 319 h 459"/>
                <a:gd name="T8" fmla="*/ 13 w 504"/>
                <a:gd name="T9" fmla="*/ 299 h 459"/>
                <a:gd name="T10" fmla="*/ 270 w 504"/>
                <a:gd name="T11" fmla="*/ 210 h 459"/>
                <a:gd name="T12" fmla="*/ 362 w 504"/>
                <a:gd name="T13" fmla="*/ 85 h 459"/>
                <a:gd name="T14" fmla="*/ 364 w 504"/>
                <a:gd name="T15" fmla="*/ 78 h 459"/>
                <a:gd name="T16" fmla="*/ 501 w 504"/>
                <a:gd name="T17" fmla="*/ 101 h 459"/>
                <a:gd name="T18" fmla="*/ 497 w 504"/>
                <a:gd name="T19" fmla="*/ 141 h 459"/>
                <a:gd name="T20" fmla="*/ 475 w 504"/>
                <a:gd name="T21" fmla="*/ 19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ïsḻídé"/>
            <p:cNvSpPr/>
            <p:nvPr/>
          </p:nvSpPr>
          <p:spPr bwMode="auto">
            <a:xfrm>
              <a:off x="3506906" y="3050354"/>
              <a:ext cx="1306696" cy="749191"/>
            </a:xfrm>
            <a:custGeom>
              <a:avLst/>
              <a:gdLst>
                <a:gd name="T0" fmla="*/ 452 w 466"/>
                <a:gd name="T1" fmla="*/ 0 h 267"/>
                <a:gd name="T2" fmla="*/ 409 w 466"/>
                <a:gd name="T3" fmla="*/ 55 h 267"/>
                <a:gd name="T4" fmla="*/ 405 w 466"/>
                <a:gd name="T5" fmla="*/ 60 h 267"/>
                <a:gd name="T6" fmla="*/ 358 w 466"/>
                <a:gd name="T7" fmla="*/ 36 h 267"/>
                <a:gd name="T8" fmla="*/ 358 w 466"/>
                <a:gd name="T9" fmla="*/ 36 h 267"/>
                <a:gd name="T10" fmla="*/ 356 w 466"/>
                <a:gd name="T11" fmla="*/ 23 h 267"/>
                <a:gd name="T12" fmla="*/ 341 w 466"/>
                <a:gd name="T13" fmla="*/ 37 h 267"/>
                <a:gd name="T14" fmla="*/ 354 w 466"/>
                <a:gd name="T15" fmla="*/ 44 h 267"/>
                <a:gd name="T16" fmla="*/ 351 w 466"/>
                <a:gd name="T17" fmla="*/ 54 h 267"/>
                <a:gd name="T18" fmla="*/ 267 w 466"/>
                <a:gd name="T19" fmla="*/ 158 h 267"/>
                <a:gd name="T20" fmla="*/ 10 w 466"/>
                <a:gd name="T21" fmla="*/ 247 h 267"/>
                <a:gd name="T22" fmla="*/ 0 w 466"/>
                <a:gd name="T23" fmla="*/ 267 h 267"/>
                <a:gd name="T24" fmla="*/ 230 w 466"/>
                <a:gd name="T25" fmla="*/ 230 h 267"/>
                <a:gd name="T26" fmla="*/ 423 w 466"/>
                <a:gd name="T27" fmla="*/ 67 h 267"/>
                <a:gd name="T28" fmla="*/ 427 w 466"/>
                <a:gd name="T29" fmla="*/ 63 h 267"/>
                <a:gd name="T30" fmla="*/ 466 w 466"/>
                <a:gd name="T31" fmla="*/ 4 h 267"/>
                <a:gd name="T32" fmla="*/ 452 w 466"/>
                <a:gd name="T3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íŝḻíḍe"/>
            <p:cNvSpPr/>
            <p:nvPr/>
          </p:nvSpPr>
          <p:spPr bwMode="auto">
            <a:xfrm>
              <a:off x="5071432" y="4612181"/>
              <a:ext cx="319925" cy="117441"/>
            </a:xfrm>
            <a:custGeom>
              <a:avLst/>
              <a:gdLst>
                <a:gd name="T0" fmla="*/ 21 w 114"/>
                <a:gd name="T1" fmla="*/ 4 h 42"/>
                <a:gd name="T2" fmla="*/ 8 w 114"/>
                <a:gd name="T3" fmla="*/ 39 h 42"/>
                <a:gd name="T4" fmla="*/ 114 w 114"/>
                <a:gd name="T5" fmla="*/ 39 h 42"/>
                <a:gd name="T6" fmla="*/ 101 w 114"/>
                <a:gd name="T7" fmla="*/ 27 h 42"/>
                <a:gd name="T8" fmla="*/ 57 w 114"/>
                <a:gd name="T9" fmla="*/ 13 h 42"/>
                <a:gd name="T10" fmla="*/ 21 w 114"/>
                <a:gd name="T11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îŝľîḋê"/>
            <p:cNvSpPr/>
            <p:nvPr/>
          </p:nvSpPr>
          <p:spPr bwMode="auto">
            <a:xfrm>
              <a:off x="4821701" y="2919415"/>
              <a:ext cx="773489" cy="1731913"/>
            </a:xfrm>
            <a:custGeom>
              <a:avLst/>
              <a:gdLst>
                <a:gd name="T0" fmla="*/ 153 w 276"/>
                <a:gd name="T1" fmla="*/ 612 h 618"/>
                <a:gd name="T2" fmla="*/ 143 w 276"/>
                <a:gd name="T3" fmla="*/ 618 h 618"/>
                <a:gd name="T4" fmla="*/ 115 w 276"/>
                <a:gd name="T5" fmla="*/ 617 h 618"/>
                <a:gd name="T6" fmla="*/ 98 w 276"/>
                <a:gd name="T7" fmla="*/ 617 h 618"/>
                <a:gd name="T8" fmla="*/ 91 w 276"/>
                <a:gd name="T9" fmla="*/ 607 h 618"/>
                <a:gd name="T10" fmla="*/ 110 w 276"/>
                <a:gd name="T11" fmla="*/ 425 h 618"/>
                <a:gd name="T12" fmla="*/ 16 w 276"/>
                <a:gd name="T13" fmla="*/ 179 h 618"/>
                <a:gd name="T14" fmla="*/ 0 w 276"/>
                <a:gd name="T15" fmla="*/ 159 h 618"/>
                <a:gd name="T16" fmla="*/ 15 w 276"/>
                <a:gd name="T17" fmla="*/ 120 h 618"/>
                <a:gd name="T18" fmla="*/ 16 w 276"/>
                <a:gd name="T19" fmla="*/ 119 h 618"/>
                <a:gd name="T20" fmla="*/ 135 w 276"/>
                <a:gd name="T21" fmla="*/ 109 h 618"/>
                <a:gd name="T22" fmla="*/ 153 w 276"/>
                <a:gd name="T23" fmla="*/ 6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iśļíḑé"/>
            <p:cNvSpPr/>
            <p:nvPr/>
          </p:nvSpPr>
          <p:spPr bwMode="auto">
            <a:xfrm>
              <a:off x="4863548" y="3252838"/>
              <a:ext cx="398219" cy="1395789"/>
            </a:xfrm>
            <a:custGeom>
              <a:avLst/>
              <a:gdLst>
                <a:gd name="T0" fmla="*/ 100 w 142"/>
                <a:gd name="T1" fmla="*/ 498 h 498"/>
                <a:gd name="T2" fmla="*/ 83 w 142"/>
                <a:gd name="T3" fmla="*/ 498 h 498"/>
                <a:gd name="T4" fmla="*/ 72 w 142"/>
                <a:gd name="T5" fmla="*/ 491 h 498"/>
                <a:gd name="T6" fmla="*/ 80 w 142"/>
                <a:gd name="T7" fmla="*/ 280 h 498"/>
                <a:gd name="T8" fmla="*/ 1 w 142"/>
                <a:gd name="T9" fmla="*/ 60 h 498"/>
                <a:gd name="T10" fmla="*/ 0 w 142"/>
                <a:gd name="T11" fmla="*/ 1 h 498"/>
                <a:gd name="T12" fmla="*/ 0 w 142"/>
                <a:gd name="T13" fmla="*/ 0 h 498"/>
                <a:gd name="T14" fmla="*/ 1 w 142"/>
                <a:gd name="T15" fmla="*/ 0 h 498"/>
                <a:gd name="T16" fmla="*/ 134 w 142"/>
                <a:gd name="T17" fmla="*/ 173 h 498"/>
                <a:gd name="T18" fmla="*/ 100 w 142"/>
                <a:gd name="T1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ïsliḓê"/>
            <p:cNvSpPr/>
            <p:nvPr/>
          </p:nvSpPr>
          <p:spPr bwMode="auto">
            <a:xfrm>
              <a:off x="4319541" y="2175624"/>
              <a:ext cx="824785" cy="1194656"/>
            </a:xfrm>
            <a:custGeom>
              <a:avLst/>
              <a:gdLst>
                <a:gd name="T0" fmla="*/ 294 w 294"/>
                <a:gd name="T1" fmla="*/ 348 h 426"/>
                <a:gd name="T2" fmla="*/ 24 w 294"/>
                <a:gd name="T3" fmla="*/ 426 h 426"/>
                <a:gd name="T4" fmla="*/ 35 w 294"/>
                <a:gd name="T5" fmla="*/ 202 h 426"/>
                <a:gd name="T6" fmla="*/ 18 w 294"/>
                <a:gd name="T7" fmla="*/ 152 h 426"/>
                <a:gd name="T8" fmla="*/ 16 w 294"/>
                <a:gd name="T9" fmla="*/ 147 h 426"/>
                <a:gd name="T10" fmla="*/ 34 w 294"/>
                <a:gd name="T11" fmla="*/ 7 h 426"/>
                <a:gd name="T12" fmla="*/ 126 w 294"/>
                <a:gd name="T13" fmla="*/ 0 h 426"/>
                <a:gd name="T14" fmla="*/ 236 w 294"/>
                <a:gd name="T15" fmla="*/ 179 h 426"/>
                <a:gd name="T16" fmla="*/ 294 w 294"/>
                <a:gd name="T17" fmla="*/ 348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îṧļïḑê"/>
            <p:cNvSpPr/>
            <p:nvPr/>
          </p:nvSpPr>
          <p:spPr bwMode="auto">
            <a:xfrm>
              <a:off x="4652965" y="2888367"/>
              <a:ext cx="155238" cy="174137"/>
            </a:xfrm>
            <a:custGeom>
              <a:avLst/>
              <a:gdLst>
                <a:gd name="T0" fmla="*/ 53 w 55"/>
                <a:gd name="T1" fmla="*/ 33 h 62"/>
                <a:gd name="T2" fmla="*/ 48 w 55"/>
                <a:gd name="T3" fmla="*/ 45 h 62"/>
                <a:gd name="T4" fmla="*/ 13 w 55"/>
                <a:gd name="T5" fmla="*/ 62 h 62"/>
                <a:gd name="T6" fmla="*/ 6 w 55"/>
                <a:gd name="T7" fmla="*/ 62 h 62"/>
                <a:gd name="T8" fmla="*/ 3 w 55"/>
                <a:gd name="T9" fmla="*/ 38 h 62"/>
                <a:gd name="T10" fmla="*/ 0 w 55"/>
                <a:gd name="T11" fmla="*/ 13 h 62"/>
                <a:gd name="T12" fmla="*/ 0 w 55"/>
                <a:gd name="T13" fmla="*/ 13 h 62"/>
                <a:gd name="T14" fmla="*/ 27 w 55"/>
                <a:gd name="T15" fmla="*/ 3 h 62"/>
                <a:gd name="T16" fmla="*/ 32 w 55"/>
                <a:gd name="T17" fmla="*/ 9 h 62"/>
                <a:gd name="T18" fmla="*/ 44 w 55"/>
                <a:gd name="T19" fmla="*/ 7 h 62"/>
                <a:gd name="T20" fmla="*/ 53 w 55"/>
                <a:gd name="T21" fmla="*/ 3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ïş1îḓé"/>
            <p:cNvSpPr/>
            <p:nvPr/>
          </p:nvSpPr>
          <p:spPr bwMode="auto">
            <a:xfrm>
              <a:off x="4623267" y="2175624"/>
              <a:ext cx="411718" cy="454914"/>
            </a:xfrm>
            <a:custGeom>
              <a:avLst/>
              <a:gdLst>
                <a:gd name="T0" fmla="*/ 86 w 147"/>
                <a:gd name="T1" fmla="*/ 162 h 162"/>
                <a:gd name="T2" fmla="*/ 147 w 147"/>
                <a:gd name="T3" fmla="*/ 123 h 162"/>
                <a:gd name="T4" fmla="*/ 85 w 147"/>
                <a:gd name="T5" fmla="*/ 29 h 162"/>
                <a:gd name="T6" fmla="*/ 18 w 147"/>
                <a:gd name="T7" fmla="*/ 0 h 162"/>
                <a:gd name="T8" fmla="*/ 0 w 147"/>
                <a:gd name="T9" fmla="*/ 1 h 162"/>
                <a:gd name="T10" fmla="*/ 86 w 147"/>
                <a:gd name="T1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ïṡļiḍè"/>
            <p:cNvSpPr/>
            <p:nvPr/>
          </p:nvSpPr>
          <p:spPr bwMode="auto">
            <a:xfrm>
              <a:off x="3924023" y="2479350"/>
              <a:ext cx="801836" cy="711394"/>
            </a:xfrm>
            <a:custGeom>
              <a:avLst/>
              <a:gdLst>
                <a:gd name="T0" fmla="*/ 286 w 286"/>
                <a:gd name="T1" fmla="*/ 204 h 254"/>
                <a:gd name="T2" fmla="*/ 273 w 286"/>
                <a:gd name="T3" fmla="*/ 208 h 254"/>
                <a:gd name="T4" fmla="*/ 21 w 286"/>
                <a:gd name="T5" fmla="*/ 204 h 254"/>
                <a:gd name="T6" fmla="*/ 9 w 286"/>
                <a:gd name="T7" fmla="*/ 120 h 254"/>
                <a:gd name="T8" fmla="*/ 75 w 286"/>
                <a:gd name="T9" fmla="*/ 0 h 254"/>
                <a:gd name="T10" fmla="*/ 173 w 286"/>
                <a:gd name="T11" fmla="*/ 8 h 254"/>
                <a:gd name="T12" fmla="*/ 145 w 286"/>
                <a:gd name="T13" fmla="*/ 133 h 254"/>
                <a:gd name="T14" fmla="*/ 260 w 286"/>
                <a:gd name="T15" fmla="*/ 159 h 254"/>
                <a:gd name="T16" fmla="*/ 267 w 286"/>
                <a:gd name="T17" fmla="*/ 159 h 254"/>
                <a:gd name="T18" fmla="*/ 277 w 286"/>
                <a:gd name="T19" fmla="*/ 186 h 254"/>
                <a:gd name="T20" fmla="*/ 286 w 286"/>
                <a:gd name="T21" fmla="*/ 20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iṧḻîḑé"/>
            <p:cNvSpPr/>
            <p:nvPr/>
          </p:nvSpPr>
          <p:spPr bwMode="auto">
            <a:xfrm>
              <a:off x="4025265" y="2193173"/>
              <a:ext cx="580454" cy="610152"/>
            </a:xfrm>
            <a:custGeom>
              <a:avLst/>
              <a:gdLst>
                <a:gd name="T0" fmla="*/ 114 w 207"/>
                <a:gd name="T1" fmla="*/ 218 h 218"/>
                <a:gd name="T2" fmla="*/ 0 w 207"/>
                <a:gd name="T3" fmla="*/ 161 h 218"/>
                <a:gd name="T4" fmla="*/ 65 w 207"/>
                <a:gd name="T5" fmla="*/ 41 h 218"/>
                <a:gd name="T6" fmla="*/ 139 w 207"/>
                <a:gd name="T7" fmla="*/ 1 h 218"/>
                <a:gd name="T8" fmla="*/ 195 w 207"/>
                <a:gd name="T9" fmla="*/ 78 h 218"/>
                <a:gd name="T10" fmla="*/ 162 w 207"/>
                <a:gd name="T11" fmla="*/ 129 h 218"/>
                <a:gd name="T12" fmla="*/ 114 w 207"/>
                <a:gd name="T1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îśļiḑê"/>
            <p:cNvSpPr/>
            <p:nvPr/>
          </p:nvSpPr>
          <p:spPr bwMode="auto">
            <a:xfrm>
              <a:off x="4488278" y="2167525"/>
              <a:ext cx="140389" cy="75594"/>
            </a:xfrm>
            <a:custGeom>
              <a:avLst/>
              <a:gdLst>
                <a:gd name="T0" fmla="*/ 50 w 50"/>
                <a:gd name="T1" fmla="*/ 0 h 27"/>
                <a:gd name="T2" fmla="*/ 44 w 50"/>
                <a:gd name="T3" fmla="*/ 13 h 27"/>
                <a:gd name="T4" fmla="*/ 16 w 50"/>
                <a:gd name="T5" fmla="*/ 20 h 27"/>
                <a:gd name="T6" fmla="*/ 0 w 50"/>
                <a:gd name="T7" fmla="*/ 8 h 27"/>
                <a:gd name="T8" fmla="*/ 50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í$1ïḓé"/>
            <p:cNvSpPr/>
            <p:nvPr/>
          </p:nvSpPr>
          <p:spPr bwMode="auto">
            <a:xfrm>
              <a:off x="4689412" y="2980160"/>
              <a:ext cx="112042" cy="82344"/>
            </a:xfrm>
            <a:custGeom>
              <a:avLst/>
              <a:gdLst>
                <a:gd name="T0" fmla="*/ 40 w 40"/>
                <a:gd name="T1" fmla="*/ 0 h 29"/>
                <a:gd name="T2" fmla="*/ 11 w 40"/>
                <a:gd name="T3" fmla="*/ 7 h 29"/>
                <a:gd name="T4" fmla="*/ 4 w 40"/>
                <a:gd name="T5" fmla="*/ 7 h 29"/>
                <a:gd name="T6" fmla="*/ 4 w 40"/>
                <a:gd name="T7" fmla="*/ 7 h 29"/>
                <a:gd name="T8" fmla="*/ 4 w 40"/>
                <a:gd name="T9" fmla="*/ 7 h 29"/>
                <a:gd name="T10" fmla="*/ 13 w 40"/>
                <a:gd name="T11" fmla="*/ 25 h 29"/>
                <a:gd name="T12" fmla="*/ 0 w 40"/>
                <a:gd name="T13" fmla="*/ 29 h 29"/>
                <a:gd name="T14" fmla="*/ 35 w 40"/>
                <a:gd name="T15" fmla="*/ 12 h 29"/>
                <a:gd name="T16" fmla="*/ 40 w 40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îŝlîďè"/>
            <p:cNvSpPr/>
            <p:nvPr/>
          </p:nvSpPr>
          <p:spPr bwMode="auto">
            <a:xfrm>
              <a:off x="3933472" y="2815473"/>
              <a:ext cx="792387" cy="307776"/>
            </a:xfrm>
            <a:custGeom>
              <a:avLst/>
              <a:gdLst>
                <a:gd name="T0" fmla="*/ 6 w 283"/>
                <a:gd name="T1" fmla="*/ 0 h 110"/>
                <a:gd name="T2" fmla="*/ 6 w 283"/>
                <a:gd name="T3" fmla="*/ 0 h 110"/>
                <a:gd name="T4" fmla="*/ 0 w 283"/>
                <a:gd name="T5" fmla="*/ 37 h 110"/>
                <a:gd name="T6" fmla="*/ 18 w 283"/>
                <a:gd name="T7" fmla="*/ 84 h 110"/>
                <a:gd name="T8" fmla="*/ 114 w 283"/>
                <a:gd name="T9" fmla="*/ 110 h 110"/>
                <a:gd name="T10" fmla="*/ 270 w 283"/>
                <a:gd name="T11" fmla="*/ 88 h 110"/>
                <a:gd name="T12" fmla="*/ 270 w 283"/>
                <a:gd name="T13" fmla="*/ 88 h 110"/>
                <a:gd name="T14" fmla="*/ 283 w 283"/>
                <a:gd name="T15" fmla="*/ 84 h 110"/>
                <a:gd name="T16" fmla="*/ 274 w 283"/>
                <a:gd name="T17" fmla="*/ 66 h 110"/>
                <a:gd name="T18" fmla="*/ 274 w 283"/>
                <a:gd name="T19" fmla="*/ 66 h 110"/>
                <a:gd name="T20" fmla="*/ 263 w 283"/>
                <a:gd name="T21" fmla="*/ 63 h 110"/>
                <a:gd name="T22" fmla="*/ 260 w 283"/>
                <a:gd name="T23" fmla="*/ 64 h 110"/>
                <a:gd name="T24" fmla="*/ 142 w 283"/>
                <a:gd name="T25" fmla="*/ 79 h 110"/>
                <a:gd name="T26" fmla="*/ 74 w 283"/>
                <a:gd name="T27" fmla="*/ 72 h 110"/>
                <a:gd name="T28" fmla="*/ 6 w 283"/>
                <a:gd name="T2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ïṩļïḑe"/>
            <p:cNvSpPr/>
            <p:nvPr/>
          </p:nvSpPr>
          <p:spPr bwMode="auto">
            <a:xfrm>
              <a:off x="3012845" y="4726921"/>
              <a:ext cx="3261341" cy="210583"/>
            </a:xfrm>
            <a:custGeom>
              <a:avLst/>
              <a:gdLst>
                <a:gd name="T0" fmla="*/ 1163 w 1163"/>
                <a:gd name="T1" fmla="*/ 0 h 75"/>
                <a:gd name="T2" fmla="*/ 1163 w 1163"/>
                <a:gd name="T3" fmla="*/ 75 h 75"/>
                <a:gd name="T4" fmla="*/ 0 w 1163"/>
                <a:gd name="T5" fmla="*/ 75 h 75"/>
                <a:gd name="T6" fmla="*/ 22 w 1163"/>
                <a:gd name="T7" fmla="*/ 22 h 75"/>
                <a:gd name="T8" fmla="*/ 76 w 1163"/>
                <a:gd name="T9" fmla="*/ 0 h 75"/>
                <a:gd name="T10" fmla="*/ 1163 w 1163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iṣḷïďê"/>
            <p:cNvSpPr/>
            <p:nvPr/>
          </p:nvSpPr>
          <p:spPr bwMode="auto">
            <a:xfrm>
              <a:off x="5026885" y="2248518"/>
              <a:ext cx="1452485" cy="737041"/>
            </a:xfrm>
            <a:custGeom>
              <a:avLst/>
              <a:gdLst>
                <a:gd name="T0" fmla="*/ 505 w 518"/>
                <a:gd name="T1" fmla="*/ 207 h 263"/>
                <a:gd name="T2" fmla="*/ 481 w 518"/>
                <a:gd name="T3" fmla="*/ 263 h 263"/>
                <a:gd name="T4" fmla="*/ 0 w 518"/>
                <a:gd name="T5" fmla="*/ 263 h 263"/>
                <a:gd name="T6" fmla="*/ 0 w 518"/>
                <a:gd name="T7" fmla="*/ 257 h 263"/>
                <a:gd name="T8" fmla="*/ 257 w 518"/>
                <a:gd name="T9" fmla="*/ 0 h 263"/>
                <a:gd name="T10" fmla="*/ 306 w 518"/>
                <a:gd name="T11" fmla="*/ 0 h 263"/>
                <a:gd name="T12" fmla="*/ 507 w 518"/>
                <a:gd name="T13" fmla="*/ 127 h 263"/>
                <a:gd name="T14" fmla="*/ 505 w 518"/>
                <a:gd name="T15" fmla="*/ 20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ïş1iḋe"/>
            <p:cNvSpPr/>
            <p:nvPr/>
          </p:nvSpPr>
          <p:spPr bwMode="auto">
            <a:xfrm>
              <a:off x="4808202" y="2683184"/>
              <a:ext cx="357722" cy="2043738"/>
            </a:xfrm>
            <a:custGeom>
              <a:avLst/>
              <a:gdLst>
                <a:gd name="T0" fmla="*/ 68 w 265"/>
                <a:gd name="T1" fmla="*/ 1514 h 1514"/>
                <a:gd name="T2" fmla="*/ 0 w 265"/>
                <a:gd name="T3" fmla="*/ 1514 h 1514"/>
                <a:gd name="T4" fmla="*/ 0 w 265"/>
                <a:gd name="T5" fmla="*/ 461 h 1514"/>
                <a:gd name="T6" fmla="*/ 205 w 265"/>
                <a:gd name="T7" fmla="*/ 0 h 1514"/>
                <a:gd name="T8" fmla="*/ 265 w 265"/>
                <a:gd name="T9" fmla="*/ 27 h 1514"/>
                <a:gd name="T10" fmla="*/ 68 w 265"/>
                <a:gd name="T11" fmla="*/ 476 h 1514"/>
                <a:gd name="T12" fmla="*/ 68 w 265"/>
                <a:gd name="T13" fmla="*/ 1514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iṥľiḋé"/>
            <p:cNvSpPr/>
            <p:nvPr/>
          </p:nvSpPr>
          <p:spPr bwMode="auto">
            <a:xfrm>
              <a:off x="6183744" y="2666985"/>
              <a:ext cx="306426" cy="2059936"/>
            </a:xfrm>
            <a:custGeom>
              <a:avLst/>
              <a:gdLst>
                <a:gd name="T0" fmla="*/ 32 w 109"/>
                <a:gd name="T1" fmla="*/ 735 h 735"/>
                <a:gd name="T2" fmla="*/ 0 w 109"/>
                <a:gd name="T3" fmla="*/ 735 h 735"/>
                <a:gd name="T4" fmla="*/ 0 w 109"/>
                <a:gd name="T5" fmla="*/ 228 h 735"/>
                <a:gd name="T6" fmla="*/ 100 w 109"/>
                <a:gd name="T7" fmla="*/ 0 h 735"/>
                <a:gd name="T8" fmla="*/ 93 w 109"/>
                <a:gd name="T9" fmla="*/ 96 h 735"/>
                <a:gd name="T10" fmla="*/ 32 w 109"/>
                <a:gd name="T11" fmla="*/ 235 h 735"/>
                <a:gd name="T12" fmla="*/ 32 w 109"/>
                <a:gd name="T13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îSļïḑé"/>
            <p:cNvSpPr/>
            <p:nvPr/>
          </p:nvSpPr>
          <p:spPr bwMode="auto">
            <a:xfrm>
              <a:off x="3012845" y="4726921"/>
              <a:ext cx="1795357" cy="210583"/>
            </a:xfrm>
            <a:custGeom>
              <a:avLst/>
              <a:gdLst>
                <a:gd name="T0" fmla="*/ 640 w 640"/>
                <a:gd name="T1" fmla="*/ 0 h 75"/>
                <a:gd name="T2" fmla="*/ 640 w 640"/>
                <a:gd name="T3" fmla="*/ 75 h 75"/>
                <a:gd name="T4" fmla="*/ 0 w 640"/>
                <a:gd name="T5" fmla="*/ 75 h 75"/>
                <a:gd name="T6" fmla="*/ 22 w 640"/>
                <a:gd name="T7" fmla="*/ 22 h 75"/>
                <a:gd name="T8" fmla="*/ 76 w 640"/>
                <a:gd name="T9" fmla="*/ 0 h 75"/>
                <a:gd name="T10" fmla="*/ 640 w 640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604360" y="193271"/>
            <a:ext cx="8191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(</a:t>
            </a:r>
            <a:r>
              <a:rPr lang="zh-CN" altLang="en-US" sz="3600" b="1" dirty="0">
                <a:solidFill>
                  <a:schemeClr val="bg1"/>
                </a:solidFill>
              </a:rPr>
              <a:t>三</a:t>
            </a:r>
            <a:r>
              <a:rPr lang="en-US" altLang="zh-CN" sz="3600" b="1" dirty="0">
                <a:solidFill>
                  <a:schemeClr val="bg1"/>
                </a:solidFill>
              </a:rPr>
              <a:t>) </a:t>
            </a:r>
            <a:r>
              <a:rPr lang="zh-CN" altLang="en-US" sz="3600" b="1" dirty="0">
                <a:solidFill>
                  <a:schemeClr val="bg1"/>
                </a:solidFill>
              </a:rPr>
              <a:t>了解计算机主机硬件组件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494" y="262764"/>
            <a:ext cx="692006" cy="55301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945" y="1806575"/>
            <a:ext cx="7470775" cy="44126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0</a:t>
            </a:r>
            <a:r>
              <a:rPr lang="zh-CN" altLang="en-US"/>
              <a:t>章：计算机概论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604360" y="193271"/>
            <a:ext cx="422830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本章学习目标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99" name="等腰三角形 98"/>
          <p:cNvSpPr/>
          <p:nvPr/>
        </p:nvSpPr>
        <p:spPr>
          <a:xfrm rot="5400000">
            <a:off x="-69494" y="262764"/>
            <a:ext cx="692006" cy="55301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1845674" y="1759528"/>
            <a:ext cx="872836" cy="872836"/>
          </a:xfrm>
          <a:prstGeom prst="ellipse">
            <a:avLst/>
          </a:prstGeom>
          <a:ln w="28575">
            <a:solidFill>
              <a:schemeClr val="bg1"/>
            </a:solidFill>
          </a:ln>
          <a:effectLst>
            <a:outerShdw blurRad="1524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Gotham Pro Medium" panose="02000603030000020004" pitchFamily="2" charset="0"/>
                <a:cs typeface="Gotham Pro Medium" panose="02000603030000020004" pitchFamily="2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Gotham Pro Medium" panose="02000603030000020004" pitchFamily="2" charset="0"/>
              <a:cs typeface="Gotham Pro Medium" panose="02000603030000020004" pitchFamily="2" charset="0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1845674" y="2874819"/>
            <a:ext cx="872836" cy="872836"/>
          </a:xfrm>
          <a:prstGeom prst="ellipse">
            <a:avLst/>
          </a:prstGeom>
          <a:ln w="28575">
            <a:solidFill>
              <a:schemeClr val="bg1"/>
            </a:solidFill>
          </a:ln>
          <a:effectLst>
            <a:outerShdw blurRad="1524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Gotham Pro Medium" panose="02000603030000020004" pitchFamily="2" charset="0"/>
                <a:cs typeface="Gotham Pro Medium" panose="02000603030000020004" pitchFamily="2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Gotham Pro Medium" panose="02000603030000020004" pitchFamily="2" charset="0"/>
              <a:cs typeface="Gotham Pro Medium" panose="02000603030000020004" pitchFamily="2" charset="0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1845674" y="3997038"/>
            <a:ext cx="872836" cy="872836"/>
          </a:xfrm>
          <a:prstGeom prst="ellipse">
            <a:avLst/>
          </a:prstGeom>
          <a:ln w="28575">
            <a:solidFill>
              <a:schemeClr val="bg1"/>
            </a:solidFill>
          </a:ln>
          <a:effectLst>
            <a:outerShdw blurRad="1524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Gotham Pro Medium" panose="02000603030000020004" pitchFamily="2" charset="0"/>
                <a:cs typeface="Gotham Pro Medium" panose="02000603030000020004" pitchFamily="2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Gotham Pro Medium" panose="02000603030000020004" pitchFamily="2" charset="0"/>
              <a:cs typeface="Gotham Pro Medium" panose="02000603030000020004" pitchFamily="2" charset="0"/>
            </a:endParaRPr>
          </a:p>
        </p:txBody>
      </p:sp>
      <p:sp>
        <p:nvSpPr>
          <p:cNvPr id="104" name="矩形: 圆角 103"/>
          <p:cNvSpPr/>
          <p:nvPr/>
        </p:nvSpPr>
        <p:spPr>
          <a:xfrm>
            <a:off x="2965622" y="1759529"/>
            <a:ext cx="7380704" cy="872836"/>
          </a:xfrm>
          <a:prstGeom prst="roundRect">
            <a:avLst>
              <a:gd name="adj" fmla="val 32712"/>
            </a:avLst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190500" dist="381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了解计算机相关概念</a:t>
            </a:r>
            <a:endParaRPr lang="zh-CN" altLang="en-US" sz="2400" dirty="0"/>
          </a:p>
        </p:txBody>
      </p:sp>
      <p:sp>
        <p:nvSpPr>
          <p:cNvPr id="105" name="矩形: 圆角 104"/>
          <p:cNvSpPr/>
          <p:nvPr/>
        </p:nvSpPr>
        <p:spPr>
          <a:xfrm>
            <a:off x="2965622" y="2870218"/>
            <a:ext cx="7380704" cy="872836"/>
          </a:xfrm>
          <a:prstGeom prst="roundRect">
            <a:avLst>
              <a:gd name="adj" fmla="val 32712"/>
            </a:avLst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190500" dist="381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了解计算机主机硬件组件</a:t>
            </a:r>
            <a:endParaRPr lang="zh-CN" altLang="en-US" sz="2400" dirty="0"/>
          </a:p>
        </p:txBody>
      </p:sp>
      <p:sp>
        <p:nvSpPr>
          <p:cNvPr id="106" name="矩形: 圆角 105"/>
          <p:cNvSpPr/>
          <p:nvPr/>
        </p:nvSpPr>
        <p:spPr>
          <a:xfrm>
            <a:off x="2965622" y="4000094"/>
            <a:ext cx="7380704" cy="872836"/>
          </a:xfrm>
          <a:prstGeom prst="roundRect">
            <a:avLst>
              <a:gd name="adj" fmla="val 32712"/>
            </a:avLst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190500" dist="381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了解操作系统相关概念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85628" y="165947"/>
            <a:ext cx="2277772" cy="1145854"/>
            <a:chOff x="2786063" y="1763907"/>
            <a:chExt cx="6619875" cy="3330186"/>
          </a:xfrm>
        </p:grpSpPr>
        <p:sp>
          <p:nvSpPr>
            <p:cNvPr id="5" name="íśľíde"/>
            <p:cNvSpPr/>
            <p:nvPr/>
          </p:nvSpPr>
          <p:spPr bwMode="auto"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iŝḻïḋe"/>
            <p:cNvSpPr/>
            <p:nvPr/>
          </p:nvSpPr>
          <p:spPr bwMode="auto">
            <a:xfrm>
              <a:off x="6722350" y="3232590"/>
              <a:ext cx="619601" cy="703295"/>
            </a:xfrm>
            <a:custGeom>
              <a:avLst/>
              <a:gdLst>
                <a:gd name="T0" fmla="*/ 178 w 221"/>
                <a:gd name="T1" fmla="*/ 207 h 251"/>
                <a:gd name="T2" fmla="*/ 72 w 221"/>
                <a:gd name="T3" fmla="*/ 249 h 251"/>
                <a:gd name="T4" fmla="*/ 6 w 221"/>
                <a:gd name="T5" fmla="*/ 61 h 251"/>
                <a:gd name="T6" fmla="*/ 10 w 221"/>
                <a:gd name="T7" fmla="*/ 18 h 251"/>
                <a:gd name="T8" fmla="*/ 29 w 221"/>
                <a:gd name="T9" fmla="*/ 0 h 251"/>
                <a:gd name="T10" fmla="*/ 39 w 221"/>
                <a:gd name="T11" fmla="*/ 0 h 251"/>
                <a:gd name="T12" fmla="*/ 50 w 221"/>
                <a:gd name="T13" fmla="*/ 11 h 251"/>
                <a:gd name="T14" fmla="*/ 83 w 221"/>
                <a:gd name="T15" fmla="*/ 124 h 251"/>
                <a:gd name="T16" fmla="*/ 140 w 221"/>
                <a:gd name="T17" fmla="*/ 22 h 251"/>
                <a:gd name="T18" fmla="*/ 206 w 221"/>
                <a:gd name="T19" fmla="*/ 63 h 251"/>
                <a:gd name="T20" fmla="*/ 178 w 221"/>
                <a:gd name="T21" fmla="*/ 20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íṥḷiḋê"/>
            <p:cNvSpPr/>
            <p:nvPr/>
          </p:nvSpPr>
          <p:spPr bwMode="auto">
            <a:xfrm>
              <a:off x="6734500" y="3404026"/>
              <a:ext cx="456264" cy="526458"/>
            </a:xfrm>
            <a:custGeom>
              <a:avLst/>
              <a:gdLst>
                <a:gd name="T0" fmla="*/ 2 w 163"/>
                <a:gd name="T1" fmla="*/ 0 h 188"/>
                <a:gd name="T2" fmla="*/ 2 w 163"/>
                <a:gd name="T3" fmla="*/ 0 h 188"/>
                <a:gd name="T4" fmla="*/ 0 w 163"/>
                <a:gd name="T5" fmla="*/ 45 h 188"/>
                <a:gd name="T6" fmla="*/ 68 w 163"/>
                <a:gd name="T7" fmla="*/ 188 h 188"/>
                <a:gd name="T8" fmla="*/ 77 w 163"/>
                <a:gd name="T9" fmla="*/ 188 h 188"/>
                <a:gd name="T10" fmla="*/ 163 w 163"/>
                <a:gd name="T11" fmla="*/ 158 h 188"/>
                <a:gd name="T12" fmla="*/ 150 w 163"/>
                <a:gd name="T13" fmla="*/ 36 h 188"/>
                <a:gd name="T14" fmla="*/ 150 w 163"/>
                <a:gd name="T15" fmla="*/ 23 h 188"/>
                <a:gd name="T16" fmla="*/ 73 w 163"/>
                <a:gd name="T17" fmla="*/ 121 h 188"/>
                <a:gd name="T18" fmla="*/ 71 w 163"/>
                <a:gd name="T19" fmla="*/ 121 h 188"/>
                <a:gd name="T20" fmla="*/ 2 w 163"/>
                <a:gd name="T2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iṧ1iḓé"/>
            <p:cNvSpPr/>
            <p:nvPr/>
          </p:nvSpPr>
          <p:spPr bwMode="auto"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šľîḍê"/>
            <p:cNvSpPr/>
            <p:nvPr/>
          </p:nvSpPr>
          <p:spPr bwMode="auto"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ṥlïḑé"/>
            <p:cNvSpPr/>
            <p:nvPr/>
          </p:nvSpPr>
          <p:spPr bwMode="auto"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îšḻîḑé"/>
            <p:cNvSpPr/>
            <p:nvPr/>
          </p:nvSpPr>
          <p:spPr bwMode="auto">
            <a:xfrm>
              <a:off x="7578182" y="3240690"/>
              <a:ext cx="588553" cy="681696"/>
            </a:xfrm>
            <a:custGeom>
              <a:avLst/>
              <a:gdLst>
                <a:gd name="T0" fmla="*/ 135 w 210"/>
                <a:gd name="T1" fmla="*/ 243 h 243"/>
                <a:gd name="T2" fmla="*/ 85 w 210"/>
                <a:gd name="T3" fmla="*/ 227 h 243"/>
                <a:gd name="T4" fmla="*/ 32 w 210"/>
                <a:gd name="T5" fmla="*/ 157 h 243"/>
                <a:gd name="T6" fmla="*/ 28 w 210"/>
                <a:gd name="T7" fmla="*/ 149 h 243"/>
                <a:gd name="T8" fmla="*/ 0 w 210"/>
                <a:gd name="T9" fmla="*/ 57 h 243"/>
                <a:gd name="T10" fmla="*/ 19 w 210"/>
                <a:gd name="T11" fmla="*/ 46 h 243"/>
                <a:gd name="T12" fmla="*/ 77 w 210"/>
                <a:gd name="T13" fmla="*/ 9 h 243"/>
                <a:gd name="T14" fmla="*/ 114 w 210"/>
                <a:gd name="T15" fmla="*/ 84 h 243"/>
                <a:gd name="T16" fmla="*/ 137 w 210"/>
                <a:gd name="T17" fmla="*/ 103 h 243"/>
                <a:gd name="T18" fmla="*/ 157 w 210"/>
                <a:gd name="T19" fmla="*/ 16 h 243"/>
                <a:gd name="T20" fmla="*/ 173 w 210"/>
                <a:gd name="T21" fmla="*/ 0 h 243"/>
                <a:gd name="T22" fmla="*/ 192 w 210"/>
                <a:gd name="T23" fmla="*/ 3 h 243"/>
                <a:gd name="T24" fmla="*/ 202 w 210"/>
                <a:gd name="T25" fmla="*/ 14 h 243"/>
                <a:gd name="T26" fmla="*/ 206 w 210"/>
                <a:gd name="T27" fmla="*/ 52 h 243"/>
                <a:gd name="T28" fmla="*/ 206 w 210"/>
                <a:gd name="T29" fmla="*/ 52 h 243"/>
                <a:gd name="T30" fmla="*/ 135 w 210"/>
                <a:gd name="T31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ïŝḷîḋê"/>
            <p:cNvSpPr/>
            <p:nvPr/>
          </p:nvSpPr>
          <p:spPr bwMode="auto">
            <a:xfrm>
              <a:off x="6725050" y="3227191"/>
              <a:ext cx="171437" cy="159287"/>
            </a:xfrm>
            <a:custGeom>
              <a:avLst/>
              <a:gdLst>
                <a:gd name="T0" fmla="*/ 23 w 61"/>
                <a:gd name="T1" fmla="*/ 57 h 57"/>
                <a:gd name="T2" fmla="*/ 2 w 61"/>
                <a:gd name="T3" fmla="*/ 35 h 57"/>
                <a:gd name="T4" fmla="*/ 29 w 61"/>
                <a:gd name="T5" fmla="*/ 1 h 57"/>
                <a:gd name="T6" fmla="*/ 56 w 61"/>
                <a:gd name="T7" fmla="*/ 28 h 57"/>
                <a:gd name="T8" fmla="*/ 25 w 61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íṩ1íḑe"/>
            <p:cNvSpPr/>
            <p:nvPr/>
          </p:nvSpPr>
          <p:spPr bwMode="auto"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ïśļïḑè"/>
            <p:cNvSpPr/>
            <p:nvPr/>
          </p:nvSpPr>
          <p:spPr bwMode="auto"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îṣliḑé"/>
            <p:cNvSpPr/>
            <p:nvPr/>
          </p:nvSpPr>
          <p:spPr bwMode="auto"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ïṡ1iḍè"/>
            <p:cNvSpPr/>
            <p:nvPr/>
          </p:nvSpPr>
          <p:spPr bwMode="auto">
            <a:xfrm>
              <a:off x="6266087" y="3313584"/>
              <a:ext cx="2887421" cy="0"/>
            </a:xfrm>
            <a:custGeom>
              <a:avLst/>
              <a:gdLst>
                <a:gd name="T0" fmla="*/ 0 w 2139"/>
                <a:gd name="T1" fmla="*/ 2139 w 2139"/>
                <a:gd name="T2" fmla="*/ 0 w 21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9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iṡlîḍe"/>
            <p:cNvSpPr/>
            <p:nvPr/>
          </p:nvSpPr>
          <p:spPr bwMode="auto">
            <a:xfrm>
              <a:off x="6266087" y="3313584"/>
              <a:ext cx="288742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ïsḷîde"/>
            <p:cNvSpPr/>
            <p:nvPr/>
          </p:nvSpPr>
          <p:spPr bwMode="auto"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îşḻidè"/>
            <p:cNvSpPr/>
            <p:nvPr/>
          </p:nvSpPr>
          <p:spPr bwMode="auto">
            <a:xfrm>
              <a:off x="6953182" y="3159696"/>
              <a:ext cx="437365" cy="656048"/>
            </a:xfrm>
            <a:custGeom>
              <a:avLst/>
              <a:gdLst>
                <a:gd name="T0" fmla="*/ 156 w 156"/>
                <a:gd name="T1" fmla="*/ 234 h 234"/>
                <a:gd name="T2" fmla="*/ 0 w 156"/>
                <a:gd name="T3" fmla="*/ 107 h 234"/>
                <a:gd name="T4" fmla="*/ 33 w 156"/>
                <a:gd name="T5" fmla="*/ 47 h 234"/>
                <a:gd name="T6" fmla="*/ 121 w 156"/>
                <a:gd name="T7" fmla="*/ 12 h 234"/>
                <a:gd name="T8" fmla="*/ 121 w 156"/>
                <a:gd name="T9" fmla="*/ 13 h 234"/>
                <a:gd name="T10" fmla="*/ 138 w 156"/>
                <a:gd name="T11" fmla="*/ 20 h 234"/>
                <a:gd name="T12" fmla="*/ 131 w 156"/>
                <a:gd name="T13" fmla="*/ 172 h 234"/>
                <a:gd name="T14" fmla="*/ 156 w 156"/>
                <a:gd name="T1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iŝlîdê"/>
            <p:cNvSpPr/>
            <p:nvPr/>
          </p:nvSpPr>
          <p:spPr bwMode="auto">
            <a:xfrm>
              <a:off x="7424295" y="3148897"/>
              <a:ext cx="500811" cy="656048"/>
            </a:xfrm>
            <a:custGeom>
              <a:avLst/>
              <a:gdLst>
                <a:gd name="T0" fmla="*/ 24 w 179"/>
                <a:gd name="T1" fmla="*/ 234 h 234"/>
                <a:gd name="T2" fmla="*/ 179 w 179"/>
                <a:gd name="T3" fmla="*/ 107 h 234"/>
                <a:gd name="T4" fmla="*/ 147 w 179"/>
                <a:gd name="T5" fmla="*/ 47 h 234"/>
                <a:gd name="T6" fmla="*/ 58 w 179"/>
                <a:gd name="T7" fmla="*/ 8 h 234"/>
                <a:gd name="T8" fmla="*/ 0 w 179"/>
                <a:gd name="T9" fmla="*/ 17 h 234"/>
                <a:gd name="T10" fmla="*/ 49 w 179"/>
                <a:gd name="T11" fmla="*/ 172 h 234"/>
                <a:gd name="T12" fmla="*/ 24 w 179"/>
                <a:gd name="T13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íṣ1iďê"/>
            <p:cNvSpPr/>
            <p:nvPr/>
          </p:nvSpPr>
          <p:spPr bwMode="auto">
            <a:xfrm>
              <a:off x="6719651" y="4825464"/>
              <a:ext cx="317225" cy="117441"/>
            </a:xfrm>
            <a:custGeom>
              <a:avLst/>
              <a:gdLst>
                <a:gd name="T0" fmla="*/ 92 w 113"/>
                <a:gd name="T1" fmla="*/ 3 h 42"/>
                <a:gd name="T2" fmla="*/ 105 w 113"/>
                <a:gd name="T3" fmla="*/ 39 h 42"/>
                <a:gd name="T4" fmla="*/ 0 w 113"/>
                <a:gd name="T5" fmla="*/ 39 h 42"/>
                <a:gd name="T6" fmla="*/ 12 w 113"/>
                <a:gd name="T7" fmla="*/ 27 h 42"/>
                <a:gd name="T8" fmla="*/ 56 w 113"/>
                <a:gd name="T9" fmla="*/ 12 h 42"/>
                <a:gd name="T10" fmla="*/ 92 w 113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ïṡḻïḋe"/>
            <p:cNvSpPr/>
            <p:nvPr/>
          </p:nvSpPr>
          <p:spPr bwMode="auto">
            <a:xfrm>
              <a:off x="7224510" y="4825464"/>
              <a:ext cx="319925" cy="117441"/>
            </a:xfrm>
            <a:custGeom>
              <a:avLst/>
              <a:gdLst>
                <a:gd name="T0" fmla="*/ 93 w 114"/>
                <a:gd name="T1" fmla="*/ 3 h 42"/>
                <a:gd name="T2" fmla="*/ 105 w 114"/>
                <a:gd name="T3" fmla="*/ 39 h 42"/>
                <a:gd name="T4" fmla="*/ 0 w 114"/>
                <a:gd name="T5" fmla="*/ 39 h 42"/>
                <a:gd name="T6" fmla="*/ 13 w 114"/>
                <a:gd name="T7" fmla="*/ 27 h 42"/>
                <a:gd name="T8" fmla="*/ 56 w 114"/>
                <a:gd name="T9" fmla="*/ 12 h 42"/>
                <a:gd name="T10" fmla="*/ 93 w 114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ïśḻîdè"/>
            <p:cNvSpPr/>
            <p:nvPr/>
          </p:nvSpPr>
          <p:spPr bwMode="auto">
            <a:xfrm>
              <a:off x="7117869" y="2789826"/>
              <a:ext cx="278078" cy="382020"/>
            </a:xfrm>
            <a:custGeom>
              <a:avLst/>
              <a:gdLst>
                <a:gd name="T0" fmla="*/ 16 w 99"/>
                <a:gd name="T1" fmla="*/ 26 h 136"/>
                <a:gd name="T2" fmla="*/ 5 w 99"/>
                <a:gd name="T3" fmla="*/ 45 h 136"/>
                <a:gd name="T4" fmla="*/ 12 w 99"/>
                <a:gd name="T5" fmla="*/ 73 h 136"/>
                <a:gd name="T6" fmla="*/ 28 w 99"/>
                <a:gd name="T7" fmla="*/ 123 h 136"/>
                <a:gd name="T8" fmla="*/ 80 w 99"/>
                <a:gd name="T9" fmla="*/ 40 h 136"/>
                <a:gd name="T10" fmla="*/ 16 w 99"/>
                <a:gd name="T11" fmla="*/ 2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îsļiḑé"/>
            <p:cNvSpPr/>
            <p:nvPr/>
          </p:nvSpPr>
          <p:spPr bwMode="auto">
            <a:xfrm>
              <a:off x="7016627" y="2756078"/>
              <a:ext cx="298327" cy="182236"/>
            </a:xfrm>
            <a:custGeom>
              <a:avLst/>
              <a:gdLst>
                <a:gd name="T0" fmla="*/ 106 w 106"/>
                <a:gd name="T1" fmla="*/ 30 h 65"/>
                <a:gd name="T2" fmla="*/ 30 w 106"/>
                <a:gd name="T3" fmla="*/ 58 h 65"/>
                <a:gd name="T4" fmla="*/ 21 w 106"/>
                <a:gd name="T5" fmla="*/ 17 h 65"/>
                <a:gd name="T6" fmla="*/ 62 w 106"/>
                <a:gd name="T7" fmla="*/ 10 h 65"/>
                <a:gd name="T8" fmla="*/ 106 w 106"/>
                <a:gd name="T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îṣlîďê"/>
            <p:cNvSpPr/>
            <p:nvPr/>
          </p:nvSpPr>
          <p:spPr bwMode="auto">
            <a:xfrm>
              <a:off x="7266358" y="2789826"/>
              <a:ext cx="126890" cy="218683"/>
            </a:xfrm>
            <a:custGeom>
              <a:avLst/>
              <a:gdLst>
                <a:gd name="T0" fmla="*/ 0 w 45"/>
                <a:gd name="T1" fmla="*/ 15 h 78"/>
                <a:gd name="T2" fmla="*/ 27 w 45"/>
                <a:gd name="T3" fmla="*/ 11 h 78"/>
                <a:gd name="T4" fmla="*/ 30 w 45"/>
                <a:gd name="T5" fmla="*/ 78 h 78"/>
                <a:gd name="T6" fmla="*/ 0 w 45"/>
                <a:gd name="T7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iṥľíḋé"/>
            <p:cNvSpPr/>
            <p:nvPr/>
          </p:nvSpPr>
          <p:spPr bwMode="auto">
            <a:xfrm>
              <a:off x="7244759" y="2823572"/>
              <a:ext cx="112042" cy="168737"/>
            </a:xfrm>
            <a:custGeom>
              <a:avLst/>
              <a:gdLst>
                <a:gd name="T0" fmla="*/ 0 w 40"/>
                <a:gd name="T1" fmla="*/ 14 h 60"/>
                <a:gd name="T2" fmla="*/ 22 w 40"/>
                <a:gd name="T3" fmla="*/ 36 h 60"/>
                <a:gd name="T4" fmla="*/ 36 w 40"/>
                <a:gd name="T5" fmla="*/ 60 h 60"/>
                <a:gd name="T6" fmla="*/ 36 w 40"/>
                <a:gd name="T7" fmla="*/ 45 h 60"/>
                <a:gd name="T8" fmla="*/ 37 w 40"/>
                <a:gd name="T9" fmla="*/ 39 h 60"/>
                <a:gd name="T10" fmla="*/ 14 w 40"/>
                <a:gd name="T11" fmla="*/ 2 h 60"/>
                <a:gd name="T12" fmla="*/ 0 w 40"/>
                <a:gd name="T13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ïṣlïḑé"/>
            <p:cNvSpPr/>
            <p:nvPr/>
          </p:nvSpPr>
          <p:spPr bwMode="auto">
            <a:xfrm>
              <a:off x="7344651" y="2930214"/>
              <a:ext cx="53996" cy="80994"/>
            </a:xfrm>
            <a:custGeom>
              <a:avLst/>
              <a:gdLst>
                <a:gd name="T0" fmla="*/ 0 w 19"/>
                <a:gd name="T1" fmla="*/ 29 h 29"/>
                <a:gd name="T2" fmla="*/ 13 w 19"/>
                <a:gd name="T3" fmla="*/ 22 h 29"/>
                <a:gd name="T4" fmla="*/ 0 w 19"/>
                <a:gd name="T5" fmla="*/ 7 h 29"/>
                <a:gd name="T6" fmla="*/ 0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iṧḷîḋê"/>
            <p:cNvSpPr/>
            <p:nvPr/>
          </p:nvSpPr>
          <p:spPr bwMode="auto">
            <a:xfrm>
              <a:off x="7247459" y="2992309"/>
              <a:ext cx="193035" cy="242981"/>
            </a:xfrm>
            <a:custGeom>
              <a:avLst/>
              <a:gdLst>
                <a:gd name="T0" fmla="*/ 72 w 143"/>
                <a:gd name="T1" fmla="*/ 0 h 180"/>
                <a:gd name="T2" fmla="*/ 143 w 143"/>
                <a:gd name="T3" fmla="*/ 180 h 180"/>
                <a:gd name="T4" fmla="*/ 39 w 143"/>
                <a:gd name="T5" fmla="*/ 162 h 180"/>
                <a:gd name="T6" fmla="*/ 0 w 143"/>
                <a:gd name="T7" fmla="*/ 79 h 180"/>
                <a:gd name="T8" fmla="*/ 72 w 143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íṣḷïďê"/>
            <p:cNvSpPr/>
            <p:nvPr/>
          </p:nvSpPr>
          <p:spPr bwMode="auto">
            <a:xfrm>
              <a:off x="7242059" y="2955862"/>
              <a:ext cx="10799" cy="24298"/>
            </a:xfrm>
            <a:custGeom>
              <a:avLst/>
              <a:gdLst>
                <a:gd name="T0" fmla="*/ 0 w 4"/>
                <a:gd name="T1" fmla="*/ 5 h 9"/>
                <a:gd name="T2" fmla="*/ 2 w 4"/>
                <a:gd name="T3" fmla="*/ 9 h 9"/>
                <a:gd name="T4" fmla="*/ 3 w 4"/>
                <a:gd name="T5" fmla="*/ 4 h 9"/>
                <a:gd name="T6" fmla="*/ 1 w 4"/>
                <a:gd name="T7" fmla="*/ 0 h 9"/>
                <a:gd name="T8" fmla="*/ 0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ís1íḍe"/>
            <p:cNvSpPr/>
            <p:nvPr/>
          </p:nvSpPr>
          <p:spPr bwMode="auto">
            <a:xfrm>
              <a:off x="7165115" y="2963961"/>
              <a:ext cx="12149" cy="25648"/>
            </a:xfrm>
            <a:custGeom>
              <a:avLst/>
              <a:gdLst>
                <a:gd name="T0" fmla="*/ 1 w 4"/>
                <a:gd name="T1" fmla="*/ 5 h 9"/>
                <a:gd name="T2" fmla="*/ 3 w 4"/>
                <a:gd name="T3" fmla="*/ 9 h 9"/>
                <a:gd name="T4" fmla="*/ 4 w 4"/>
                <a:gd name="T5" fmla="*/ 5 h 9"/>
                <a:gd name="T6" fmla="*/ 2 w 4"/>
                <a:gd name="T7" fmla="*/ 0 h 9"/>
                <a:gd name="T8" fmla="*/ 1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î$ľiḓé"/>
            <p:cNvSpPr/>
            <p:nvPr/>
          </p:nvSpPr>
          <p:spPr bwMode="auto">
            <a:xfrm>
              <a:off x="7258258" y="3008508"/>
              <a:ext cx="114741" cy="163337"/>
            </a:xfrm>
            <a:custGeom>
              <a:avLst/>
              <a:gdLst>
                <a:gd name="T0" fmla="*/ 33 w 41"/>
                <a:gd name="T1" fmla="*/ 0 h 58"/>
                <a:gd name="T2" fmla="*/ 28 w 41"/>
                <a:gd name="T3" fmla="*/ 0 h 58"/>
                <a:gd name="T4" fmla="*/ 26 w 41"/>
                <a:gd name="T5" fmla="*/ 20 h 58"/>
                <a:gd name="T6" fmla="*/ 0 w 41"/>
                <a:gd name="T7" fmla="*/ 44 h 58"/>
                <a:gd name="T8" fmla="*/ 8 w 41"/>
                <a:gd name="T9" fmla="*/ 58 h 58"/>
                <a:gd name="T10" fmla="*/ 33 w 4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ïṩḻiḑè"/>
            <p:cNvSpPr/>
            <p:nvPr/>
          </p:nvSpPr>
          <p:spPr bwMode="auto">
            <a:xfrm>
              <a:off x="7117869" y="3179944"/>
              <a:ext cx="712743" cy="966523"/>
            </a:xfrm>
            <a:custGeom>
              <a:avLst/>
              <a:gdLst>
                <a:gd name="T0" fmla="*/ 254 w 254"/>
                <a:gd name="T1" fmla="*/ 243 h 345"/>
                <a:gd name="T2" fmla="*/ 249 w 254"/>
                <a:gd name="T3" fmla="*/ 249 h 345"/>
                <a:gd name="T4" fmla="*/ 243 w 254"/>
                <a:gd name="T5" fmla="*/ 256 h 345"/>
                <a:gd name="T6" fmla="*/ 12 w 254"/>
                <a:gd name="T7" fmla="*/ 304 h 345"/>
                <a:gd name="T8" fmla="*/ 27 w 254"/>
                <a:gd name="T9" fmla="*/ 243 h 345"/>
                <a:gd name="T10" fmla="*/ 20 w 254"/>
                <a:gd name="T11" fmla="*/ 11 h 345"/>
                <a:gd name="T12" fmla="*/ 109 w 254"/>
                <a:gd name="T13" fmla="*/ 6 h 345"/>
                <a:gd name="T14" fmla="*/ 188 w 254"/>
                <a:gd name="T15" fmla="*/ 0 h 345"/>
                <a:gd name="T16" fmla="*/ 183 w 254"/>
                <a:gd name="T17" fmla="*/ 68 h 345"/>
                <a:gd name="T18" fmla="*/ 185 w 254"/>
                <a:gd name="T19" fmla="*/ 86 h 345"/>
                <a:gd name="T20" fmla="*/ 186 w 254"/>
                <a:gd name="T21" fmla="*/ 92 h 345"/>
                <a:gd name="T22" fmla="*/ 210 w 254"/>
                <a:gd name="T23" fmla="*/ 93 h 345"/>
                <a:gd name="T24" fmla="*/ 224 w 254"/>
                <a:gd name="T25" fmla="*/ 92 h 345"/>
                <a:gd name="T26" fmla="*/ 208 w 254"/>
                <a:gd name="T27" fmla="*/ 151 h 345"/>
                <a:gd name="T28" fmla="*/ 210 w 254"/>
                <a:gd name="T29" fmla="*/ 168 h 345"/>
                <a:gd name="T30" fmla="*/ 254 w 254"/>
                <a:gd name="T31" fmla="*/ 24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iṧļïdé"/>
            <p:cNvSpPr/>
            <p:nvPr/>
          </p:nvSpPr>
          <p:spPr bwMode="auto">
            <a:xfrm>
              <a:off x="6549564" y="3807645"/>
              <a:ext cx="1002971" cy="1056966"/>
            </a:xfrm>
            <a:custGeom>
              <a:avLst/>
              <a:gdLst>
                <a:gd name="T0" fmla="*/ 358 w 358"/>
                <a:gd name="T1" fmla="*/ 83 h 377"/>
                <a:gd name="T2" fmla="*/ 228 w 358"/>
                <a:gd name="T3" fmla="*/ 186 h 377"/>
                <a:gd name="T4" fmla="*/ 166 w 358"/>
                <a:gd name="T5" fmla="*/ 351 h 377"/>
                <a:gd name="T6" fmla="*/ 148 w 358"/>
                <a:gd name="T7" fmla="*/ 376 h 377"/>
                <a:gd name="T8" fmla="*/ 129 w 358"/>
                <a:gd name="T9" fmla="*/ 376 h 377"/>
                <a:gd name="T10" fmla="*/ 112 w 358"/>
                <a:gd name="T11" fmla="*/ 377 h 377"/>
                <a:gd name="T12" fmla="*/ 93 w 358"/>
                <a:gd name="T13" fmla="*/ 366 h 377"/>
                <a:gd name="T14" fmla="*/ 89 w 358"/>
                <a:gd name="T15" fmla="*/ 40 h 377"/>
                <a:gd name="T16" fmla="*/ 236 w 358"/>
                <a:gd name="T17" fmla="*/ 12 h 377"/>
                <a:gd name="T18" fmla="*/ 358 w 358"/>
                <a:gd name="T19" fmla="*/ 8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Sľíḋè"/>
            <p:cNvSpPr/>
            <p:nvPr/>
          </p:nvSpPr>
          <p:spPr bwMode="auto">
            <a:xfrm>
              <a:off x="6795245" y="3219091"/>
              <a:ext cx="129590" cy="170086"/>
            </a:xfrm>
            <a:custGeom>
              <a:avLst/>
              <a:gdLst>
                <a:gd name="T0" fmla="*/ 12 w 46"/>
                <a:gd name="T1" fmla="*/ 57 h 61"/>
                <a:gd name="T2" fmla="*/ 14 w 46"/>
                <a:gd name="T3" fmla="*/ 29 h 61"/>
                <a:gd name="T4" fmla="*/ 28 w 46"/>
                <a:gd name="T5" fmla="*/ 14 h 61"/>
                <a:gd name="T6" fmla="*/ 39 w 46"/>
                <a:gd name="T7" fmla="*/ 16 h 61"/>
                <a:gd name="T8" fmla="*/ 29 w 46"/>
                <a:gd name="T9" fmla="*/ 57 h 61"/>
                <a:gd name="T10" fmla="*/ 12 w 46"/>
                <a:gd name="T11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iśḷíďe"/>
            <p:cNvSpPr/>
            <p:nvPr/>
          </p:nvSpPr>
          <p:spPr bwMode="auto">
            <a:xfrm>
              <a:off x="7939954" y="3279836"/>
              <a:ext cx="122841" cy="145788"/>
            </a:xfrm>
            <a:custGeom>
              <a:avLst/>
              <a:gdLst>
                <a:gd name="T0" fmla="*/ 17 w 44"/>
                <a:gd name="T1" fmla="*/ 3 h 52"/>
                <a:gd name="T2" fmla="*/ 14 w 44"/>
                <a:gd name="T3" fmla="*/ 36 h 52"/>
                <a:gd name="T4" fmla="*/ 43 w 44"/>
                <a:gd name="T5" fmla="*/ 27 h 52"/>
                <a:gd name="T6" fmla="*/ 26 w 44"/>
                <a:gd name="T7" fmla="*/ 14 h 52"/>
                <a:gd name="T8" fmla="*/ 17 w 44"/>
                <a:gd name="T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îṩliḋè"/>
            <p:cNvSpPr/>
            <p:nvPr/>
          </p:nvSpPr>
          <p:spPr bwMode="auto">
            <a:xfrm>
              <a:off x="8716142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íṧ1iḓê"/>
            <p:cNvSpPr/>
            <p:nvPr/>
          </p:nvSpPr>
          <p:spPr bwMode="auto"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ï$ḻíḑe"/>
            <p:cNvSpPr/>
            <p:nvPr/>
          </p:nvSpPr>
          <p:spPr bwMode="auto"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íṣ1íḑè"/>
            <p:cNvSpPr/>
            <p:nvPr/>
          </p:nvSpPr>
          <p:spPr bwMode="auto"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ïsḻïdè"/>
            <p:cNvSpPr/>
            <p:nvPr/>
          </p:nvSpPr>
          <p:spPr bwMode="auto">
            <a:xfrm>
              <a:off x="8960473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ïṩľïḑe"/>
            <p:cNvSpPr/>
            <p:nvPr/>
          </p:nvSpPr>
          <p:spPr bwMode="auto"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i$ľiḍè"/>
            <p:cNvSpPr/>
            <p:nvPr/>
          </p:nvSpPr>
          <p:spPr bwMode="auto"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îšlîḑe"/>
            <p:cNvSpPr/>
            <p:nvPr/>
          </p:nvSpPr>
          <p:spPr bwMode="auto"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íŝḷîdè"/>
            <p:cNvSpPr/>
            <p:nvPr/>
          </p:nvSpPr>
          <p:spPr bwMode="auto"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isḻïde"/>
            <p:cNvSpPr/>
            <p:nvPr/>
          </p:nvSpPr>
          <p:spPr bwMode="auto">
            <a:xfrm>
              <a:off x="6812794" y="3841392"/>
              <a:ext cx="739741" cy="1020519"/>
            </a:xfrm>
            <a:custGeom>
              <a:avLst/>
              <a:gdLst>
                <a:gd name="T0" fmla="*/ 264 w 264"/>
                <a:gd name="T1" fmla="*/ 71 h 364"/>
                <a:gd name="T2" fmla="*/ 134 w 264"/>
                <a:gd name="T3" fmla="*/ 174 h 364"/>
                <a:gd name="T4" fmla="*/ 72 w 264"/>
                <a:gd name="T5" fmla="*/ 339 h 364"/>
                <a:gd name="T6" fmla="*/ 54 w 264"/>
                <a:gd name="T7" fmla="*/ 364 h 364"/>
                <a:gd name="T8" fmla="*/ 35 w 264"/>
                <a:gd name="T9" fmla="*/ 364 h 364"/>
                <a:gd name="T10" fmla="*/ 11 w 264"/>
                <a:gd name="T11" fmla="*/ 207 h 364"/>
                <a:gd name="T12" fmla="*/ 142 w 264"/>
                <a:gd name="T13" fmla="*/ 0 h 364"/>
                <a:gd name="T14" fmla="*/ 264 w 264"/>
                <a:gd name="T15" fmla="*/ 71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íṡḷîdè"/>
            <p:cNvSpPr/>
            <p:nvPr/>
          </p:nvSpPr>
          <p:spPr bwMode="auto">
            <a:xfrm>
              <a:off x="7292005" y="3196143"/>
              <a:ext cx="132289" cy="56695"/>
            </a:xfrm>
            <a:custGeom>
              <a:avLst/>
              <a:gdLst>
                <a:gd name="T0" fmla="*/ 0 w 47"/>
                <a:gd name="T1" fmla="*/ 0 h 20"/>
                <a:gd name="T2" fmla="*/ 4 w 47"/>
                <a:gd name="T3" fmla="*/ 6 h 20"/>
                <a:gd name="T4" fmla="*/ 35 w 47"/>
                <a:gd name="T5" fmla="*/ 11 h 20"/>
                <a:gd name="T6" fmla="*/ 47 w 47"/>
                <a:gd name="T7" fmla="*/ 0 h 20"/>
                <a:gd name="T8" fmla="*/ 0 w 4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íşļîḋè"/>
            <p:cNvSpPr/>
            <p:nvPr/>
          </p:nvSpPr>
          <p:spPr bwMode="auto">
            <a:xfrm>
              <a:off x="7190764" y="3016608"/>
              <a:ext cx="87743" cy="45896"/>
            </a:xfrm>
            <a:custGeom>
              <a:avLst/>
              <a:gdLst>
                <a:gd name="T0" fmla="*/ 0 w 65"/>
                <a:gd name="T1" fmla="*/ 34 h 34"/>
                <a:gd name="T2" fmla="*/ 58 w 65"/>
                <a:gd name="T3" fmla="*/ 0 h 34"/>
                <a:gd name="T4" fmla="*/ 65 w 65"/>
                <a:gd name="T5" fmla="*/ 21 h 34"/>
                <a:gd name="T6" fmla="*/ 0 w 65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î$lîďé"/>
            <p:cNvSpPr/>
            <p:nvPr/>
          </p:nvSpPr>
          <p:spPr bwMode="auto">
            <a:xfrm>
              <a:off x="7706423" y="3386478"/>
              <a:ext cx="454914" cy="535908"/>
            </a:xfrm>
            <a:custGeom>
              <a:avLst/>
              <a:gdLst>
                <a:gd name="T0" fmla="*/ 160 w 162"/>
                <a:gd name="T1" fmla="*/ 0 h 191"/>
                <a:gd name="T2" fmla="*/ 98 w 162"/>
                <a:gd name="T3" fmla="*/ 153 h 191"/>
                <a:gd name="T4" fmla="*/ 86 w 162"/>
                <a:gd name="T5" fmla="*/ 155 h 191"/>
                <a:gd name="T6" fmla="*/ 5 w 162"/>
                <a:gd name="T7" fmla="*/ 89 h 191"/>
                <a:gd name="T8" fmla="*/ 0 w 162"/>
                <a:gd name="T9" fmla="*/ 94 h 191"/>
                <a:gd name="T10" fmla="*/ 44 w 162"/>
                <a:gd name="T11" fmla="*/ 169 h 191"/>
                <a:gd name="T12" fmla="*/ 39 w 162"/>
                <a:gd name="T13" fmla="*/ 175 h 191"/>
                <a:gd name="T14" fmla="*/ 88 w 162"/>
                <a:gd name="T15" fmla="*/ 191 h 191"/>
                <a:gd name="T16" fmla="*/ 89 w 162"/>
                <a:gd name="T17" fmla="*/ 191 h 191"/>
                <a:gd name="T18" fmla="*/ 161 w 162"/>
                <a:gd name="T19" fmla="*/ 39 h 191"/>
                <a:gd name="T20" fmla="*/ 160 w 162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iṡļïḑè"/>
            <p:cNvSpPr/>
            <p:nvPr/>
          </p:nvSpPr>
          <p:spPr bwMode="auto">
            <a:xfrm>
              <a:off x="7701023" y="3602461"/>
              <a:ext cx="20249" cy="48596"/>
            </a:xfrm>
            <a:custGeom>
              <a:avLst/>
              <a:gdLst>
                <a:gd name="T0" fmla="*/ 0 w 7"/>
                <a:gd name="T1" fmla="*/ 0 h 17"/>
                <a:gd name="T2" fmla="*/ 0 w 7"/>
                <a:gd name="T3" fmla="*/ 0 h 17"/>
                <a:gd name="T4" fmla="*/ 2 w 7"/>
                <a:gd name="T5" fmla="*/ 17 h 17"/>
                <a:gd name="T6" fmla="*/ 2 w 7"/>
                <a:gd name="T7" fmla="*/ 17 h 17"/>
                <a:gd name="T8" fmla="*/ 7 w 7"/>
                <a:gd name="T9" fmla="*/ 12 h 17"/>
                <a:gd name="T10" fmla="*/ 7 w 7"/>
                <a:gd name="T11" fmla="*/ 12 h 17"/>
                <a:gd name="T12" fmla="*/ 0 w 7"/>
                <a:gd name="T13" fmla="*/ 0 h 17"/>
                <a:gd name="T14" fmla="*/ 0 w 7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îṡľiḓé"/>
            <p:cNvSpPr/>
            <p:nvPr/>
          </p:nvSpPr>
          <p:spPr bwMode="auto">
            <a:xfrm>
              <a:off x="7633528" y="3471521"/>
              <a:ext cx="197084" cy="425217"/>
            </a:xfrm>
            <a:custGeom>
              <a:avLst/>
              <a:gdLst>
                <a:gd name="T0" fmla="*/ 0 w 70"/>
                <a:gd name="T1" fmla="*/ 0 h 152"/>
                <a:gd name="T2" fmla="*/ 8 w 70"/>
                <a:gd name="T3" fmla="*/ 67 h 152"/>
                <a:gd name="T4" fmla="*/ 10 w 70"/>
                <a:gd name="T5" fmla="*/ 76 h 152"/>
                <a:gd name="T6" fmla="*/ 27 w 70"/>
                <a:gd name="T7" fmla="*/ 129 h 152"/>
                <a:gd name="T8" fmla="*/ 59 w 70"/>
                <a:gd name="T9" fmla="*/ 152 h 152"/>
                <a:gd name="T10" fmla="*/ 65 w 70"/>
                <a:gd name="T11" fmla="*/ 145 h 152"/>
                <a:gd name="T12" fmla="*/ 65 w 70"/>
                <a:gd name="T13" fmla="*/ 145 h 152"/>
                <a:gd name="T14" fmla="*/ 70 w 70"/>
                <a:gd name="T15" fmla="*/ 139 h 152"/>
                <a:gd name="T16" fmla="*/ 26 w 70"/>
                <a:gd name="T17" fmla="*/ 64 h 152"/>
                <a:gd name="T18" fmla="*/ 26 w 70"/>
                <a:gd name="T19" fmla="*/ 64 h 152"/>
                <a:gd name="T20" fmla="*/ 24 w 70"/>
                <a:gd name="T21" fmla="*/ 47 h 152"/>
                <a:gd name="T22" fmla="*/ 24 w 70"/>
                <a:gd name="T23" fmla="*/ 47 h 152"/>
                <a:gd name="T24" fmla="*/ 0 w 70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$1iḓe"/>
            <p:cNvSpPr/>
            <p:nvPr/>
          </p:nvSpPr>
          <p:spPr bwMode="auto">
            <a:xfrm>
              <a:off x="6914035" y="3815744"/>
              <a:ext cx="1123111" cy="1051567"/>
            </a:xfrm>
            <a:custGeom>
              <a:avLst/>
              <a:gdLst>
                <a:gd name="T0" fmla="*/ 357 w 401"/>
                <a:gd name="T1" fmla="*/ 161 h 375"/>
                <a:gd name="T2" fmla="*/ 212 w 401"/>
                <a:gd name="T3" fmla="*/ 225 h 375"/>
                <a:gd name="T4" fmla="*/ 227 w 401"/>
                <a:gd name="T5" fmla="*/ 359 h 375"/>
                <a:gd name="T6" fmla="*/ 215 w 401"/>
                <a:gd name="T7" fmla="*/ 375 h 375"/>
                <a:gd name="T8" fmla="*/ 154 w 401"/>
                <a:gd name="T9" fmla="*/ 375 h 375"/>
                <a:gd name="T10" fmla="*/ 145 w 401"/>
                <a:gd name="T11" fmla="*/ 371 h 375"/>
                <a:gd name="T12" fmla="*/ 113 w 401"/>
                <a:gd name="T13" fmla="*/ 57 h 375"/>
                <a:gd name="T14" fmla="*/ 284 w 401"/>
                <a:gd name="T15" fmla="*/ 6 h 375"/>
                <a:gd name="T16" fmla="*/ 327 w 401"/>
                <a:gd name="T17" fmla="*/ 16 h 375"/>
                <a:gd name="T18" fmla="*/ 357 w 401"/>
                <a:gd name="T19" fmla="*/ 16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îṧḷiḋé"/>
            <p:cNvSpPr/>
            <p:nvPr/>
          </p:nvSpPr>
          <p:spPr bwMode="auto">
            <a:xfrm>
              <a:off x="7292005" y="3833292"/>
              <a:ext cx="745141" cy="1034018"/>
            </a:xfrm>
            <a:custGeom>
              <a:avLst/>
              <a:gdLst>
                <a:gd name="T0" fmla="*/ 222 w 266"/>
                <a:gd name="T1" fmla="*/ 155 h 369"/>
                <a:gd name="T2" fmla="*/ 77 w 266"/>
                <a:gd name="T3" fmla="*/ 219 h 369"/>
                <a:gd name="T4" fmla="*/ 92 w 266"/>
                <a:gd name="T5" fmla="*/ 353 h 369"/>
                <a:gd name="T6" fmla="*/ 80 w 266"/>
                <a:gd name="T7" fmla="*/ 369 h 369"/>
                <a:gd name="T8" fmla="*/ 60 w 266"/>
                <a:gd name="T9" fmla="*/ 369 h 369"/>
                <a:gd name="T10" fmla="*/ 30 w 266"/>
                <a:gd name="T11" fmla="*/ 255 h 369"/>
                <a:gd name="T12" fmla="*/ 162 w 266"/>
                <a:gd name="T13" fmla="*/ 111 h 369"/>
                <a:gd name="T14" fmla="*/ 149 w 266"/>
                <a:gd name="T15" fmla="*/ 0 h 369"/>
                <a:gd name="T16" fmla="*/ 192 w 266"/>
                <a:gd name="T17" fmla="*/ 10 h 369"/>
                <a:gd name="T18" fmla="*/ 222 w 266"/>
                <a:gd name="T19" fmla="*/ 1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íŝľídê"/>
            <p:cNvSpPr/>
            <p:nvPr/>
          </p:nvSpPr>
          <p:spPr bwMode="auto">
            <a:xfrm>
              <a:off x="4516626" y="1774706"/>
              <a:ext cx="276728" cy="382020"/>
            </a:xfrm>
            <a:custGeom>
              <a:avLst/>
              <a:gdLst>
                <a:gd name="T0" fmla="*/ 83 w 99"/>
                <a:gd name="T1" fmla="*/ 25 h 136"/>
                <a:gd name="T2" fmla="*/ 94 w 99"/>
                <a:gd name="T3" fmla="*/ 44 h 136"/>
                <a:gd name="T4" fmla="*/ 88 w 99"/>
                <a:gd name="T5" fmla="*/ 72 h 136"/>
                <a:gd name="T6" fmla="*/ 72 w 99"/>
                <a:gd name="T7" fmla="*/ 122 h 136"/>
                <a:gd name="T8" fmla="*/ 19 w 99"/>
                <a:gd name="T9" fmla="*/ 40 h 136"/>
                <a:gd name="T10" fmla="*/ 83 w 99"/>
                <a:gd name="T11" fmla="*/ 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iṡlíďê"/>
            <p:cNvSpPr/>
            <p:nvPr/>
          </p:nvSpPr>
          <p:spPr bwMode="auto">
            <a:xfrm>
              <a:off x="4608418" y="1763907"/>
              <a:ext cx="306426" cy="171437"/>
            </a:xfrm>
            <a:custGeom>
              <a:avLst/>
              <a:gdLst>
                <a:gd name="T0" fmla="*/ 0 w 109"/>
                <a:gd name="T1" fmla="*/ 22 h 61"/>
                <a:gd name="T2" fmla="*/ 82 w 109"/>
                <a:gd name="T3" fmla="*/ 46 h 61"/>
                <a:gd name="T4" fmla="*/ 78 w 109"/>
                <a:gd name="T5" fmla="*/ 13 h 61"/>
                <a:gd name="T6" fmla="*/ 58 w 109"/>
                <a:gd name="T7" fmla="*/ 22 h 61"/>
                <a:gd name="T8" fmla="*/ 0 w 109"/>
                <a:gd name="T9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îṣḻidé"/>
            <p:cNvSpPr/>
            <p:nvPr/>
          </p:nvSpPr>
          <p:spPr bwMode="auto">
            <a:xfrm>
              <a:off x="4519325" y="1774706"/>
              <a:ext cx="125540" cy="218683"/>
            </a:xfrm>
            <a:custGeom>
              <a:avLst/>
              <a:gdLst>
                <a:gd name="T0" fmla="*/ 45 w 45"/>
                <a:gd name="T1" fmla="*/ 14 h 78"/>
                <a:gd name="T2" fmla="*/ 17 w 45"/>
                <a:gd name="T3" fmla="*/ 11 h 78"/>
                <a:gd name="T4" fmla="*/ 15 w 45"/>
                <a:gd name="T5" fmla="*/ 78 h 78"/>
                <a:gd name="T6" fmla="*/ 45 w 45"/>
                <a:gd name="T7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ïś1iḍe"/>
            <p:cNvSpPr/>
            <p:nvPr/>
          </p:nvSpPr>
          <p:spPr bwMode="auto">
            <a:xfrm>
              <a:off x="4555773" y="1808453"/>
              <a:ext cx="112042" cy="168737"/>
            </a:xfrm>
            <a:custGeom>
              <a:avLst/>
              <a:gdLst>
                <a:gd name="T0" fmla="*/ 40 w 40"/>
                <a:gd name="T1" fmla="*/ 13 h 60"/>
                <a:gd name="T2" fmla="*/ 17 w 40"/>
                <a:gd name="T3" fmla="*/ 36 h 60"/>
                <a:gd name="T4" fmla="*/ 4 w 40"/>
                <a:gd name="T5" fmla="*/ 60 h 60"/>
                <a:gd name="T6" fmla="*/ 4 w 40"/>
                <a:gd name="T7" fmla="*/ 45 h 60"/>
                <a:gd name="T8" fmla="*/ 2 w 40"/>
                <a:gd name="T9" fmla="*/ 39 h 60"/>
                <a:gd name="T10" fmla="*/ 26 w 40"/>
                <a:gd name="T11" fmla="*/ 2 h 60"/>
                <a:gd name="T12" fmla="*/ 40 w 40"/>
                <a:gd name="T13" fmla="*/ 1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íṡľide"/>
            <p:cNvSpPr/>
            <p:nvPr/>
          </p:nvSpPr>
          <p:spPr bwMode="auto">
            <a:xfrm>
              <a:off x="4513926" y="1915095"/>
              <a:ext cx="52646" cy="82344"/>
            </a:xfrm>
            <a:custGeom>
              <a:avLst/>
              <a:gdLst>
                <a:gd name="T0" fmla="*/ 19 w 19"/>
                <a:gd name="T1" fmla="*/ 29 h 29"/>
                <a:gd name="T2" fmla="*/ 6 w 19"/>
                <a:gd name="T3" fmla="*/ 22 h 29"/>
                <a:gd name="T4" fmla="*/ 19 w 19"/>
                <a:gd name="T5" fmla="*/ 7 h 29"/>
                <a:gd name="T6" fmla="*/ 19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Slïḍê"/>
            <p:cNvSpPr/>
            <p:nvPr/>
          </p:nvSpPr>
          <p:spPr bwMode="auto">
            <a:xfrm>
              <a:off x="4477479" y="1977190"/>
              <a:ext cx="190335" cy="244331"/>
            </a:xfrm>
            <a:custGeom>
              <a:avLst/>
              <a:gdLst>
                <a:gd name="T0" fmla="*/ 141 w 141"/>
                <a:gd name="T1" fmla="*/ 77 h 181"/>
                <a:gd name="T2" fmla="*/ 130 w 141"/>
                <a:gd name="T3" fmla="*/ 102 h 181"/>
                <a:gd name="T4" fmla="*/ 116 w 141"/>
                <a:gd name="T5" fmla="*/ 133 h 181"/>
                <a:gd name="T6" fmla="*/ 103 w 141"/>
                <a:gd name="T7" fmla="*/ 160 h 181"/>
                <a:gd name="T8" fmla="*/ 0 w 141"/>
                <a:gd name="T9" fmla="*/ 181 h 181"/>
                <a:gd name="T10" fmla="*/ 62 w 141"/>
                <a:gd name="T11" fmla="*/ 15 h 181"/>
                <a:gd name="T12" fmla="*/ 62 w 141"/>
                <a:gd name="T13" fmla="*/ 12 h 181"/>
                <a:gd name="T14" fmla="*/ 66 w 141"/>
                <a:gd name="T15" fmla="*/ 0 h 181"/>
                <a:gd name="T16" fmla="*/ 141 w 141"/>
                <a:gd name="T17" fmla="*/ 7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ṡlîďè"/>
            <p:cNvSpPr/>
            <p:nvPr/>
          </p:nvSpPr>
          <p:spPr bwMode="auto">
            <a:xfrm>
              <a:off x="4667814" y="2027136"/>
              <a:ext cx="78294" cy="62095"/>
            </a:xfrm>
            <a:custGeom>
              <a:avLst/>
              <a:gdLst>
                <a:gd name="T0" fmla="*/ 0 w 28"/>
                <a:gd name="T1" fmla="*/ 0 h 22"/>
                <a:gd name="T2" fmla="*/ 14 w 28"/>
                <a:gd name="T3" fmla="*/ 16 h 22"/>
                <a:gd name="T4" fmla="*/ 28 w 28"/>
                <a:gd name="T5" fmla="*/ 2 h 22"/>
                <a:gd name="T6" fmla="*/ 0 w 2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Sliḑe"/>
            <p:cNvSpPr/>
            <p:nvPr/>
          </p:nvSpPr>
          <p:spPr bwMode="auto">
            <a:xfrm>
              <a:off x="4659714" y="1940743"/>
              <a:ext cx="10799" cy="22949"/>
            </a:xfrm>
            <a:custGeom>
              <a:avLst/>
              <a:gdLst>
                <a:gd name="T0" fmla="*/ 4 w 4"/>
                <a:gd name="T1" fmla="*/ 4 h 8"/>
                <a:gd name="T2" fmla="*/ 2 w 4"/>
                <a:gd name="T3" fmla="*/ 8 h 8"/>
                <a:gd name="T4" fmla="*/ 1 w 4"/>
                <a:gd name="T5" fmla="*/ 4 h 8"/>
                <a:gd name="T6" fmla="*/ 3 w 4"/>
                <a:gd name="T7" fmla="*/ 0 h 8"/>
                <a:gd name="T8" fmla="*/ 4 w 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iṩḷiḋê"/>
            <p:cNvSpPr/>
            <p:nvPr/>
          </p:nvSpPr>
          <p:spPr bwMode="auto">
            <a:xfrm>
              <a:off x="4735308" y="1946142"/>
              <a:ext cx="10799" cy="25648"/>
            </a:xfrm>
            <a:custGeom>
              <a:avLst/>
              <a:gdLst>
                <a:gd name="T0" fmla="*/ 3 w 4"/>
                <a:gd name="T1" fmla="*/ 5 h 9"/>
                <a:gd name="T2" fmla="*/ 1 w 4"/>
                <a:gd name="T3" fmla="*/ 9 h 9"/>
                <a:gd name="T4" fmla="*/ 0 w 4"/>
                <a:gd name="T5" fmla="*/ 5 h 9"/>
                <a:gd name="T6" fmla="*/ 2 w 4"/>
                <a:gd name="T7" fmla="*/ 1 h 9"/>
                <a:gd name="T8" fmla="*/ 3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îślíďé"/>
            <p:cNvSpPr/>
            <p:nvPr/>
          </p:nvSpPr>
          <p:spPr bwMode="auto">
            <a:xfrm>
              <a:off x="4540924" y="1993389"/>
              <a:ext cx="112042" cy="163337"/>
            </a:xfrm>
            <a:custGeom>
              <a:avLst/>
              <a:gdLst>
                <a:gd name="T0" fmla="*/ 40 w 40"/>
                <a:gd name="T1" fmla="*/ 43 h 58"/>
                <a:gd name="T2" fmla="*/ 33 w 40"/>
                <a:gd name="T3" fmla="*/ 58 h 58"/>
                <a:gd name="T4" fmla="*/ 7 w 40"/>
                <a:gd name="T5" fmla="*/ 1 h 58"/>
                <a:gd name="T6" fmla="*/ 7 w 40"/>
                <a:gd name="T7" fmla="*/ 0 h 58"/>
                <a:gd name="T8" fmla="*/ 7 w 40"/>
                <a:gd name="T9" fmla="*/ 0 h 58"/>
                <a:gd name="T10" fmla="*/ 12 w 40"/>
                <a:gd name="T11" fmla="*/ 0 h 58"/>
                <a:gd name="T12" fmla="*/ 14 w 40"/>
                <a:gd name="T13" fmla="*/ 20 h 58"/>
                <a:gd name="T14" fmla="*/ 40 w 40"/>
                <a:gd name="T15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Sliḍê"/>
            <p:cNvSpPr/>
            <p:nvPr/>
          </p:nvSpPr>
          <p:spPr bwMode="auto">
            <a:xfrm>
              <a:off x="4297943" y="2139177"/>
              <a:ext cx="1384990" cy="877430"/>
            </a:xfrm>
            <a:custGeom>
              <a:avLst/>
              <a:gdLst>
                <a:gd name="T0" fmla="*/ 490 w 494"/>
                <a:gd name="T1" fmla="*/ 167 h 313"/>
                <a:gd name="T2" fmla="*/ 490 w 494"/>
                <a:gd name="T3" fmla="*/ 220 h 313"/>
                <a:gd name="T4" fmla="*/ 251 w 494"/>
                <a:gd name="T5" fmla="*/ 268 h 313"/>
                <a:gd name="T6" fmla="*/ 251 w 494"/>
                <a:gd name="T7" fmla="*/ 268 h 313"/>
                <a:gd name="T8" fmla="*/ 66 w 494"/>
                <a:gd name="T9" fmla="*/ 36 h 313"/>
                <a:gd name="T10" fmla="*/ 164 w 494"/>
                <a:gd name="T11" fmla="*/ 28 h 313"/>
                <a:gd name="T12" fmla="*/ 324 w 494"/>
                <a:gd name="T13" fmla="*/ 188 h 313"/>
                <a:gd name="T14" fmla="*/ 490 w 494"/>
                <a:gd name="T15" fmla="*/ 16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îšliḋé"/>
            <p:cNvSpPr/>
            <p:nvPr/>
          </p:nvSpPr>
          <p:spPr bwMode="auto">
            <a:xfrm>
              <a:off x="3444811" y="3732051"/>
              <a:ext cx="120141" cy="318575"/>
            </a:xfrm>
            <a:custGeom>
              <a:avLst/>
              <a:gdLst>
                <a:gd name="T0" fmla="*/ 38 w 43"/>
                <a:gd name="T1" fmla="*/ 20 h 114"/>
                <a:gd name="T2" fmla="*/ 3 w 43"/>
                <a:gd name="T3" fmla="*/ 9 h 114"/>
                <a:gd name="T4" fmla="*/ 5 w 43"/>
                <a:gd name="T5" fmla="*/ 114 h 114"/>
                <a:gd name="T6" fmla="*/ 17 w 43"/>
                <a:gd name="T7" fmla="*/ 101 h 114"/>
                <a:gd name="T8" fmla="*/ 30 w 43"/>
                <a:gd name="T9" fmla="*/ 57 h 114"/>
                <a:gd name="T10" fmla="*/ 38 w 43"/>
                <a:gd name="T11" fmla="*/ 2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í$ľîḓè"/>
            <p:cNvSpPr/>
            <p:nvPr/>
          </p:nvSpPr>
          <p:spPr bwMode="auto">
            <a:xfrm>
              <a:off x="3498806" y="2904566"/>
              <a:ext cx="1411988" cy="1286448"/>
            </a:xfrm>
            <a:custGeom>
              <a:avLst/>
              <a:gdLst>
                <a:gd name="T0" fmla="*/ 475 w 504"/>
                <a:gd name="T1" fmla="*/ 197 h 459"/>
                <a:gd name="T2" fmla="*/ 453 w 504"/>
                <a:gd name="T3" fmla="*/ 226 h 459"/>
                <a:gd name="T4" fmla="*/ 4 w 504"/>
                <a:gd name="T5" fmla="*/ 362 h 459"/>
                <a:gd name="T6" fmla="*/ 3 w 504"/>
                <a:gd name="T7" fmla="*/ 319 h 459"/>
                <a:gd name="T8" fmla="*/ 13 w 504"/>
                <a:gd name="T9" fmla="*/ 299 h 459"/>
                <a:gd name="T10" fmla="*/ 270 w 504"/>
                <a:gd name="T11" fmla="*/ 210 h 459"/>
                <a:gd name="T12" fmla="*/ 362 w 504"/>
                <a:gd name="T13" fmla="*/ 85 h 459"/>
                <a:gd name="T14" fmla="*/ 364 w 504"/>
                <a:gd name="T15" fmla="*/ 78 h 459"/>
                <a:gd name="T16" fmla="*/ 501 w 504"/>
                <a:gd name="T17" fmla="*/ 101 h 459"/>
                <a:gd name="T18" fmla="*/ 497 w 504"/>
                <a:gd name="T19" fmla="*/ 141 h 459"/>
                <a:gd name="T20" fmla="*/ 475 w 504"/>
                <a:gd name="T21" fmla="*/ 19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ïsḻídé"/>
            <p:cNvSpPr/>
            <p:nvPr/>
          </p:nvSpPr>
          <p:spPr bwMode="auto">
            <a:xfrm>
              <a:off x="3506906" y="3050354"/>
              <a:ext cx="1306696" cy="749191"/>
            </a:xfrm>
            <a:custGeom>
              <a:avLst/>
              <a:gdLst>
                <a:gd name="T0" fmla="*/ 452 w 466"/>
                <a:gd name="T1" fmla="*/ 0 h 267"/>
                <a:gd name="T2" fmla="*/ 409 w 466"/>
                <a:gd name="T3" fmla="*/ 55 h 267"/>
                <a:gd name="T4" fmla="*/ 405 w 466"/>
                <a:gd name="T5" fmla="*/ 60 h 267"/>
                <a:gd name="T6" fmla="*/ 358 w 466"/>
                <a:gd name="T7" fmla="*/ 36 h 267"/>
                <a:gd name="T8" fmla="*/ 358 w 466"/>
                <a:gd name="T9" fmla="*/ 36 h 267"/>
                <a:gd name="T10" fmla="*/ 356 w 466"/>
                <a:gd name="T11" fmla="*/ 23 h 267"/>
                <a:gd name="T12" fmla="*/ 341 w 466"/>
                <a:gd name="T13" fmla="*/ 37 h 267"/>
                <a:gd name="T14" fmla="*/ 354 w 466"/>
                <a:gd name="T15" fmla="*/ 44 h 267"/>
                <a:gd name="T16" fmla="*/ 351 w 466"/>
                <a:gd name="T17" fmla="*/ 54 h 267"/>
                <a:gd name="T18" fmla="*/ 267 w 466"/>
                <a:gd name="T19" fmla="*/ 158 h 267"/>
                <a:gd name="T20" fmla="*/ 10 w 466"/>
                <a:gd name="T21" fmla="*/ 247 h 267"/>
                <a:gd name="T22" fmla="*/ 0 w 466"/>
                <a:gd name="T23" fmla="*/ 267 h 267"/>
                <a:gd name="T24" fmla="*/ 230 w 466"/>
                <a:gd name="T25" fmla="*/ 230 h 267"/>
                <a:gd name="T26" fmla="*/ 423 w 466"/>
                <a:gd name="T27" fmla="*/ 67 h 267"/>
                <a:gd name="T28" fmla="*/ 427 w 466"/>
                <a:gd name="T29" fmla="*/ 63 h 267"/>
                <a:gd name="T30" fmla="*/ 466 w 466"/>
                <a:gd name="T31" fmla="*/ 4 h 267"/>
                <a:gd name="T32" fmla="*/ 452 w 466"/>
                <a:gd name="T3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íŝḻíḍe"/>
            <p:cNvSpPr/>
            <p:nvPr/>
          </p:nvSpPr>
          <p:spPr bwMode="auto">
            <a:xfrm>
              <a:off x="5071432" y="4612181"/>
              <a:ext cx="319925" cy="117441"/>
            </a:xfrm>
            <a:custGeom>
              <a:avLst/>
              <a:gdLst>
                <a:gd name="T0" fmla="*/ 21 w 114"/>
                <a:gd name="T1" fmla="*/ 4 h 42"/>
                <a:gd name="T2" fmla="*/ 8 w 114"/>
                <a:gd name="T3" fmla="*/ 39 h 42"/>
                <a:gd name="T4" fmla="*/ 114 w 114"/>
                <a:gd name="T5" fmla="*/ 39 h 42"/>
                <a:gd name="T6" fmla="*/ 101 w 114"/>
                <a:gd name="T7" fmla="*/ 27 h 42"/>
                <a:gd name="T8" fmla="*/ 57 w 114"/>
                <a:gd name="T9" fmla="*/ 13 h 42"/>
                <a:gd name="T10" fmla="*/ 21 w 114"/>
                <a:gd name="T11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îŝľîḋê"/>
            <p:cNvSpPr/>
            <p:nvPr/>
          </p:nvSpPr>
          <p:spPr bwMode="auto">
            <a:xfrm>
              <a:off x="4821701" y="2919415"/>
              <a:ext cx="773489" cy="1731913"/>
            </a:xfrm>
            <a:custGeom>
              <a:avLst/>
              <a:gdLst>
                <a:gd name="T0" fmla="*/ 153 w 276"/>
                <a:gd name="T1" fmla="*/ 612 h 618"/>
                <a:gd name="T2" fmla="*/ 143 w 276"/>
                <a:gd name="T3" fmla="*/ 618 h 618"/>
                <a:gd name="T4" fmla="*/ 115 w 276"/>
                <a:gd name="T5" fmla="*/ 617 h 618"/>
                <a:gd name="T6" fmla="*/ 98 w 276"/>
                <a:gd name="T7" fmla="*/ 617 h 618"/>
                <a:gd name="T8" fmla="*/ 91 w 276"/>
                <a:gd name="T9" fmla="*/ 607 h 618"/>
                <a:gd name="T10" fmla="*/ 110 w 276"/>
                <a:gd name="T11" fmla="*/ 425 h 618"/>
                <a:gd name="T12" fmla="*/ 16 w 276"/>
                <a:gd name="T13" fmla="*/ 179 h 618"/>
                <a:gd name="T14" fmla="*/ 0 w 276"/>
                <a:gd name="T15" fmla="*/ 159 h 618"/>
                <a:gd name="T16" fmla="*/ 15 w 276"/>
                <a:gd name="T17" fmla="*/ 120 h 618"/>
                <a:gd name="T18" fmla="*/ 16 w 276"/>
                <a:gd name="T19" fmla="*/ 119 h 618"/>
                <a:gd name="T20" fmla="*/ 135 w 276"/>
                <a:gd name="T21" fmla="*/ 109 h 618"/>
                <a:gd name="T22" fmla="*/ 153 w 276"/>
                <a:gd name="T23" fmla="*/ 6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iśļíḑé"/>
            <p:cNvSpPr/>
            <p:nvPr/>
          </p:nvSpPr>
          <p:spPr bwMode="auto">
            <a:xfrm>
              <a:off x="4863548" y="3252838"/>
              <a:ext cx="398219" cy="1395789"/>
            </a:xfrm>
            <a:custGeom>
              <a:avLst/>
              <a:gdLst>
                <a:gd name="T0" fmla="*/ 100 w 142"/>
                <a:gd name="T1" fmla="*/ 498 h 498"/>
                <a:gd name="T2" fmla="*/ 83 w 142"/>
                <a:gd name="T3" fmla="*/ 498 h 498"/>
                <a:gd name="T4" fmla="*/ 72 w 142"/>
                <a:gd name="T5" fmla="*/ 491 h 498"/>
                <a:gd name="T6" fmla="*/ 80 w 142"/>
                <a:gd name="T7" fmla="*/ 280 h 498"/>
                <a:gd name="T8" fmla="*/ 1 w 142"/>
                <a:gd name="T9" fmla="*/ 60 h 498"/>
                <a:gd name="T10" fmla="*/ 0 w 142"/>
                <a:gd name="T11" fmla="*/ 1 h 498"/>
                <a:gd name="T12" fmla="*/ 0 w 142"/>
                <a:gd name="T13" fmla="*/ 0 h 498"/>
                <a:gd name="T14" fmla="*/ 1 w 142"/>
                <a:gd name="T15" fmla="*/ 0 h 498"/>
                <a:gd name="T16" fmla="*/ 134 w 142"/>
                <a:gd name="T17" fmla="*/ 173 h 498"/>
                <a:gd name="T18" fmla="*/ 100 w 142"/>
                <a:gd name="T1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ïsliḓê"/>
            <p:cNvSpPr/>
            <p:nvPr/>
          </p:nvSpPr>
          <p:spPr bwMode="auto">
            <a:xfrm>
              <a:off x="4319541" y="2175624"/>
              <a:ext cx="824785" cy="1194656"/>
            </a:xfrm>
            <a:custGeom>
              <a:avLst/>
              <a:gdLst>
                <a:gd name="T0" fmla="*/ 294 w 294"/>
                <a:gd name="T1" fmla="*/ 348 h 426"/>
                <a:gd name="T2" fmla="*/ 24 w 294"/>
                <a:gd name="T3" fmla="*/ 426 h 426"/>
                <a:gd name="T4" fmla="*/ 35 w 294"/>
                <a:gd name="T5" fmla="*/ 202 h 426"/>
                <a:gd name="T6" fmla="*/ 18 w 294"/>
                <a:gd name="T7" fmla="*/ 152 h 426"/>
                <a:gd name="T8" fmla="*/ 16 w 294"/>
                <a:gd name="T9" fmla="*/ 147 h 426"/>
                <a:gd name="T10" fmla="*/ 34 w 294"/>
                <a:gd name="T11" fmla="*/ 7 h 426"/>
                <a:gd name="T12" fmla="*/ 126 w 294"/>
                <a:gd name="T13" fmla="*/ 0 h 426"/>
                <a:gd name="T14" fmla="*/ 236 w 294"/>
                <a:gd name="T15" fmla="*/ 179 h 426"/>
                <a:gd name="T16" fmla="*/ 294 w 294"/>
                <a:gd name="T17" fmla="*/ 348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îṧļïḑê"/>
            <p:cNvSpPr/>
            <p:nvPr/>
          </p:nvSpPr>
          <p:spPr bwMode="auto">
            <a:xfrm>
              <a:off x="4652965" y="2888367"/>
              <a:ext cx="155238" cy="174137"/>
            </a:xfrm>
            <a:custGeom>
              <a:avLst/>
              <a:gdLst>
                <a:gd name="T0" fmla="*/ 53 w 55"/>
                <a:gd name="T1" fmla="*/ 33 h 62"/>
                <a:gd name="T2" fmla="*/ 48 w 55"/>
                <a:gd name="T3" fmla="*/ 45 h 62"/>
                <a:gd name="T4" fmla="*/ 13 w 55"/>
                <a:gd name="T5" fmla="*/ 62 h 62"/>
                <a:gd name="T6" fmla="*/ 6 w 55"/>
                <a:gd name="T7" fmla="*/ 62 h 62"/>
                <a:gd name="T8" fmla="*/ 3 w 55"/>
                <a:gd name="T9" fmla="*/ 38 h 62"/>
                <a:gd name="T10" fmla="*/ 0 w 55"/>
                <a:gd name="T11" fmla="*/ 13 h 62"/>
                <a:gd name="T12" fmla="*/ 0 w 55"/>
                <a:gd name="T13" fmla="*/ 13 h 62"/>
                <a:gd name="T14" fmla="*/ 27 w 55"/>
                <a:gd name="T15" fmla="*/ 3 h 62"/>
                <a:gd name="T16" fmla="*/ 32 w 55"/>
                <a:gd name="T17" fmla="*/ 9 h 62"/>
                <a:gd name="T18" fmla="*/ 44 w 55"/>
                <a:gd name="T19" fmla="*/ 7 h 62"/>
                <a:gd name="T20" fmla="*/ 53 w 55"/>
                <a:gd name="T21" fmla="*/ 3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ïş1îḓé"/>
            <p:cNvSpPr/>
            <p:nvPr/>
          </p:nvSpPr>
          <p:spPr bwMode="auto">
            <a:xfrm>
              <a:off x="4623267" y="2175624"/>
              <a:ext cx="411718" cy="454914"/>
            </a:xfrm>
            <a:custGeom>
              <a:avLst/>
              <a:gdLst>
                <a:gd name="T0" fmla="*/ 86 w 147"/>
                <a:gd name="T1" fmla="*/ 162 h 162"/>
                <a:gd name="T2" fmla="*/ 147 w 147"/>
                <a:gd name="T3" fmla="*/ 123 h 162"/>
                <a:gd name="T4" fmla="*/ 85 w 147"/>
                <a:gd name="T5" fmla="*/ 29 h 162"/>
                <a:gd name="T6" fmla="*/ 18 w 147"/>
                <a:gd name="T7" fmla="*/ 0 h 162"/>
                <a:gd name="T8" fmla="*/ 0 w 147"/>
                <a:gd name="T9" fmla="*/ 1 h 162"/>
                <a:gd name="T10" fmla="*/ 86 w 147"/>
                <a:gd name="T1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ïṡļiḍè"/>
            <p:cNvSpPr/>
            <p:nvPr/>
          </p:nvSpPr>
          <p:spPr bwMode="auto">
            <a:xfrm>
              <a:off x="3924023" y="2479350"/>
              <a:ext cx="801836" cy="711394"/>
            </a:xfrm>
            <a:custGeom>
              <a:avLst/>
              <a:gdLst>
                <a:gd name="T0" fmla="*/ 286 w 286"/>
                <a:gd name="T1" fmla="*/ 204 h 254"/>
                <a:gd name="T2" fmla="*/ 273 w 286"/>
                <a:gd name="T3" fmla="*/ 208 h 254"/>
                <a:gd name="T4" fmla="*/ 21 w 286"/>
                <a:gd name="T5" fmla="*/ 204 h 254"/>
                <a:gd name="T6" fmla="*/ 9 w 286"/>
                <a:gd name="T7" fmla="*/ 120 h 254"/>
                <a:gd name="T8" fmla="*/ 75 w 286"/>
                <a:gd name="T9" fmla="*/ 0 h 254"/>
                <a:gd name="T10" fmla="*/ 173 w 286"/>
                <a:gd name="T11" fmla="*/ 8 h 254"/>
                <a:gd name="T12" fmla="*/ 145 w 286"/>
                <a:gd name="T13" fmla="*/ 133 h 254"/>
                <a:gd name="T14" fmla="*/ 260 w 286"/>
                <a:gd name="T15" fmla="*/ 159 h 254"/>
                <a:gd name="T16" fmla="*/ 267 w 286"/>
                <a:gd name="T17" fmla="*/ 159 h 254"/>
                <a:gd name="T18" fmla="*/ 277 w 286"/>
                <a:gd name="T19" fmla="*/ 186 h 254"/>
                <a:gd name="T20" fmla="*/ 286 w 286"/>
                <a:gd name="T21" fmla="*/ 20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iṧḻîḑé"/>
            <p:cNvSpPr/>
            <p:nvPr/>
          </p:nvSpPr>
          <p:spPr bwMode="auto">
            <a:xfrm>
              <a:off x="4025265" y="2193173"/>
              <a:ext cx="580454" cy="610152"/>
            </a:xfrm>
            <a:custGeom>
              <a:avLst/>
              <a:gdLst>
                <a:gd name="T0" fmla="*/ 114 w 207"/>
                <a:gd name="T1" fmla="*/ 218 h 218"/>
                <a:gd name="T2" fmla="*/ 0 w 207"/>
                <a:gd name="T3" fmla="*/ 161 h 218"/>
                <a:gd name="T4" fmla="*/ 65 w 207"/>
                <a:gd name="T5" fmla="*/ 41 h 218"/>
                <a:gd name="T6" fmla="*/ 139 w 207"/>
                <a:gd name="T7" fmla="*/ 1 h 218"/>
                <a:gd name="T8" fmla="*/ 195 w 207"/>
                <a:gd name="T9" fmla="*/ 78 h 218"/>
                <a:gd name="T10" fmla="*/ 162 w 207"/>
                <a:gd name="T11" fmla="*/ 129 h 218"/>
                <a:gd name="T12" fmla="*/ 114 w 207"/>
                <a:gd name="T1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îśļiḑê"/>
            <p:cNvSpPr/>
            <p:nvPr/>
          </p:nvSpPr>
          <p:spPr bwMode="auto">
            <a:xfrm>
              <a:off x="4488278" y="2167525"/>
              <a:ext cx="140389" cy="75594"/>
            </a:xfrm>
            <a:custGeom>
              <a:avLst/>
              <a:gdLst>
                <a:gd name="T0" fmla="*/ 50 w 50"/>
                <a:gd name="T1" fmla="*/ 0 h 27"/>
                <a:gd name="T2" fmla="*/ 44 w 50"/>
                <a:gd name="T3" fmla="*/ 13 h 27"/>
                <a:gd name="T4" fmla="*/ 16 w 50"/>
                <a:gd name="T5" fmla="*/ 20 h 27"/>
                <a:gd name="T6" fmla="*/ 0 w 50"/>
                <a:gd name="T7" fmla="*/ 8 h 27"/>
                <a:gd name="T8" fmla="*/ 50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í$1ïḓé"/>
            <p:cNvSpPr/>
            <p:nvPr/>
          </p:nvSpPr>
          <p:spPr bwMode="auto">
            <a:xfrm>
              <a:off x="4689412" y="2980160"/>
              <a:ext cx="112042" cy="82344"/>
            </a:xfrm>
            <a:custGeom>
              <a:avLst/>
              <a:gdLst>
                <a:gd name="T0" fmla="*/ 40 w 40"/>
                <a:gd name="T1" fmla="*/ 0 h 29"/>
                <a:gd name="T2" fmla="*/ 11 w 40"/>
                <a:gd name="T3" fmla="*/ 7 h 29"/>
                <a:gd name="T4" fmla="*/ 4 w 40"/>
                <a:gd name="T5" fmla="*/ 7 h 29"/>
                <a:gd name="T6" fmla="*/ 4 w 40"/>
                <a:gd name="T7" fmla="*/ 7 h 29"/>
                <a:gd name="T8" fmla="*/ 4 w 40"/>
                <a:gd name="T9" fmla="*/ 7 h 29"/>
                <a:gd name="T10" fmla="*/ 13 w 40"/>
                <a:gd name="T11" fmla="*/ 25 h 29"/>
                <a:gd name="T12" fmla="*/ 0 w 40"/>
                <a:gd name="T13" fmla="*/ 29 h 29"/>
                <a:gd name="T14" fmla="*/ 35 w 40"/>
                <a:gd name="T15" fmla="*/ 12 h 29"/>
                <a:gd name="T16" fmla="*/ 40 w 40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îŝlîďè"/>
            <p:cNvSpPr/>
            <p:nvPr/>
          </p:nvSpPr>
          <p:spPr bwMode="auto">
            <a:xfrm>
              <a:off x="3933472" y="2815473"/>
              <a:ext cx="792387" cy="307776"/>
            </a:xfrm>
            <a:custGeom>
              <a:avLst/>
              <a:gdLst>
                <a:gd name="T0" fmla="*/ 6 w 283"/>
                <a:gd name="T1" fmla="*/ 0 h 110"/>
                <a:gd name="T2" fmla="*/ 6 w 283"/>
                <a:gd name="T3" fmla="*/ 0 h 110"/>
                <a:gd name="T4" fmla="*/ 0 w 283"/>
                <a:gd name="T5" fmla="*/ 37 h 110"/>
                <a:gd name="T6" fmla="*/ 18 w 283"/>
                <a:gd name="T7" fmla="*/ 84 h 110"/>
                <a:gd name="T8" fmla="*/ 114 w 283"/>
                <a:gd name="T9" fmla="*/ 110 h 110"/>
                <a:gd name="T10" fmla="*/ 270 w 283"/>
                <a:gd name="T11" fmla="*/ 88 h 110"/>
                <a:gd name="T12" fmla="*/ 270 w 283"/>
                <a:gd name="T13" fmla="*/ 88 h 110"/>
                <a:gd name="T14" fmla="*/ 283 w 283"/>
                <a:gd name="T15" fmla="*/ 84 h 110"/>
                <a:gd name="T16" fmla="*/ 274 w 283"/>
                <a:gd name="T17" fmla="*/ 66 h 110"/>
                <a:gd name="T18" fmla="*/ 274 w 283"/>
                <a:gd name="T19" fmla="*/ 66 h 110"/>
                <a:gd name="T20" fmla="*/ 263 w 283"/>
                <a:gd name="T21" fmla="*/ 63 h 110"/>
                <a:gd name="T22" fmla="*/ 260 w 283"/>
                <a:gd name="T23" fmla="*/ 64 h 110"/>
                <a:gd name="T24" fmla="*/ 142 w 283"/>
                <a:gd name="T25" fmla="*/ 79 h 110"/>
                <a:gd name="T26" fmla="*/ 74 w 283"/>
                <a:gd name="T27" fmla="*/ 72 h 110"/>
                <a:gd name="T28" fmla="*/ 6 w 283"/>
                <a:gd name="T2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ïṩļïḑe"/>
            <p:cNvSpPr/>
            <p:nvPr/>
          </p:nvSpPr>
          <p:spPr bwMode="auto">
            <a:xfrm>
              <a:off x="3012845" y="4726921"/>
              <a:ext cx="3261341" cy="210583"/>
            </a:xfrm>
            <a:custGeom>
              <a:avLst/>
              <a:gdLst>
                <a:gd name="T0" fmla="*/ 1163 w 1163"/>
                <a:gd name="T1" fmla="*/ 0 h 75"/>
                <a:gd name="T2" fmla="*/ 1163 w 1163"/>
                <a:gd name="T3" fmla="*/ 75 h 75"/>
                <a:gd name="T4" fmla="*/ 0 w 1163"/>
                <a:gd name="T5" fmla="*/ 75 h 75"/>
                <a:gd name="T6" fmla="*/ 22 w 1163"/>
                <a:gd name="T7" fmla="*/ 22 h 75"/>
                <a:gd name="T8" fmla="*/ 76 w 1163"/>
                <a:gd name="T9" fmla="*/ 0 h 75"/>
                <a:gd name="T10" fmla="*/ 1163 w 1163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iṣḷïďê"/>
            <p:cNvSpPr/>
            <p:nvPr/>
          </p:nvSpPr>
          <p:spPr bwMode="auto">
            <a:xfrm>
              <a:off x="5026885" y="2248518"/>
              <a:ext cx="1452485" cy="737041"/>
            </a:xfrm>
            <a:custGeom>
              <a:avLst/>
              <a:gdLst>
                <a:gd name="T0" fmla="*/ 505 w 518"/>
                <a:gd name="T1" fmla="*/ 207 h 263"/>
                <a:gd name="T2" fmla="*/ 481 w 518"/>
                <a:gd name="T3" fmla="*/ 263 h 263"/>
                <a:gd name="T4" fmla="*/ 0 w 518"/>
                <a:gd name="T5" fmla="*/ 263 h 263"/>
                <a:gd name="T6" fmla="*/ 0 w 518"/>
                <a:gd name="T7" fmla="*/ 257 h 263"/>
                <a:gd name="T8" fmla="*/ 257 w 518"/>
                <a:gd name="T9" fmla="*/ 0 h 263"/>
                <a:gd name="T10" fmla="*/ 306 w 518"/>
                <a:gd name="T11" fmla="*/ 0 h 263"/>
                <a:gd name="T12" fmla="*/ 507 w 518"/>
                <a:gd name="T13" fmla="*/ 127 h 263"/>
                <a:gd name="T14" fmla="*/ 505 w 518"/>
                <a:gd name="T15" fmla="*/ 20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ïş1iḋe"/>
            <p:cNvSpPr/>
            <p:nvPr/>
          </p:nvSpPr>
          <p:spPr bwMode="auto">
            <a:xfrm>
              <a:off x="4808202" y="2683184"/>
              <a:ext cx="357722" cy="2043738"/>
            </a:xfrm>
            <a:custGeom>
              <a:avLst/>
              <a:gdLst>
                <a:gd name="T0" fmla="*/ 68 w 265"/>
                <a:gd name="T1" fmla="*/ 1514 h 1514"/>
                <a:gd name="T2" fmla="*/ 0 w 265"/>
                <a:gd name="T3" fmla="*/ 1514 h 1514"/>
                <a:gd name="T4" fmla="*/ 0 w 265"/>
                <a:gd name="T5" fmla="*/ 461 h 1514"/>
                <a:gd name="T6" fmla="*/ 205 w 265"/>
                <a:gd name="T7" fmla="*/ 0 h 1514"/>
                <a:gd name="T8" fmla="*/ 265 w 265"/>
                <a:gd name="T9" fmla="*/ 27 h 1514"/>
                <a:gd name="T10" fmla="*/ 68 w 265"/>
                <a:gd name="T11" fmla="*/ 476 h 1514"/>
                <a:gd name="T12" fmla="*/ 68 w 265"/>
                <a:gd name="T13" fmla="*/ 1514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iṥľiḋé"/>
            <p:cNvSpPr/>
            <p:nvPr/>
          </p:nvSpPr>
          <p:spPr bwMode="auto">
            <a:xfrm>
              <a:off x="6183744" y="2666985"/>
              <a:ext cx="306426" cy="2059936"/>
            </a:xfrm>
            <a:custGeom>
              <a:avLst/>
              <a:gdLst>
                <a:gd name="T0" fmla="*/ 32 w 109"/>
                <a:gd name="T1" fmla="*/ 735 h 735"/>
                <a:gd name="T2" fmla="*/ 0 w 109"/>
                <a:gd name="T3" fmla="*/ 735 h 735"/>
                <a:gd name="T4" fmla="*/ 0 w 109"/>
                <a:gd name="T5" fmla="*/ 228 h 735"/>
                <a:gd name="T6" fmla="*/ 100 w 109"/>
                <a:gd name="T7" fmla="*/ 0 h 735"/>
                <a:gd name="T8" fmla="*/ 93 w 109"/>
                <a:gd name="T9" fmla="*/ 96 h 735"/>
                <a:gd name="T10" fmla="*/ 32 w 109"/>
                <a:gd name="T11" fmla="*/ 235 h 735"/>
                <a:gd name="T12" fmla="*/ 32 w 109"/>
                <a:gd name="T13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îSļïḑé"/>
            <p:cNvSpPr/>
            <p:nvPr/>
          </p:nvSpPr>
          <p:spPr bwMode="auto">
            <a:xfrm>
              <a:off x="3012845" y="4726921"/>
              <a:ext cx="1795357" cy="210583"/>
            </a:xfrm>
            <a:custGeom>
              <a:avLst/>
              <a:gdLst>
                <a:gd name="T0" fmla="*/ 640 w 640"/>
                <a:gd name="T1" fmla="*/ 0 h 75"/>
                <a:gd name="T2" fmla="*/ 640 w 640"/>
                <a:gd name="T3" fmla="*/ 75 h 75"/>
                <a:gd name="T4" fmla="*/ 0 w 640"/>
                <a:gd name="T5" fmla="*/ 75 h 75"/>
                <a:gd name="T6" fmla="*/ 22 w 640"/>
                <a:gd name="T7" fmla="*/ 22 h 75"/>
                <a:gd name="T8" fmla="*/ 76 w 640"/>
                <a:gd name="T9" fmla="*/ 0 h 75"/>
                <a:gd name="T10" fmla="*/ 640 w 640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604360" y="193271"/>
            <a:ext cx="8191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(</a:t>
            </a:r>
            <a:r>
              <a:rPr lang="zh-CN" altLang="en-US" sz="3600" b="1" dirty="0">
                <a:solidFill>
                  <a:schemeClr val="bg1"/>
                </a:solidFill>
              </a:rPr>
              <a:t>一</a:t>
            </a:r>
            <a:r>
              <a:rPr lang="en-US" altLang="zh-CN" sz="3600" b="1" dirty="0">
                <a:solidFill>
                  <a:schemeClr val="bg1"/>
                </a:solidFill>
              </a:rPr>
              <a:t>) </a:t>
            </a:r>
            <a:r>
              <a:rPr lang="zh-CN" altLang="en-US" sz="3600" b="1" dirty="0">
                <a:solidFill>
                  <a:schemeClr val="bg1"/>
                </a:solidFill>
              </a:rPr>
              <a:t>了解计算机相关概念</a:t>
            </a:r>
            <a:r>
              <a:rPr lang="en-US" altLang="zh-CN" sz="3600" b="1" dirty="0">
                <a:solidFill>
                  <a:schemeClr val="bg1"/>
                </a:solidFill>
              </a:rPr>
              <a:t> 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494" y="262764"/>
            <a:ext cx="692006" cy="55301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0" y="1311910"/>
            <a:ext cx="8734425" cy="5111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85628" y="165947"/>
            <a:ext cx="2277772" cy="1145854"/>
            <a:chOff x="2786063" y="1763907"/>
            <a:chExt cx="6619875" cy="3330186"/>
          </a:xfrm>
        </p:grpSpPr>
        <p:sp>
          <p:nvSpPr>
            <p:cNvPr id="5" name="íśľíde"/>
            <p:cNvSpPr/>
            <p:nvPr/>
          </p:nvSpPr>
          <p:spPr bwMode="auto"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iŝḻïḋe"/>
            <p:cNvSpPr/>
            <p:nvPr/>
          </p:nvSpPr>
          <p:spPr bwMode="auto">
            <a:xfrm>
              <a:off x="6722350" y="3232590"/>
              <a:ext cx="619601" cy="703295"/>
            </a:xfrm>
            <a:custGeom>
              <a:avLst/>
              <a:gdLst>
                <a:gd name="T0" fmla="*/ 178 w 221"/>
                <a:gd name="T1" fmla="*/ 207 h 251"/>
                <a:gd name="T2" fmla="*/ 72 w 221"/>
                <a:gd name="T3" fmla="*/ 249 h 251"/>
                <a:gd name="T4" fmla="*/ 6 w 221"/>
                <a:gd name="T5" fmla="*/ 61 h 251"/>
                <a:gd name="T6" fmla="*/ 10 w 221"/>
                <a:gd name="T7" fmla="*/ 18 h 251"/>
                <a:gd name="T8" fmla="*/ 29 w 221"/>
                <a:gd name="T9" fmla="*/ 0 h 251"/>
                <a:gd name="T10" fmla="*/ 39 w 221"/>
                <a:gd name="T11" fmla="*/ 0 h 251"/>
                <a:gd name="T12" fmla="*/ 50 w 221"/>
                <a:gd name="T13" fmla="*/ 11 h 251"/>
                <a:gd name="T14" fmla="*/ 83 w 221"/>
                <a:gd name="T15" fmla="*/ 124 h 251"/>
                <a:gd name="T16" fmla="*/ 140 w 221"/>
                <a:gd name="T17" fmla="*/ 22 h 251"/>
                <a:gd name="T18" fmla="*/ 206 w 221"/>
                <a:gd name="T19" fmla="*/ 63 h 251"/>
                <a:gd name="T20" fmla="*/ 178 w 221"/>
                <a:gd name="T21" fmla="*/ 20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íṥḷiḋê"/>
            <p:cNvSpPr/>
            <p:nvPr/>
          </p:nvSpPr>
          <p:spPr bwMode="auto">
            <a:xfrm>
              <a:off x="6734500" y="3404026"/>
              <a:ext cx="456264" cy="526458"/>
            </a:xfrm>
            <a:custGeom>
              <a:avLst/>
              <a:gdLst>
                <a:gd name="T0" fmla="*/ 2 w 163"/>
                <a:gd name="T1" fmla="*/ 0 h 188"/>
                <a:gd name="T2" fmla="*/ 2 w 163"/>
                <a:gd name="T3" fmla="*/ 0 h 188"/>
                <a:gd name="T4" fmla="*/ 0 w 163"/>
                <a:gd name="T5" fmla="*/ 45 h 188"/>
                <a:gd name="T6" fmla="*/ 68 w 163"/>
                <a:gd name="T7" fmla="*/ 188 h 188"/>
                <a:gd name="T8" fmla="*/ 77 w 163"/>
                <a:gd name="T9" fmla="*/ 188 h 188"/>
                <a:gd name="T10" fmla="*/ 163 w 163"/>
                <a:gd name="T11" fmla="*/ 158 h 188"/>
                <a:gd name="T12" fmla="*/ 150 w 163"/>
                <a:gd name="T13" fmla="*/ 36 h 188"/>
                <a:gd name="T14" fmla="*/ 150 w 163"/>
                <a:gd name="T15" fmla="*/ 23 h 188"/>
                <a:gd name="T16" fmla="*/ 73 w 163"/>
                <a:gd name="T17" fmla="*/ 121 h 188"/>
                <a:gd name="T18" fmla="*/ 71 w 163"/>
                <a:gd name="T19" fmla="*/ 121 h 188"/>
                <a:gd name="T20" fmla="*/ 2 w 163"/>
                <a:gd name="T2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iṧ1iḓé"/>
            <p:cNvSpPr/>
            <p:nvPr/>
          </p:nvSpPr>
          <p:spPr bwMode="auto"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šľîḍê"/>
            <p:cNvSpPr/>
            <p:nvPr/>
          </p:nvSpPr>
          <p:spPr bwMode="auto"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ṥlïḑé"/>
            <p:cNvSpPr/>
            <p:nvPr/>
          </p:nvSpPr>
          <p:spPr bwMode="auto"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îšḻîḑé"/>
            <p:cNvSpPr/>
            <p:nvPr/>
          </p:nvSpPr>
          <p:spPr bwMode="auto">
            <a:xfrm>
              <a:off x="7578182" y="3240690"/>
              <a:ext cx="588553" cy="681696"/>
            </a:xfrm>
            <a:custGeom>
              <a:avLst/>
              <a:gdLst>
                <a:gd name="T0" fmla="*/ 135 w 210"/>
                <a:gd name="T1" fmla="*/ 243 h 243"/>
                <a:gd name="T2" fmla="*/ 85 w 210"/>
                <a:gd name="T3" fmla="*/ 227 h 243"/>
                <a:gd name="T4" fmla="*/ 32 w 210"/>
                <a:gd name="T5" fmla="*/ 157 h 243"/>
                <a:gd name="T6" fmla="*/ 28 w 210"/>
                <a:gd name="T7" fmla="*/ 149 h 243"/>
                <a:gd name="T8" fmla="*/ 0 w 210"/>
                <a:gd name="T9" fmla="*/ 57 h 243"/>
                <a:gd name="T10" fmla="*/ 19 w 210"/>
                <a:gd name="T11" fmla="*/ 46 h 243"/>
                <a:gd name="T12" fmla="*/ 77 w 210"/>
                <a:gd name="T13" fmla="*/ 9 h 243"/>
                <a:gd name="T14" fmla="*/ 114 w 210"/>
                <a:gd name="T15" fmla="*/ 84 h 243"/>
                <a:gd name="T16" fmla="*/ 137 w 210"/>
                <a:gd name="T17" fmla="*/ 103 h 243"/>
                <a:gd name="T18" fmla="*/ 157 w 210"/>
                <a:gd name="T19" fmla="*/ 16 h 243"/>
                <a:gd name="T20" fmla="*/ 173 w 210"/>
                <a:gd name="T21" fmla="*/ 0 h 243"/>
                <a:gd name="T22" fmla="*/ 192 w 210"/>
                <a:gd name="T23" fmla="*/ 3 h 243"/>
                <a:gd name="T24" fmla="*/ 202 w 210"/>
                <a:gd name="T25" fmla="*/ 14 h 243"/>
                <a:gd name="T26" fmla="*/ 206 w 210"/>
                <a:gd name="T27" fmla="*/ 52 h 243"/>
                <a:gd name="T28" fmla="*/ 206 w 210"/>
                <a:gd name="T29" fmla="*/ 52 h 243"/>
                <a:gd name="T30" fmla="*/ 135 w 210"/>
                <a:gd name="T31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ïŝḷîḋê"/>
            <p:cNvSpPr/>
            <p:nvPr/>
          </p:nvSpPr>
          <p:spPr bwMode="auto">
            <a:xfrm>
              <a:off x="6725050" y="3227191"/>
              <a:ext cx="171437" cy="159287"/>
            </a:xfrm>
            <a:custGeom>
              <a:avLst/>
              <a:gdLst>
                <a:gd name="T0" fmla="*/ 23 w 61"/>
                <a:gd name="T1" fmla="*/ 57 h 57"/>
                <a:gd name="T2" fmla="*/ 2 w 61"/>
                <a:gd name="T3" fmla="*/ 35 h 57"/>
                <a:gd name="T4" fmla="*/ 29 w 61"/>
                <a:gd name="T5" fmla="*/ 1 h 57"/>
                <a:gd name="T6" fmla="*/ 56 w 61"/>
                <a:gd name="T7" fmla="*/ 28 h 57"/>
                <a:gd name="T8" fmla="*/ 25 w 61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íṩ1íḑe"/>
            <p:cNvSpPr/>
            <p:nvPr/>
          </p:nvSpPr>
          <p:spPr bwMode="auto"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ïśļïḑè"/>
            <p:cNvSpPr/>
            <p:nvPr/>
          </p:nvSpPr>
          <p:spPr bwMode="auto"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îṣliḑé"/>
            <p:cNvSpPr/>
            <p:nvPr/>
          </p:nvSpPr>
          <p:spPr bwMode="auto"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ïṡ1iḍè"/>
            <p:cNvSpPr/>
            <p:nvPr/>
          </p:nvSpPr>
          <p:spPr bwMode="auto">
            <a:xfrm>
              <a:off x="6266087" y="3313584"/>
              <a:ext cx="2887421" cy="0"/>
            </a:xfrm>
            <a:custGeom>
              <a:avLst/>
              <a:gdLst>
                <a:gd name="T0" fmla="*/ 0 w 2139"/>
                <a:gd name="T1" fmla="*/ 2139 w 2139"/>
                <a:gd name="T2" fmla="*/ 0 w 21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9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iṡlîḍe"/>
            <p:cNvSpPr/>
            <p:nvPr/>
          </p:nvSpPr>
          <p:spPr bwMode="auto">
            <a:xfrm>
              <a:off x="6266087" y="3313584"/>
              <a:ext cx="288742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ïsḷîde"/>
            <p:cNvSpPr/>
            <p:nvPr/>
          </p:nvSpPr>
          <p:spPr bwMode="auto"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îşḻidè"/>
            <p:cNvSpPr/>
            <p:nvPr/>
          </p:nvSpPr>
          <p:spPr bwMode="auto">
            <a:xfrm>
              <a:off x="6953182" y="3159696"/>
              <a:ext cx="437365" cy="656048"/>
            </a:xfrm>
            <a:custGeom>
              <a:avLst/>
              <a:gdLst>
                <a:gd name="T0" fmla="*/ 156 w 156"/>
                <a:gd name="T1" fmla="*/ 234 h 234"/>
                <a:gd name="T2" fmla="*/ 0 w 156"/>
                <a:gd name="T3" fmla="*/ 107 h 234"/>
                <a:gd name="T4" fmla="*/ 33 w 156"/>
                <a:gd name="T5" fmla="*/ 47 h 234"/>
                <a:gd name="T6" fmla="*/ 121 w 156"/>
                <a:gd name="T7" fmla="*/ 12 h 234"/>
                <a:gd name="T8" fmla="*/ 121 w 156"/>
                <a:gd name="T9" fmla="*/ 13 h 234"/>
                <a:gd name="T10" fmla="*/ 138 w 156"/>
                <a:gd name="T11" fmla="*/ 20 h 234"/>
                <a:gd name="T12" fmla="*/ 131 w 156"/>
                <a:gd name="T13" fmla="*/ 172 h 234"/>
                <a:gd name="T14" fmla="*/ 156 w 156"/>
                <a:gd name="T1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iŝlîdê"/>
            <p:cNvSpPr/>
            <p:nvPr/>
          </p:nvSpPr>
          <p:spPr bwMode="auto">
            <a:xfrm>
              <a:off x="7424295" y="3148897"/>
              <a:ext cx="500811" cy="656048"/>
            </a:xfrm>
            <a:custGeom>
              <a:avLst/>
              <a:gdLst>
                <a:gd name="T0" fmla="*/ 24 w 179"/>
                <a:gd name="T1" fmla="*/ 234 h 234"/>
                <a:gd name="T2" fmla="*/ 179 w 179"/>
                <a:gd name="T3" fmla="*/ 107 h 234"/>
                <a:gd name="T4" fmla="*/ 147 w 179"/>
                <a:gd name="T5" fmla="*/ 47 h 234"/>
                <a:gd name="T6" fmla="*/ 58 w 179"/>
                <a:gd name="T7" fmla="*/ 8 h 234"/>
                <a:gd name="T8" fmla="*/ 0 w 179"/>
                <a:gd name="T9" fmla="*/ 17 h 234"/>
                <a:gd name="T10" fmla="*/ 49 w 179"/>
                <a:gd name="T11" fmla="*/ 172 h 234"/>
                <a:gd name="T12" fmla="*/ 24 w 179"/>
                <a:gd name="T13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íṣ1iďê"/>
            <p:cNvSpPr/>
            <p:nvPr/>
          </p:nvSpPr>
          <p:spPr bwMode="auto">
            <a:xfrm>
              <a:off x="6719651" y="4825464"/>
              <a:ext cx="317225" cy="117441"/>
            </a:xfrm>
            <a:custGeom>
              <a:avLst/>
              <a:gdLst>
                <a:gd name="T0" fmla="*/ 92 w 113"/>
                <a:gd name="T1" fmla="*/ 3 h 42"/>
                <a:gd name="T2" fmla="*/ 105 w 113"/>
                <a:gd name="T3" fmla="*/ 39 h 42"/>
                <a:gd name="T4" fmla="*/ 0 w 113"/>
                <a:gd name="T5" fmla="*/ 39 h 42"/>
                <a:gd name="T6" fmla="*/ 12 w 113"/>
                <a:gd name="T7" fmla="*/ 27 h 42"/>
                <a:gd name="T8" fmla="*/ 56 w 113"/>
                <a:gd name="T9" fmla="*/ 12 h 42"/>
                <a:gd name="T10" fmla="*/ 92 w 113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ïṡḻïḋe"/>
            <p:cNvSpPr/>
            <p:nvPr/>
          </p:nvSpPr>
          <p:spPr bwMode="auto">
            <a:xfrm>
              <a:off x="7224510" y="4825464"/>
              <a:ext cx="319925" cy="117441"/>
            </a:xfrm>
            <a:custGeom>
              <a:avLst/>
              <a:gdLst>
                <a:gd name="T0" fmla="*/ 93 w 114"/>
                <a:gd name="T1" fmla="*/ 3 h 42"/>
                <a:gd name="T2" fmla="*/ 105 w 114"/>
                <a:gd name="T3" fmla="*/ 39 h 42"/>
                <a:gd name="T4" fmla="*/ 0 w 114"/>
                <a:gd name="T5" fmla="*/ 39 h 42"/>
                <a:gd name="T6" fmla="*/ 13 w 114"/>
                <a:gd name="T7" fmla="*/ 27 h 42"/>
                <a:gd name="T8" fmla="*/ 56 w 114"/>
                <a:gd name="T9" fmla="*/ 12 h 42"/>
                <a:gd name="T10" fmla="*/ 93 w 114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ïśḻîdè"/>
            <p:cNvSpPr/>
            <p:nvPr/>
          </p:nvSpPr>
          <p:spPr bwMode="auto">
            <a:xfrm>
              <a:off x="7117869" y="2789826"/>
              <a:ext cx="278078" cy="382020"/>
            </a:xfrm>
            <a:custGeom>
              <a:avLst/>
              <a:gdLst>
                <a:gd name="T0" fmla="*/ 16 w 99"/>
                <a:gd name="T1" fmla="*/ 26 h 136"/>
                <a:gd name="T2" fmla="*/ 5 w 99"/>
                <a:gd name="T3" fmla="*/ 45 h 136"/>
                <a:gd name="T4" fmla="*/ 12 w 99"/>
                <a:gd name="T5" fmla="*/ 73 h 136"/>
                <a:gd name="T6" fmla="*/ 28 w 99"/>
                <a:gd name="T7" fmla="*/ 123 h 136"/>
                <a:gd name="T8" fmla="*/ 80 w 99"/>
                <a:gd name="T9" fmla="*/ 40 h 136"/>
                <a:gd name="T10" fmla="*/ 16 w 99"/>
                <a:gd name="T11" fmla="*/ 2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îsļiḑé"/>
            <p:cNvSpPr/>
            <p:nvPr/>
          </p:nvSpPr>
          <p:spPr bwMode="auto">
            <a:xfrm>
              <a:off x="7016627" y="2756078"/>
              <a:ext cx="298327" cy="182236"/>
            </a:xfrm>
            <a:custGeom>
              <a:avLst/>
              <a:gdLst>
                <a:gd name="T0" fmla="*/ 106 w 106"/>
                <a:gd name="T1" fmla="*/ 30 h 65"/>
                <a:gd name="T2" fmla="*/ 30 w 106"/>
                <a:gd name="T3" fmla="*/ 58 h 65"/>
                <a:gd name="T4" fmla="*/ 21 w 106"/>
                <a:gd name="T5" fmla="*/ 17 h 65"/>
                <a:gd name="T6" fmla="*/ 62 w 106"/>
                <a:gd name="T7" fmla="*/ 10 h 65"/>
                <a:gd name="T8" fmla="*/ 106 w 106"/>
                <a:gd name="T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îṣlîďê"/>
            <p:cNvSpPr/>
            <p:nvPr/>
          </p:nvSpPr>
          <p:spPr bwMode="auto">
            <a:xfrm>
              <a:off x="7266358" y="2789826"/>
              <a:ext cx="126890" cy="218683"/>
            </a:xfrm>
            <a:custGeom>
              <a:avLst/>
              <a:gdLst>
                <a:gd name="T0" fmla="*/ 0 w 45"/>
                <a:gd name="T1" fmla="*/ 15 h 78"/>
                <a:gd name="T2" fmla="*/ 27 w 45"/>
                <a:gd name="T3" fmla="*/ 11 h 78"/>
                <a:gd name="T4" fmla="*/ 30 w 45"/>
                <a:gd name="T5" fmla="*/ 78 h 78"/>
                <a:gd name="T6" fmla="*/ 0 w 45"/>
                <a:gd name="T7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iṥľíḋé"/>
            <p:cNvSpPr/>
            <p:nvPr/>
          </p:nvSpPr>
          <p:spPr bwMode="auto">
            <a:xfrm>
              <a:off x="7244759" y="2823572"/>
              <a:ext cx="112042" cy="168737"/>
            </a:xfrm>
            <a:custGeom>
              <a:avLst/>
              <a:gdLst>
                <a:gd name="T0" fmla="*/ 0 w 40"/>
                <a:gd name="T1" fmla="*/ 14 h 60"/>
                <a:gd name="T2" fmla="*/ 22 w 40"/>
                <a:gd name="T3" fmla="*/ 36 h 60"/>
                <a:gd name="T4" fmla="*/ 36 w 40"/>
                <a:gd name="T5" fmla="*/ 60 h 60"/>
                <a:gd name="T6" fmla="*/ 36 w 40"/>
                <a:gd name="T7" fmla="*/ 45 h 60"/>
                <a:gd name="T8" fmla="*/ 37 w 40"/>
                <a:gd name="T9" fmla="*/ 39 h 60"/>
                <a:gd name="T10" fmla="*/ 14 w 40"/>
                <a:gd name="T11" fmla="*/ 2 h 60"/>
                <a:gd name="T12" fmla="*/ 0 w 40"/>
                <a:gd name="T13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ïṣlïḑé"/>
            <p:cNvSpPr/>
            <p:nvPr/>
          </p:nvSpPr>
          <p:spPr bwMode="auto">
            <a:xfrm>
              <a:off x="7344651" y="2930214"/>
              <a:ext cx="53996" cy="80994"/>
            </a:xfrm>
            <a:custGeom>
              <a:avLst/>
              <a:gdLst>
                <a:gd name="T0" fmla="*/ 0 w 19"/>
                <a:gd name="T1" fmla="*/ 29 h 29"/>
                <a:gd name="T2" fmla="*/ 13 w 19"/>
                <a:gd name="T3" fmla="*/ 22 h 29"/>
                <a:gd name="T4" fmla="*/ 0 w 19"/>
                <a:gd name="T5" fmla="*/ 7 h 29"/>
                <a:gd name="T6" fmla="*/ 0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iṧḷîḋê"/>
            <p:cNvSpPr/>
            <p:nvPr/>
          </p:nvSpPr>
          <p:spPr bwMode="auto">
            <a:xfrm>
              <a:off x="7247459" y="2992309"/>
              <a:ext cx="193035" cy="242981"/>
            </a:xfrm>
            <a:custGeom>
              <a:avLst/>
              <a:gdLst>
                <a:gd name="T0" fmla="*/ 72 w 143"/>
                <a:gd name="T1" fmla="*/ 0 h 180"/>
                <a:gd name="T2" fmla="*/ 143 w 143"/>
                <a:gd name="T3" fmla="*/ 180 h 180"/>
                <a:gd name="T4" fmla="*/ 39 w 143"/>
                <a:gd name="T5" fmla="*/ 162 h 180"/>
                <a:gd name="T6" fmla="*/ 0 w 143"/>
                <a:gd name="T7" fmla="*/ 79 h 180"/>
                <a:gd name="T8" fmla="*/ 72 w 143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íṣḷïďê"/>
            <p:cNvSpPr/>
            <p:nvPr/>
          </p:nvSpPr>
          <p:spPr bwMode="auto">
            <a:xfrm>
              <a:off x="7242059" y="2955862"/>
              <a:ext cx="10799" cy="24298"/>
            </a:xfrm>
            <a:custGeom>
              <a:avLst/>
              <a:gdLst>
                <a:gd name="T0" fmla="*/ 0 w 4"/>
                <a:gd name="T1" fmla="*/ 5 h 9"/>
                <a:gd name="T2" fmla="*/ 2 w 4"/>
                <a:gd name="T3" fmla="*/ 9 h 9"/>
                <a:gd name="T4" fmla="*/ 3 w 4"/>
                <a:gd name="T5" fmla="*/ 4 h 9"/>
                <a:gd name="T6" fmla="*/ 1 w 4"/>
                <a:gd name="T7" fmla="*/ 0 h 9"/>
                <a:gd name="T8" fmla="*/ 0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ís1íḍe"/>
            <p:cNvSpPr/>
            <p:nvPr/>
          </p:nvSpPr>
          <p:spPr bwMode="auto">
            <a:xfrm>
              <a:off x="7165115" y="2963961"/>
              <a:ext cx="12149" cy="25648"/>
            </a:xfrm>
            <a:custGeom>
              <a:avLst/>
              <a:gdLst>
                <a:gd name="T0" fmla="*/ 1 w 4"/>
                <a:gd name="T1" fmla="*/ 5 h 9"/>
                <a:gd name="T2" fmla="*/ 3 w 4"/>
                <a:gd name="T3" fmla="*/ 9 h 9"/>
                <a:gd name="T4" fmla="*/ 4 w 4"/>
                <a:gd name="T5" fmla="*/ 5 h 9"/>
                <a:gd name="T6" fmla="*/ 2 w 4"/>
                <a:gd name="T7" fmla="*/ 0 h 9"/>
                <a:gd name="T8" fmla="*/ 1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î$ľiḓé"/>
            <p:cNvSpPr/>
            <p:nvPr/>
          </p:nvSpPr>
          <p:spPr bwMode="auto">
            <a:xfrm>
              <a:off x="7258258" y="3008508"/>
              <a:ext cx="114741" cy="163337"/>
            </a:xfrm>
            <a:custGeom>
              <a:avLst/>
              <a:gdLst>
                <a:gd name="T0" fmla="*/ 33 w 41"/>
                <a:gd name="T1" fmla="*/ 0 h 58"/>
                <a:gd name="T2" fmla="*/ 28 w 41"/>
                <a:gd name="T3" fmla="*/ 0 h 58"/>
                <a:gd name="T4" fmla="*/ 26 w 41"/>
                <a:gd name="T5" fmla="*/ 20 h 58"/>
                <a:gd name="T6" fmla="*/ 0 w 41"/>
                <a:gd name="T7" fmla="*/ 44 h 58"/>
                <a:gd name="T8" fmla="*/ 8 w 41"/>
                <a:gd name="T9" fmla="*/ 58 h 58"/>
                <a:gd name="T10" fmla="*/ 33 w 4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ïṩḻiḑè"/>
            <p:cNvSpPr/>
            <p:nvPr/>
          </p:nvSpPr>
          <p:spPr bwMode="auto">
            <a:xfrm>
              <a:off x="7117869" y="3179944"/>
              <a:ext cx="712743" cy="966523"/>
            </a:xfrm>
            <a:custGeom>
              <a:avLst/>
              <a:gdLst>
                <a:gd name="T0" fmla="*/ 254 w 254"/>
                <a:gd name="T1" fmla="*/ 243 h 345"/>
                <a:gd name="T2" fmla="*/ 249 w 254"/>
                <a:gd name="T3" fmla="*/ 249 h 345"/>
                <a:gd name="T4" fmla="*/ 243 w 254"/>
                <a:gd name="T5" fmla="*/ 256 h 345"/>
                <a:gd name="T6" fmla="*/ 12 w 254"/>
                <a:gd name="T7" fmla="*/ 304 h 345"/>
                <a:gd name="T8" fmla="*/ 27 w 254"/>
                <a:gd name="T9" fmla="*/ 243 h 345"/>
                <a:gd name="T10" fmla="*/ 20 w 254"/>
                <a:gd name="T11" fmla="*/ 11 h 345"/>
                <a:gd name="T12" fmla="*/ 109 w 254"/>
                <a:gd name="T13" fmla="*/ 6 h 345"/>
                <a:gd name="T14" fmla="*/ 188 w 254"/>
                <a:gd name="T15" fmla="*/ 0 h 345"/>
                <a:gd name="T16" fmla="*/ 183 w 254"/>
                <a:gd name="T17" fmla="*/ 68 h 345"/>
                <a:gd name="T18" fmla="*/ 185 w 254"/>
                <a:gd name="T19" fmla="*/ 86 h 345"/>
                <a:gd name="T20" fmla="*/ 186 w 254"/>
                <a:gd name="T21" fmla="*/ 92 h 345"/>
                <a:gd name="T22" fmla="*/ 210 w 254"/>
                <a:gd name="T23" fmla="*/ 93 h 345"/>
                <a:gd name="T24" fmla="*/ 224 w 254"/>
                <a:gd name="T25" fmla="*/ 92 h 345"/>
                <a:gd name="T26" fmla="*/ 208 w 254"/>
                <a:gd name="T27" fmla="*/ 151 h 345"/>
                <a:gd name="T28" fmla="*/ 210 w 254"/>
                <a:gd name="T29" fmla="*/ 168 h 345"/>
                <a:gd name="T30" fmla="*/ 254 w 254"/>
                <a:gd name="T31" fmla="*/ 24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iṧļïdé"/>
            <p:cNvSpPr/>
            <p:nvPr/>
          </p:nvSpPr>
          <p:spPr bwMode="auto">
            <a:xfrm>
              <a:off x="6549564" y="3807645"/>
              <a:ext cx="1002971" cy="1056966"/>
            </a:xfrm>
            <a:custGeom>
              <a:avLst/>
              <a:gdLst>
                <a:gd name="T0" fmla="*/ 358 w 358"/>
                <a:gd name="T1" fmla="*/ 83 h 377"/>
                <a:gd name="T2" fmla="*/ 228 w 358"/>
                <a:gd name="T3" fmla="*/ 186 h 377"/>
                <a:gd name="T4" fmla="*/ 166 w 358"/>
                <a:gd name="T5" fmla="*/ 351 h 377"/>
                <a:gd name="T6" fmla="*/ 148 w 358"/>
                <a:gd name="T7" fmla="*/ 376 h 377"/>
                <a:gd name="T8" fmla="*/ 129 w 358"/>
                <a:gd name="T9" fmla="*/ 376 h 377"/>
                <a:gd name="T10" fmla="*/ 112 w 358"/>
                <a:gd name="T11" fmla="*/ 377 h 377"/>
                <a:gd name="T12" fmla="*/ 93 w 358"/>
                <a:gd name="T13" fmla="*/ 366 h 377"/>
                <a:gd name="T14" fmla="*/ 89 w 358"/>
                <a:gd name="T15" fmla="*/ 40 h 377"/>
                <a:gd name="T16" fmla="*/ 236 w 358"/>
                <a:gd name="T17" fmla="*/ 12 h 377"/>
                <a:gd name="T18" fmla="*/ 358 w 358"/>
                <a:gd name="T19" fmla="*/ 8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Sľíḋè"/>
            <p:cNvSpPr/>
            <p:nvPr/>
          </p:nvSpPr>
          <p:spPr bwMode="auto">
            <a:xfrm>
              <a:off x="6795245" y="3219091"/>
              <a:ext cx="129590" cy="170086"/>
            </a:xfrm>
            <a:custGeom>
              <a:avLst/>
              <a:gdLst>
                <a:gd name="T0" fmla="*/ 12 w 46"/>
                <a:gd name="T1" fmla="*/ 57 h 61"/>
                <a:gd name="T2" fmla="*/ 14 w 46"/>
                <a:gd name="T3" fmla="*/ 29 h 61"/>
                <a:gd name="T4" fmla="*/ 28 w 46"/>
                <a:gd name="T5" fmla="*/ 14 h 61"/>
                <a:gd name="T6" fmla="*/ 39 w 46"/>
                <a:gd name="T7" fmla="*/ 16 h 61"/>
                <a:gd name="T8" fmla="*/ 29 w 46"/>
                <a:gd name="T9" fmla="*/ 57 h 61"/>
                <a:gd name="T10" fmla="*/ 12 w 46"/>
                <a:gd name="T11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iśḷíďe"/>
            <p:cNvSpPr/>
            <p:nvPr/>
          </p:nvSpPr>
          <p:spPr bwMode="auto">
            <a:xfrm>
              <a:off x="7939954" y="3279836"/>
              <a:ext cx="122841" cy="145788"/>
            </a:xfrm>
            <a:custGeom>
              <a:avLst/>
              <a:gdLst>
                <a:gd name="T0" fmla="*/ 17 w 44"/>
                <a:gd name="T1" fmla="*/ 3 h 52"/>
                <a:gd name="T2" fmla="*/ 14 w 44"/>
                <a:gd name="T3" fmla="*/ 36 h 52"/>
                <a:gd name="T4" fmla="*/ 43 w 44"/>
                <a:gd name="T5" fmla="*/ 27 h 52"/>
                <a:gd name="T6" fmla="*/ 26 w 44"/>
                <a:gd name="T7" fmla="*/ 14 h 52"/>
                <a:gd name="T8" fmla="*/ 17 w 44"/>
                <a:gd name="T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îṩliḋè"/>
            <p:cNvSpPr/>
            <p:nvPr/>
          </p:nvSpPr>
          <p:spPr bwMode="auto">
            <a:xfrm>
              <a:off x="8716142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íṧ1iḓê"/>
            <p:cNvSpPr/>
            <p:nvPr/>
          </p:nvSpPr>
          <p:spPr bwMode="auto"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ï$ḻíḑe"/>
            <p:cNvSpPr/>
            <p:nvPr/>
          </p:nvSpPr>
          <p:spPr bwMode="auto"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íṣ1íḑè"/>
            <p:cNvSpPr/>
            <p:nvPr/>
          </p:nvSpPr>
          <p:spPr bwMode="auto"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ïsḻïdè"/>
            <p:cNvSpPr/>
            <p:nvPr/>
          </p:nvSpPr>
          <p:spPr bwMode="auto">
            <a:xfrm>
              <a:off x="8960473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ïṩľïḑe"/>
            <p:cNvSpPr/>
            <p:nvPr/>
          </p:nvSpPr>
          <p:spPr bwMode="auto"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i$ľiḍè"/>
            <p:cNvSpPr/>
            <p:nvPr/>
          </p:nvSpPr>
          <p:spPr bwMode="auto"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îšlîḑe"/>
            <p:cNvSpPr/>
            <p:nvPr/>
          </p:nvSpPr>
          <p:spPr bwMode="auto"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íŝḷîdè"/>
            <p:cNvSpPr/>
            <p:nvPr/>
          </p:nvSpPr>
          <p:spPr bwMode="auto"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isḻïde"/>
            <p:cNvSpPr/>
            <p:nvPr/>
          </p:nvSpPr>
          <p:spPr bwMode="auto">
            <a:xfrm>
              <a:off x="6812794" y="3841392"/>
              <a:ext cx="739741" cy="1020519"/>
            </a:xfrm>
            <a:custGeom>
              <a:avLst/>
              <a:gdLst>
                <a:gd name="T0" fmla="*/ 264 w 264"/>
                <a:gd name="T1" fmla="*/ 71 h 364"/>
                <a:gd name="T2" fmla="*/ 134 w 264"/>
                <a:gd name="T3" fmla="*/ 174 h 364"/>
                <a:gd name="T4" fmla="*/ 72 w 264"/>
                <a:gd name="T5" fmla="*/ 339 h 364"/>
                <a:gd name="T6" fmla="*/ 54 w 264"/>
                <a:gd name="T7" fmla="*/ 364 h 364"/>
                <a:gd name="T8" fmla="*/ 35 w 264"/>
                <a:gd name="T9" fmla="*/ 364 h 364"/>
                <a:gd name="T10" fmla="*/ 11 w 264"/>
                <a:gd name="T11" fmla="*/ 207 h 364"/>
                <a:gd name="T12" fmla="*/ 142 w 264"/>
                <a:gd name="T13" fmla="*/ 0 h 364"/>
                <a:gd name="T14" fmla="*/ 264 w 264"/>
                <a:gd name="T15" fmla="*/ 71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íṡḷîdè"/>
            <p:cNvSpPr/>
            <p:nvPr/>
          </p:nvSpPr>
          <p:spPr bwMode="auto">
            <a:xfrm>
              <a:off x="7292005" y="3196143"/>
              <a:ext cx="132289" cy="56695"/>
            </a:xfrm>
            <a:custGeom>
              <a:avLst/>
              <a:gdLst>
                <a:gd name="T0" fmla="*/ 0 w 47"/>
                <a:gd name="T1" fmla="*/ 0 h 20"/>
                <a:gd name="T2" fmla="*/ 4 w 47"/>
                <a:gd name="T3" fmla="*/ 6 h 20"/>
                <a:gd name="T4" fmla="*/ 35 w 47"/>
                <a:gd name="T5" fmla="*/ 11 h 20"/>
                <a:gd name="T6" fmla="*/ 47 w 47"/>
                <a:gd name="T7" fmla="*/ 0 h 20"/>
                <a:gd name="T8" fmla="*/ 0 w 4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íşļîḋè"/>
            <p:cNvSpPr/>
            <p:nvPr/>
          </p:nvSpPr>
          <p:spPr bwMode="auto">
            <a:xfrm>
              <a:off x="7190764" y="3016608"/>
              <a:ext cx="87743" cy="45896"/>
            </a:xfrm>
            <a:custGeom>
              <a:avLst/>
              <a:gdLst>
                <a:gd name="T0" fmla="*/ 0 w 65"/>
                <a:gd name="T1" fmla="*/ 34 h 34"/>
                <a:gd name="T2" fmla="*/ 58 w 65"/>
                <a:gd name="T3" fmla="*/ 0 h 34"/>
                <a:gd name="T4" fmla="*/ 65 w 65"/>
                <a:gd name="T5" fmla="*/ 21 h 34"/>
                <a:gd name="T6" fmla="*/ 0 w 65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î$lîďé"/>
            <p:cNvSpPr/>
            <p:nvPr/>
          </p:nvSpPr>
          <p:spPr bwMode="auto">
            <a:xfrm>
              <a:off x="7706423" y="3386478"/>
              <a:ext cx="454914" cy="535908"/>
            </a:xfrm>
            <a:custGeom>
              <a:avLst/>
              <a:gdLst>
                <a:gd name="T0" fmla="*/ 160 w 162"/>
                <a:gd name="T1" fmla="*/ 0 h 191"/>
                <a:gd name="T2" fmla="*/ 98 w 162"/>
                <a:gd name="T3" fmla="*/ 153 h 191"/>
                <a:gd name="T4" fmla="*/ 86 w 162"/>
                <a:gd name="T5" fmla="*/ 155 h 191"/>
                <a:gd name="T6" fmla="*/ 5 w 162"/>
                <a:gd name="T7" fmla="*/ 89 h 191"/>
                <a:gd name="T8" fmla="*/ 0 w 162"/>
                <a:gd name="T9" fmla="*/ 94 h 191"/>
                <a:gd name="T10" fmla="*/ 44 w 162"/>
                <a:gd name="T11" fmla="*/ 169 h 191"/>
                <a:gd name="T12" fmla="*/ 39 w 162"/>
                <a:gd name="T13" fmla="*/ 175 h 191"/>
                <a:gd name="T14" fmla="*/ 88 w 162"/>
                <a:gd name="T15" fmla="*/ 191 h 191"/>
                <a:gd name="T16" fmla="*/ 89 w 162"/>
                <a:gd name="T17" fmla="*/ 191 h 191"/>
                <a:gd name="T18" fmla="*/ 161 w 162"/>
                <a:gd name="T19" fmla="*/ 39 h 191"/>
                <a:gd name="T20" fmla="*/ 160 w 162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iṡļïḑè"/>
            <p:cNvSpPr/>
            <p:nvPr/>
          </p:nvSpPr>
          <p:spPr bwMode="auto">
            <a:xfrm>
              <a:off x="7701023" y="3602461"/>
              <a:ext cx="20249" cy="48596"/>
            </a:xfrm>
            <a:custGeom>
              <a:avLst/>
              <a:gdLst>
                <a:gd name="T0" fmla="*/ 0 w 7"/>
                <a:gd name="T1" fmla="*/ 0 h 17"/>
                <a:gd name="T2" fmla="*/ 0 w 7"/>
                <a:gd name="T3" fmla="*/ 0 h 17"/>
                <a:gd name="T4" fmla="*/ 2 w 7"/>
                <a:gd name="T5" fmla="*/ 17 h 17"/>
                <a:gd name="T6" fmla="*/ 2 w 7"/>
                <a:gd name="T7" fmla="*/ 17 h 17"/>
                <a:gd name="T8" fmla="*/ 7 w 7"/>
                <a:gd name="T9" fmla="*/ 12 h 17"/>
                <a:gd name="T10" fmla="*/ 7 w 7"/>
                <a:gd name="T11" fmla="*/ 12 h 17"/>
                <a:gd name="T12" fmla="*/ 0 w 7"/>
                <a:gd name="T13" fmla="*/ 0 h 17"/>
                <a:gd name="T14" fmla="*/ 0 w 7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îṡľiḓé"/>
            <p:cNvSpPr/>
            <p:nvPr/>
          </p:nvSpPr>
          <p:spPr bwMode="auto">
            <a:xfrm>
              <a:off x="7633528" y="3471521"/>
              <a:ext cx="197084" cy="425217"/>
            </a:xfrm>
            <a:custGeom>
              <a:avLst/>
              <a:gdLst>
                <a:gd name="T0" fmla="*/ 0 w 70"/>
                <a:gd name="T1" fmla="*/ 0 h 152"/>
                <a:gd name="T2" fmla="*/ 8 w 70"/>
                <a:gd name="T3" fmla="*/ 67 h 152"/>
                <a:gd name="T4" fmla="*/ 10 w 70"/>
                <a:gd name="T5" fmla="*/ 76 h 152"/>
                <a:gd name="T6" fmla="*/ 27 w 70"/>
                <a:gd name="T7" fmla="*/ 129 h 152"/>
                <a:gd name="T8" fmla="*/ 59 w 70"/>
                <a:gd name="T9" fmla="*/ 152 h 152"/>
                <a:gd name="T10" fmla="*/ 65 w 70"/>
                <a:gd name="T11" fmla="*/ 145 h 152"/>
                <a:gd name="T12" fmla="*/ 65 w 70"/>
                <a:gd name="T13" fmla="*/ 145 h 152"/>
                <a:gd name="T14" fmla="*/ 70 w 70"/>
                <a:gd name="T15" fmla="*/ 139 h 152"/>
                <a:gd name="T16" fmla="*/ 26 w 70"/>
                <a:gd name="T17" fmla="*/ 64 h 152"/>
                <a:gd name="T18" fmla="*/ 26 w 70"/>
                <a:gd name="T19" fmla="*/ 64 h 152"/>
                <a:gd name="T20" fmla="*/ 24 w 70"/>
                <a:gd name="T21" fmla="*/ 47 h 152"/>
                <a:gd name="T22" fmla="*/ 24 w 70"/>
                <a:gd name="T23" fmla="*/ 47 h 152"/>
                <a:gd name="T24" fmla="*/ 0 w 70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$1iḓe"/>
            <p:cNvSpPr/>
            <p:nvPr/>
          </p:nvSpPr>
          <p:spPr bwMode="auto">
            <a:xfrm>
              <a:off x="6914035" y="3815744"/>
              <a:ext cx="1123111" cy="1051567"/>
            </a:xfrm>
            <a:custGeom>
              <a:avLst/>
              <a:gdLst>
                <a:gd name="T0" fmla="*/ 357 w 401"/>
                <a:gd name="T1" fmla="*/ 161 h 375"/>
                <a:gd name="T2" fmla="*/ 212 w 401"/>
                <a:gd name="T3" fmla="*/ 225 h 375"/>
                <a:gd name="T4" fmla="*/ 227 w 401"/>
                <a:gd name="T5" fmla="*/ 359 h 375"/>
                <a:gd name="T6" fmla="*/ 215 w 401"/>
                <a:gd name="T7" fmla="*/ 375 h 375"/>
                <a:gd name="T8" fmla="*/ 154 w 401"/>
                <a:gd name="T9" fmla="*/ 375 h 375"/>
                <a:gd name="T10" fmla="*/ 145 w 401"/>
                <a:gd name="T11" fmla="*/ 371 h 375"/>
                <a:gd name="T12" fmla="*/ 113 w 401"/>
                <a:gd name="T13" fmla="*/ 57 h 375"/>
                <a:gd name="T14" fmla="*/ 284 w 401"/>
                <a:gd name="T15" fmla="*/ 6 h 375"/>
                <a:gd name="T16" fmla="*/ 327 w 401"/>
                <a:gd name="T17" fmla="*/ 16 h 375"/>
                <a:gd name="T18" fmla="*/ 357 w 401"/>
                <a:gd name="T19" fmla="*/ 16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îṧḷiḋé"/>
            <p:cNvSpPr/>
            <p:nvPr/>
          </p:nvSpPr>
          <p:spPr bwMode="auto">
            <a:xfrm>
              <a:off x="7292005" y="3833292"/>
              <a:ext cx="745141" cy="1034018"/>
            </a:xfrm>
            <a:custGeom>
              <a:avLst/>
              <a:gdLst>
                <a:gd name="T0" fmla="*/ 222 w 266"/>
                <a:gd name="T1" fmla="*/ 155 h 369"/>
                <a:gd name="T2" fmla="*/ 77 w 266"/>
                <a:gd name="T3" fmla="*/ 219 h 369"/>
                <a:gd name="T4" fmla="*/ 92 w 266"/>
                <a:gd name="T5" fmla="*/ 353 h 369"/>
                <a:gd name="T6" fmla="*/ 80 w 266"/>
                <a:gd name="T7" fmla="*/ 369 h 369"/>
                <a:gd name="T8" fmla="*/ 60 w 266"/>
                <a:gd name="T9" fmla="*/ 369 h 369"/>
                <a:gd name="T10" fmla="*/ 30 w 266"/>
                <a:gd name="T11" fmla="*/ 255 h 369"/>
                <a:gd name="T12" fmla="*/ 162 w 266"/>
                <a:gd name="T13" fmla="*/ 111 h 369"/>
                <a:gd name="T14" fmla="*/ 149 w 266"/>
                <a:gd name="T15" fmla="*/ 0 h 369"/>
                <a:gd name="T16" fmla="*/ 192 w 266"/>
                <a:gd name="T17" fmla="*/ 10 h 369"/>
                <a:gd name="T18" fmla="*/ 222 w 266"/>
                <a:gd name="T19" fmla="*/ 1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íŝľídê"/>
            <p:cNvSpPr/>
            <p:nvPr/>
          </p:nvSpPr>
          <p:spPr bwMode="auto">
            <a:xfrm>
              <a:off x="4516626" y="1774706"/>
              <a:ext cx="276728" cy="382020"/>
            </a:xfrm>
            <a:custGeom>
              <a:avLst/>
              <a:gdLst>
                <a:gd name="T0" fmla="*/ 83 w 99"/>
                <a:gd name="T1" fmla="*/ 25 h 136"/>
                <a:gd name="T2" fmla="*/ 94 w 99"/>
                <a:gd name="T3" fmla="*/ 44 h 136"/>
                <a:gd name="T4" fmla="*/ 88 w 99"/>
                <a:gd name="T5" fmla="*/ 72 h 136"/>
                <a:gd name="T6" fmla="*/ 72 w 99"/>
                <a:gd name="T7" fmla="*/ 122 h 136"/>
                <a:gd name="T8" fmla="*/ 19 w 99"/>
                <a:gd name="T9" fmla="*/ 40 h 136"/>
                <a:gd name="T10" fmla="*/ 83 w 99"/>
                <a:gd name="T11" fmla="*/ 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iṡlíďê"/>
            <p:cNvSpPr/>
            <p:nvPr/>
          </p:nvSpPr>
          <p:spPr bwMode="auto">
            <a:xfrm>
              <a:off x="4608418" y="1763907"/>
              <a:ext cx="306426" cy="171437"/>
            </a:xfrm>
            <a:custGeom>
              <a:avLst/>
              <a:gdLst>
                <a:gd name="T0" fmla="*/ 0 w 109"/>
                <a:gd name="T1" fmla="*/ 22 h 61"/>
                <a:gd name="T2" fmla="*/ 82 w 109"/>
                <a:gd name="T3" fmla="*/ 46 h 61"/>
                <a:gd name="T4" fmla="*/ 78 w 109"/>
                <a:gd name="T5" fmla="*/ 13 h 61"/>
                <a:gd name="T6" fmla="*/ 58 w 109"/>
                <a:gd name="T7" fmla="*/ 22 h 61"/>
                <a:gd name="T8" fmla="*/ 0 w 109"/>
                <a:gd name="T9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îṣḻidé"/>
            <p:cNvSpPr/>
            <p:nvPr/>
          </p:nvSpPr>
          <p:spPr bwMode="auto">
            <a:xfrm>
              <a:off x="4519325" y="1774706"/>
              <a:ext cx="125540" cy="218683"/>
            </a:xfrm>
            <a:custGeom>
              <a:avLst/>
              <a:gdLst>
                <a:gd name="T0" fmla="*/ 45 w 45"/>
                <a:gd name="T1" fmla="*/ 14 h 78"/>
                <a:gd name="T2" fmla="*/ 17 w 45"/>
                <a:gd name="T3" fmla="*/ 11 h 78"/>
                <a:gd name="T4" fmla="*/ 15 w 45"/>
                <a:gd name="T5" fmla="*/ 78 h 78"/>
                <a:gd name="T6" fmla="*/ 45 w 45"/>
                <a:gd name="T7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ïś1iḍe"/>
            <p:cNvSpPr/>
            <p:nvPr/>
          </p:nvSpPr>
          <p:spPr bwMode="auto">
            <a:xfrm>
              <a:off x="4555773" y="1808453"/>
              <a:ext cx="112042" cy="168737"/>
            </a:xfrm>
            <a:custGeom>
              <a:avLst/>
              <a:gdLst>
                <a:gd name="T0" fmla="*/ 40 w 40"/>
                <a:gd name="T1" fmla="*/ 13 h 60"/>
                <a:gd name="T2" fmla="*/ 17 w 40"/>
                <a:gd name="T3" fmla="*/ 36 h 60"/>
                <a:gd name="T4" fmla="*/ 4 w 40"/>
                <a:gd name="T5" fmla="*/ 60 h 60"/>
                <a:gd name="T6" fmla="*/ 4 w 40"/>
                <a:gd name="T7" fmla="*/ 45 h 60"/>
                <a:gd name="T8" fmla="*/ 2 w 40"/>
                <a:gd name="T9" fmla="*/ 39 h 60"/>
                <a:gd name="T10" fmla="*/ 26 w 40"/>
                <a:gd name="T11" fmla="*/ 2 h 60"/>
                <a:gd name="T12" fmla="*/ 40 w 40"/>
                <a:gd name="T13" fmla="*/ 1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íṡľide"/>
            <p:cNvSpPr/>
            <p:nvPr/>
          </p:nvSpPr>
          <p:spPr bwMode="auto">
            <a:xfrm>
              <a:off x="4513926" y="1915095"/>
              <a:ext cx="52646" cy="82344"/>
            </a:xfrm>
            <a:custGeom>
              <a:avLst/>
              <a:gdLst>
                <a:gd name="T0" fmla="*/ 19 w 19"/>
                <a:gd name="T1" fmla="*/ 29 h 29"/>
                <a:gd name="T2" fmla="*/ 6 w 19"/>
                <a:gd name="T3" fmla="*/ 22 h 29"/>
                <a:gd name="T4" fmla="*/ 19 w 19"/>
                <a:gd name="T5" fmla="*/ 7 h 29"/>
                <a:gd name="T6" fmla="*/ 19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Slïḍê"/>
            <p:cNvSpPr/>
            <p:nvPr/>
          </p:nvSpPr>
          <p:spPr bwMode="auto">
            <a:xfrm>
              <a:off x="4477479" y="1977190"/>
              <a:ext cx="190335" cy="244331"/>
            </a:xfrm>
            <a:custGeom>
              <a:avLst/>
              <a:gdLst>
                <a:gd name="T0" fmla="*/ 141 w 141"/>
                <a:gd name="T1" fmla="*/ 77 h 181"/>
                <a:gd name="T2" fmla="*/ 130 w 141"/>
                <a:gd name="T3" fmla="*/ 102 h 181"/>
                <a:gd name="T4" fmla="*/ 116 w 141"/>
                <a:gd name="T5" fmla="*/ 133 h 181"/>
                <a:gd name="T6" fmla="*/ 103 w 141"/>
                <a:gd name="T7" fmla="*/ 160 h 181"/>
                <a:gd name="T8" fmla="*/ 0 w 141"/>
                <a:gd name="T9" fmla="*/ 181 h 181"/>
                <a:gd name="T10" fmla="*/ 62 w 141"/>
                <a:gd name="T11" fmla="*/ 15 h 181"/>
                <a:gd name="T12" fmla="*/ 62 w 141"/>
                <a:gd name="T13" fmla="*/ 12 h 181"/>
                <a:gd name="T14" fmla="*/ 66 w 141"/>
                <a:gd name="T15" fmla="*/ 0 h 181"/>
                <a:gd name="T16" fmla="*/ 141 w 141"/>
                <a:gd name="T17" fmla="*/ 7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ṡlîďè"/>
            <p:cNvSpPr/>
            <p:nvPr/>
          </p:nvSpPr>
          <p:spPr bwMode="auto">
            <a:xfrm>
              <a:off x="4667814" y="2027136"/>
              <a:ext cx="78294" cy="62095"/>
            </a:xfrm>
            <a:custGeom>
              <a:avLst/>
              <a:gdLst>
                <a:gd name="T0" fmla="*/ 0 w 28"/>
                <a:gd name="T1" fmla="*/ 0 h 22"/>
                <a:gd name="T2" fmla="*/ 14 w 28"/>
                <a:gd name="T3" fmla="*/ 16 h 22"/>
                <a:gd name="T4" fmla="*/ 28 w 28"/>
                <a:gd name="T5" fmla="*/ 2 h 22"/>
                <a:gd name="T6" fmla="*/ 0 w 2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Sliḑe"/>
            <p:cNvSpPr/>
            <p:nvPr/>
          </p:nvSpPr>
          <p:spPr bwMode="auto">
            <a:xfrm>
              <a:off x="4659714" y="1940743"/>
              <a:ext cx="10799" cy="22949"/>
            </a:xfrm>
            <a:custGeom>
              <a:avLst/>
              <a:gdLst>
                <a:gd name="T0" fmla="*/ 4 w 4"/>
                <a:gd name="T1" fmla="*/ 4 h 8"/>
                <a:gd name="T2" fmla="*/ 2 w 4"/>
                <a:gd name="T3" fmla="*/ 8 h 8"/>
                <a:gd name="T4" fmla="*/ 1 w 4"/>
                <a:gd name="T5" fmla="*/ 4 h 8"/>
                <a:gd name="T6" fmla="*/ 3 w 4"/>
                <a:gd name="T7" fmla="*/ 0 h 8"/>
                <a:gd name="T8" fmla="*/ 4 w 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iṩḷiḋê"/>
            <p:cNvSpPr/>
            <p:nvPr/>
          </p:nvSpPr>
          <p:spPr bwMode="auto">
            <a:xfrm>
              <a:off x="4735308" y="1946142"/>
              <a:ext cx="10799" cy="25648"/>
            </a:xfrm>
            <a:custGeom>
              <a:avLst/>
              <a:gdLst>
                <a:gd name="T0" fmla="*/ 3 w 4"/>
                <a:gd name="T1" fmla="*/ 5 h 9"/>
                <a:gd name="T2" fmla="*/ 1 w 4"/>
                <a:gd name="T3" fmla="*/ 9 h 9"/>
                <a:gd name="T4" fmla="*/ 0 w 4"/>
                <a:gd name="T5" fmla="*/ 5 h 9"/>
                <a:gd name="T6" fmla="*/ 2 w 4"/>
                <a:gd name="T7" fmla="*/ 1 h 9"/>
                <a:gd name="T8" fmla="*/ 3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îślíďé"/>
            <p:cNvSpPr/>
            <p:nvPr/>
          </p:nvSpPr>
          <p:spPr bwMode="auto">
            <a:xfrm>
              <a:off x="4540924" y="1993389"/>
              <a:ext cx="112042" cy="163337"/>
            </a:xfrm>
            <a:custGeom>
              <a:avLst/>
              <a:gdLst>
                <a:gd name="T0" fmla="*/ 40 w 40"/>
                <a:gd name="T1" fmla="*/ 43 h 58"/>
                <a:gd name="T2" fmla="*/ 33 w 40"/>
                <a:gd name="T3" fmla="*/ 58 h 58"/>
                <a:gd name="T4" fmla="*/ 7 w 40"/>
                <a:gd name="T5" fmla="*/ 1 h 58"/>
                <a:gd name="T6" fmla="*/ 7 w 40"/>
                <a:gd name="T7" fmla="*/ 0 h 58"/>
                <a:gd name="T8" fmla="*/ 7 w 40"/>
                <a:gd name="T9" fmla="*/ 0 h 58"/>
                <a:gd name="T10" fmla="*/ 12 w 40"/>
                <a:gd name="T11" fmla="*/ 0 h 58"/>
                <a:gd name="T12" fmla="*/ 14 w 40"/>
                <a:gd name="T13" fmla="*/ 20 h 58"/>
                <a:gd name="T14" fmla="*/ 40 w 40"/>
                <a:gd name="T15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Sliḍê"/>
            <p:cNvSpPr/>
            <p:nvPr/>
          </p:nvSpPr>
          <p:spPr bwMode="auto">
            <a:xfrm>
              <a:off x="4297943" y="2139177"/>
              <a:ext cx="1384990" cy="877430"/>
            </a:xfrm>
            <a:custGeom>
              <a:avLst/>
              <a:gdLst>
                <a:gd name="T0" fmla="*/ 490 w 494"/>
                <a:gd name="T1" fmla="*/ 167 h 313"/>
                <a:gd name="T2" fmla="*/ 490 w 494"/>
                <a:gd name="T3" fmla="*/ 220 h 313"/>
                <a:gd name="T4" fmla="*/ 251 w 494"/>
                <a:gd name="T5" fmla="*/ 268 h 313"/>
                <a:gd name="T6" fmla="*/ 251 w 494"/>
                <a:gd name="T7" fmla="*/ 268 h 313"/>
                <a:gd name="T8" fmla="*/ 66 w 494"/>
                <a:gd name="T9" fmla="*/ 36 h 313"/>
                <a:gd name="T10" fmla="*/ 164 w 494"/>
                <a:gd name="T11" fmla="*/ 28 h 313"/>
                <a:gd name="T12" fmla="*/ 324 w 494"/>
                <a:gd name="T13" fmla="*/ 188 h 313"/>
                <a:gd name="T14" fmla="*/ 490 w 494"/>
                <a:gd name="T15" fmla="*/ 16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îšliḋé"/>
            <p:cNvSpPr/>
            <p:nvPr/>
          </p:nvSpPr>
          <p:spPr bwMode="auto">
            <a:xfrm>
              <a:off x="3444811" y="3732051"/>
              <a:ext cx="120141" cy="318575"/>
            </a:xfrm>
            <a:custGeom>
              <a:avLst/>
              <a:gdLst>
                <a:gd name="T0" fmla="*/ 38 w 43"/>
                <a:gd name="T1" fmla="*/ 20 h 114"/>
                <a:gd name="T2" fmla="*/ 3 w 43"/>
                <a:gd name="T3" fmla="*/ 9 h 114"/>
                <a:gd name="T4" fmla="*/ 5 w 43"/>
                <a:gd name="T5" fmla="*/ 114 h 114"/>
                <a:gd name="T6" fmla="*/ 17 w 43"/>
                <a:gd name="T7" fmla="*/ 101 h 114"/>
                <a:gd name="T8" fmla="*/ 30 w 43"/>
                <a:gd name="T9" fmla="*/ 57 h 114"/>
                <a:gd name="T10" fmla="*/ 38 w 43"/>
                <a:gd name="T11" fmla="*/ 2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í$ľîḓè"/>
            <p:cNvSpPr/>
            <p:nvPr/>
          </p:nvSpPr>
          <p:spPr bwMode="auto">
            <a:xfrm>
              <a:off x="3498806" y="2904566"/>
              <a:ext cx="1411988" cy="1286448"/>
            </a:xfrm>
            <a:custGeom>
              <a:avLst/>
              <a:gdLst>
                <a:gd name="T0" fmla="*/ 475 w 504"/>
                <a:gd name="T1" fmla="*/ 197 h 459"/>
                <a:gd name="T2" fmla="*/ 453 w 504"/>
                <a:gd name="T3" fmla="*/ 226 h 459"/>
                <a:gd name="T4" fmla="*/ 4 w 504"/>
                <a:gd name="T5" fmla="*/ 362 h 459"/>
                <a:gd name="T6" fmla="*/ 3 w 504"/>
                <a:gd name="T7" fmla="*/ 319 h 459"/>
                <a:gd name="T8" fmla="*/ 13 w 504"/>
                <a:gd name="T9" fmla="*/ 299 h 459"/>
                <a:gd name="T10" fmla="*/ 270 w 504"/>
                <a:gd name="T11" fmla="*/ 210 h 459"/>
                <a:gd name="T12" fmla="*/ 362 w 504"/>
                <a:gd name="T13" fmla="*/ 85 h 459"/>
                <a:gd name="T14" fmla="*/ 364 w 504"/>
                <a:gd name="T15" fmla="*/ 78 h 459"/>
                <a:gd name="T16" fmla="*/ 501 w 504"/>
                <a:gd name="T17" fmla="*/ 101 h 459"/>
                <a:gd name="T18" fmla="*/ 497 w 504"/>
                <a:gd name="T19" fmla="*/ 141 h 459"/>
                <a:gd name="T20" fmla="*/ 475 w 504"/>
                <a:gd name="T21" fmla="*/ 19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ïsḻídé"/>
            <p:cNvSpPr/>
            <p:nvPr/>
          </p:nvSpPr>
          <p:spPr bwMode="auto">
            <a:xfrm>
              <a:off x="3506906" y="3050354"/>
              <a:ext cx="1306696" cy="749191"/>
            </a:xfrm>
            <a:custGeom>
              <a:avLst/>
              <a:gdLst>
                <a:gd name="T0" fmla="*/ 452 w 466"/>
                <a:gd name="T1" fmla="*/ 0 h 267"/>
                <a:gd name="T2" fmla="*/ 409 w 466"/>
                <a:gd name="T3" fmla="*/ 55 h 267"/>
                <a:gd name="T4" fmla="*/ 405 w 466"/>
                <a:gd name="T5" fmla="*/ 60 h 267"/>
                <a:gd name="T6" fmla="*/ 358 w 466"/>
                <a:gd name="T7" fmla="*/ 36 h 267"/>
                <a:gd name="T8" fmla="*/ 358 w 466"/>
                <a:gd name="T9" fmla="*/ 36 h 267"/>
                <a:gd name="T10" fmla="*/ 356 w 466"/>
                <a:gd name="T11" fmla="*/ 23 h 267"/>
                <a:gd name="T12" fmla="*/ 341 w 466"/>
                <a:gd name="T13" fmla="*/ 37 h 267"/>
                <a:gd name="T14" fmla="*/ 354 w 466"/>
                <a:gd name="T15" fmla="*/ 44 h 267"/>
                <a:gd name="T16" fmla="*/ 351 w 466"/>
                <a:gd name="T17" fmla="*/ 54 h 267"/>
                <a:gd name="T18" fmla="*/ 267 w 466"/>
                <a:gd name="T19" fmla="*/ 158 h 267"/>
                <a:gd name="T20" fmla="*/ 10 w 466"/>
                <a:gd name="T21" fmla="*/ 247 h 267"/>
                <a:gd name="T22" fmla="*/ 0 w 466"/>
                <a:gd name="T23" fmla="*/ 267 h 267"/>
                <a:gd name="T24" fmla="*/ 230 w 466"/>
                <a:gd name="T25" fmla="*/ 230 h 267"/>
                <a:gd name="T26" fmla="*/ 423 w 466"/>
                <a:gd name="T27" fmla="*/ 67 h 267"/>
                <a:gd name="T28" fmla="*/ 427 w 466"/>
                <a:gd name="T29" fmla="*/ 63 h 267"/>
                <a:gd name="T30" fmla="*/ 466 w 466"/>
                <a:gd name="T31" fmla="*/ 4 h 267"/>
                <a:gd name="T32" fmla="*/ 452 w 466"/>
                <a:gd name="T3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íŝḻíḍe"/>
            <p:cNvSpPr/>
            <p:nvPr/>
          </p:nvSpPr>
          <p:spPr bwMode="auto">
            <a:xfrm>
              <a:off x="5071432" y="4612181"/>
              <a:ext cx="319925" cy="117441"/>
            </a:xfrm>
            <a:custGeom>
              <a:avLst/>
              <a:gdLst>
                <a:gd name="T0" fmla="*/ 21 w 114"/>
                <a:gd name="T1" fmla="*/ 4 h 42"/>
                <a:gd name="T2" fmla="*/ 8 w 114"/>
                <a:gd name="T3" fmla="*/ 39 h 42"/>
                <a:gd name="T4" fmla="*/ 114 w 114"/>
                <a:gd name="T5" fmla="*/ 39 h 42"/>
                <a:gd name="T6" fmla="*/ 101 w 114"/>
                <a:gd name="T7" fmla="*/ 27 h 42"/>
                <a:gd name="T8" fmla="*/ 57 w 114"/>
                <a:gd name="T9" fmla="*/ 13 h 42"/>
                <a:gd name="T10" fmla="*/ 21 w 114"/>
                <a:gd name="T11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îŝľîḋê"/>
            <p:cNvSpPr/>
            <p:nvPr/>
          </p:nvSpPr>
          <p:spPr bwMode="auto">
            <a:xfrm>
              <a:off x="4821701" y="2919415"/>
              <a:ext cx="773489" cy="1731913"/>
            </a:xfrm>
            <a:custGeom>
              <a:avLst/>
              <a:gdLst>
                <a:gd name="T0" fmla="*/ 153 w 276"/>
                <a:gd name="T1" fmla="*/ 612 h 618"/>
                <a:gd name="T2" fmla="*/ 143 w 276"/>
                <a:gd name="T3" fmla="*/ 618 h 618"/>
                <a:gd name="T4" fmla="*/ 115 w 276"/>
                <a:gd name="T5" fmla="*/ 617 h 618"/>
                <a:gd name="T6" fmla="*/ 98 w 276"/>
                <a:gd name="T7" fmla="*/ 617 h 618"/>
                <a:gd name="T8" fmla="*/ 91 w 276"/>
                <a:gd name="T9" fmla="*/ 607 h 618"/>
                <a:gd name="T10" fmla="*/ 110 w 276"/>
                <a:gd name="T11" fmla="*/ 425 h 618"/>
                <a:gd name="T12" fmla="*/ 16 w 276"/>
                <a:gd name="T13" fmla="*/ 179 h 618"/>
                <a:gd name="T14" fmla="*/ 0 w 276"/>
                <a:gd name="T15" fmla="*/ 159 h 618"/>
                <a:gd name="T16" fmla="*/ 15 w 276"/>
                <a:gd name="T17" fmla="*/ 120 h 618"/>
                <a:gd name="T18" fmla="*/ 16 w 276"/>
                <a:gd name="T19" fmla="*/ 119 h 618"/>
                <a:gd name="T20" fmla="*/ 135 w 276"/>
                <a:gd name="T21" fmla="*/ 109 h 618"/>
                <a:gd name="T22" fmla="*/ 153 w 276"/>
                <a:gd name="T23" fmla="*/ 6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iśļíḑé"/>
            <p:cNvSpPr/>
            <p:nvPr/>
          </p:nvSpPr>
          <p:spPr bwMode="auto">
            <a:xfrm>
              <a:off x="4863548" y="3252838"/>
              <a:ext cx="398219" cy="1395789"/>
            </a:xfrm>
            <a:custGeom>
              <a:avLst/>
              <a:gdLst>
                <a:gd name="T0" fmla="*/ 100 w 142"/>
                <a:gd name="T1" fmla="*/ 498 h 498"/>
                <a:gd name="T2" fmla="*/ 83 w 142"/>
                <a:gd name="T3" fmla="*/ 498 h 498"/>
                <a:gd name="T4" fmla="*/ 72 w 142"/>
                <a:gd name="T5" fmla="*/ 491 h 498"/>
                <a:gd name="T6" fmla="*/ 80 w 142"/>
                <a:gd name="T7" fmla="*/ 280 h 498"/>
                <a:gd name="T8" fmla="*/ 1 w 142"/>
                <a:gd name="T9" fmla="*/ 60 h 498"/>
                <a:gd name="T10" fmla="*/ 0 w 142"/>
                <a:gd name="T11" fmla="*/ 1 h 498"/>
                <a:gd name="T12" fmla="*/ 0 w 142"/>
                <a:gd name="T13" fmla="*/ 0 h 498"/>
                <a:gd name="T14" fmla="*/ 1 w 142"/>
                <a:gd name="T15" fmla="*/ 0 h 498"/>
                <a:gd name="T16" fmla="*/ 134 w 142"/>
                <a:gd name="T17" fmla="*/ 173 h 498"/>
                <a:gd name="T18" fmla="*/ 100 w 142"/>
                <a:gd name="T1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ïsliḓê"/>
            <p:cNvSpPr/>
            <p:nvPr/>
          </p:nvSpPr>
          <p:spPr bwMode="auto">
            <a:xfrm>
              <a:off x="4319541" y="2175624"/>
              <a:ext cx="824785" cy="1194656"/>
            </a:xfrm>
            <a:custGeom>
              <a:avLst/>
              <a:gdLst>
                <a:gd name="T0" fmla="*/ 294 w 294"/>
                <a:gd name="T1" fmla="*/ 348 h 426"/>
                <a:gd name="T2" fmla="*/ 24 w 294"/>
                <a:gd name="T3" fmla="*/ 426 h 426"/>
                <a:gd name="T4" fmla="*/ 35 w 294"/>
                <a:gd name="T5" fmla="*/ 202 h 426"/>
                <a:gd name="T6" fmla="*/ 18 w 294"/>
                <a:gd name="T7" fmla="*/ 152 h 426"/>
                <a:gd name="T8" fmla="*/ 16 w 294"/>
                <a:gd name="T9" fmla="*/ 147 h 426"/>
                <a:gd name="T10" fmla="*/ 34 w 294"/>
                <a:gd name="T11" fmla="*/ 7 h 426"/>
                <a:gd name="T12" fmla="*/ 126 w 294"/>
                <a:gd name="T13" fmla="*/ 0 h 426"/>
                <a:gd name="T14" fmla="*/ 236 w 294"/>
                <a:gd name="T15" fmla="*/ 179 h 426"/>
                <a:gd name="T16" fmla="*/ 294 w 294"/>
                <a:gd name="T17" fmla="*/ 348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îṧļïḑê"/>
            <p:cNvSpPr/>
            <p:nvPr/>
          </p:nvSpPr>
          <p:spPr bwMode="auto">
            <a:xfrm>
              <a:off x="4652965" y="2888367"/>
              <a:ext cx="155238" cy="174137"/>
            </a:xfrm>
            <a:custGeom>
              <a:avLst/>
              <a:gdLst>
                <a:gd name="T0" fmla="*/ 53 w 55"/>
                <a:gd name="T1" fmla="*/ 33 h 62"/>
                <a:gd name="T2" fmla="*/ 48 w 55"/>
                <a:gd name="T3" fmla="*/ 45 h 62"/>
                <a:gd name="T4" fmla="*/ 13 w 55"/>
                <a:gd name="T5" fmla="*/ 62 h 62"/>
                <a:gd name="T6" fmla="*/ 6 w 55"/>
                <a:gd name="T7" fmla="*/ 62 h 62"/>
                <a:gd name="T8" fmla="*/ 3 w 55"/>
                <a:gd name="T9" fmla="*/ 38 h 62"/>
                <a:gd name="T10" fmla="*/ 0 w 55"/>
                <a:gd name="T11" fmla="*/ 13 h 62"/>
                <a:gd name="T12" fmla="*/ 0 w 55"/>
                <a:gd name="T13" fmla="*/ 13 h 62"/>
                <a:gd name="T14" fmla="*/ 27 w 55"/>
                <a:gd name="T15" fmla="*/ 3 h 62"/>
                <a:gd name="T16" fmla="*/ 32 w 55"/>
                <a:gd name="T17" fmla="*/ 9 h 62"/>
                <a:gd name="T18" fmla="*/ 44 w 55"/>
                <a:gd name="T19" fmla="*/ 7 h 62"/>
                <a:gd name="T20" fmla="*/ 53 w 55"/>
                <a:gd name="T21" fmla="*/ 3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ïş1îḓé"/>
            <p:cNvSpPr/>
            <p:nvPr/>
          </p:nvSpPr>
          <p:spPr bwMode="auto">
            <a:xfrm>
              <a:off x="4623267" y="2175624"/>
              <a:ext cx="411718" cy="454914"/>
            </a:xfrm>
            <a:custGeom>
              <a:avLst/>
              <a:gdLst>
                <a:gd name="T0" fmla="*/ 86 w 147"/>
                <a:gd name="T1" fmla="*/ 162 h 162"/>
                <a:gd name="T2" fmla="*/ 147 w 147"/>
                <a:gd name="T3" fmla="*/ 123 h 162"/>
                <a:gd name="T4" fmla="*/ 85 w 147"/>
                <a:gd name="T5" fmla="*/ 29 h 162"/>
                <a:gd name="T6" fmla="*/ 18 w 147"/>
                <a:gd name="T7" fmla="*/ 0 h 162"/>
                <a:gd name="T8" fmla="*/ 0 w 147"/>
                <a:gd name="T9" fmla="*/ 1 h 162"/>
                <a:gd name="T10" fmla="*/ 86 w 147"/>
                <a:gd name="T1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ïṡļiḍè"/>
            <p:cNvSpPr/>
            <p:nvPr/>
          </p:nvSpPr>
          <p:spPr bwMode="auto">
            <a:xfrm>
              <a:off x="3924023" y="2479350"/>
              <a:ext cx="801836" cy="711394"/>
            </a:xfrm>
            <a:custGeom>
              <a:avLst/>
              <a:gdLst>
                <a:gd name="T0" fmla="*/ 286 w 286"/>
                <a:gd name="T1" fmla="*/ 204 h 254"/>
                <a:gd name="T2" fmla="*/ 273 w 286"/>
                <a:gd name="T3" fmla="*/ 208 h 254"/>
                <a:gd name="T4" fmla="*/ 21 w 286"/>
                <a:gd name="T5" fmla="*/ 204 h 254"/>
                <a:gd name="T6" fmla="*/ 9 w 286"/>
                <a:gd name="T7" fmla="*/ 120 h 254"/>
                <a:gd name="T8" fmla="*/ 75 w 286"/>
                <a:gd name="T9" fmla="*/ 0 h 254"/>
                <a:gd name="T10" fmla="*/ 173 w 286"/>
                <a:gd name="T11" fmla="*/ 8 h 254"/>
                <a:gd name="T12" fmla="*/ 145 w 286"/>
                <a:gd name="T13" fmla="*/ 133 h 254"/>
                <a:gd name="T14" fmla="*/ 260 w 286"/>
                <a:gd name="T15" fmla="*/ 159 h 254"/>
                <a:gd name="T16" fmla="*/ 267 w 286"/>
                <a:gd name="T17" fmla="*/ 159 h 254"/>
                <a:gd name="T18" fmla="*/ 277 w 286"/>
                <a:gd name="T19" fmla="*/ 186 h 254"/>
                <a:gd name="T20" fmla="*/ 286 w 286"/>
                <a:gd name="T21" fmla="*/ 20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iṧḻîḑé"/>
            <p:cNvSpPr/>
            <p:nvPr/>
          </p:nvSpPr>
          <p:spPr bwMode="auto">
            <a:xfrm>
              <a:off x="4025265" y="2193173"/>
              <a:ext cx="580454" cy="610152"/>
            </a:xfrm>
            <a:custGeom>
              <a:avLst/>
              <a:gdLst>
                <a:gd name="T0" fmla="*/ 114 w 207"/>
                <a:gd name="T1" fmla="*/ 218 h 218"/>
                <a:gd name="T2" fmla="*/ 0 w 207"/>
                <a:gd name="T3" fmla="*/ 161 h 218"/>
                <a:gd name="T4" fmla="*/ 65 w 207"/>
                <a:gd name="T5" fmla="*/ 41 h 218"/>
                <a:gd name="T6" fmla="*/ 139 w 207"/>
                <a:gd name="T7" fmla="*/ 1 h 218"/>
                <a:gd name="T8" fmla="*/ 195 w 207"/>
                <a:gd name="T9" fmla="*/ 78 h 218"/>
                <a:gd name="T10" fmla="*/ 162 w 207"/>
                <a:gd name="T11" fmla="*/ 129 h 218"/>
                <a:gd name="T12" fmla="*/ 114 w 207"/>
                <a:gd name="T1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îśļiḑê"/>
            <p:cNvSpPr/>
            <p:nvPr/>
          </p:nvSpPr>
          <p:spPr bwMode="auto">
            <a:xfrm>
              <a:off x="4488278" y="2167525"/>
              <a:ext cx="140389" cy="75594"/>
            </a:xfrm>
            <a:custGeom>
              <a:avLst/>
              <a:gdLst>
                <a:gd name="T0" fmla="*/ 50 w 50"/>
                <a:gd name="T1" fmla="*/ 0 h 27"/>
                <a:gd name="T2" fmla="*/ 44 w 50"/>
                <a:gd name="T3" fmla="*/ 13 h 27"/>
                <a:gd name="T4" fmla="*/ 16 w 50"/>
                <a:gd name="T5" fmla="*/ 20 h 27"/>
                <a:gd name="T6" fmla="*/ 0 w 50"/>
                <a:gd name="T7" fmla="*/ 8 h 27"/>
                <a:gd name="T8" fmla="*/ 50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í$1ïḓé"/>
            <p:cNvSpPr/>
            <p:nvPr/>
          </p:nvSpPr>
          <p:spPr bwMode="auto">
            <a:xfrm>
              <a:off x="4689412" y="2980160"/>
              <a:ext cx="112042" cy="82344"/>
            </a:xfrm>
            <a:custGeom>
              <a:avLst/>
              <a:gdLst>
                <a:gd name="T0" fmla="*/ 40 w 40"/>
                <a:gd name="T1" fmla="*/ 0 h 29"/>
                <a:gd name="T2" fmla="*/ 11 w 40"/>
                <a:gd name="T3" fmla="*/ 7 h 29"/>
                <a:gd name="T4" fmla="*/ 4 w 40"/>
                <a:gd name="T5" fmla="*/ 7 h 29"/>
                <a:gd name="T6" fmla="*/ 4 w 40"/>
                <a:gd name="T7" fmla="*/ 7 h 29"/>
                <a:gd name="T8" fmla="*/ 4 w 40"/>
                <a:gd name="T9" fmla="*/ 7 h 29"/>
                <a:gd name="T10" fmla="*/ 13 w 40"/>
                <a:gd name="T11" fmla="*/ 25 h 29"/>
                <a:gd name="T12" fmla="*/ 0 w 40"/>
                <a:gd name="T13" fmla="*/ 29 h 29"/>
                <a:gd name="T14" fmla="*/ 35 w 40"/>
                <a:gd name="T15" fmla="*/ 12 h 29"/>
                <a:gd name="T16" fmla="*/ 40 w 40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îŝlîďè"/>
            <p:cNvSpPr/>
            <p:nvPr/>
          </p:nvSpPr>
          <p:spPr bwMode="auto">
            <a:xfrm>
              <a:off x="3933472" y="2815473"/>
              <a:ext cx="792387" cy="307776"/>
            </a:xfrm>
            <a:custGeom>
              <a:avLst/>
              <a:gdLst>
                <a:gd name="T0" fmla="*/ 6 w 283"/>
                <a:gd name="T1" fmla="*/ 0 h 110"/>
                <a:gd name="T2" fmla="*/ 6 w 283"/>
                <a:gd name="T3" fmla="*/ 0 h 110"/>
                <a:gd name="T4" fmla="*/ 0 w 283"/>
                <a:gd name="T5" fmla="*/ 37 h 110"/>
                <a:gd name="T6" fmla="*/ 18 w 283"/>
                <a:gd name="T7" fmla="*/ 84 h 110"/>
                <a:gd name="T8" fmla="*/ 114 w 283"/>
                <a:gd name="T9" fmla="*/ 110 h 110"/>
                <a:gd name="T10" fmla="*/ 270 w 283"/>
                <a:gd name="T11" fmla="*/ 88 h 110"/>
                <a:gd name="T12" fmla="*/ 270 w 283"/>
                <a:gd name="T13" fmla="*/ 88 h 110"/>
                <a:gd name="T14" fmla="*/ 283 w 283"/>
                <a:gd name="T15" fmla="*/ 84 h 110"/>
                <a:gd name="T16" fmla="*/ 274 w 283"/>
                <a:gd name="T17" fmla="*/ 66 h 110"/>
                <a:gd name="T18" fmla="*/ 274 w 283"/>
                <a:gd name="T19" fmla="*/ 66 h 110"/>
                <a:gd name="T20" fmla="*/ 263 w 283"/>
                <a:gd name="T21" fmla="*/ 63 h 110"/>
                <a:gd name="T22" fmla="*/ 260 w 283"/>
                <a:gd name="T23" fmla="*/ 64 h 110"/>
                <a:gd name="T24" fmla="*/ 142 w 283"/>
                <a:gd name="T25" fmla="*/ 79 h 110"/>
                <a:gd name="T26" fmla="*/ 74 w 283"/>
                <a:gd name="T27" fmla="*/ 72 h 110"/>
                <a:gd name="T28" fmla="*/ 6 w 283"/>
                <a:gd name="T2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ïṩļïḑe"/>
            <p:cNvSpPr/>
            <p:nvPr/>
          </p:nvSpPr>
          <p:spPr bwMode="auto">
            <a:xfrm>
              <a:off x="3012845" y="4726921"/>
              <a:ext cx="3261341" cy="210583"/>
            </a:xfrm>
            <a:custGeom>
              <a:avLst/>
              <a:gdLst>
                <a:gd name="T0" fmla="*/ 1163 w 1163"/>
                <a:gd name="T1" fmla="*/ 0 h 75"/>
                <a:gd name="T2" fmla="*/ 1163 w 1163"/>
                <a:gd name="T3" fmla="*/ 75 h 75"/>
                <a:gd name="T4" fmla="*/ 0 w 1163"/>
                <a:gd name="T5" fmla="*/ 75 h 75"/>
                <a:gd name="T6" fmla="*/ 22 w 1163"/>
                <a:gd name="T7" fmla="*/ 22 h 75"/>
                <a:gd name="T8" fmla="*/ 76 w 1163"/>
                <a:gd name="T9" fmla="*/ 0 h 75"/>
                <a:gd name="T10" fmla="*/ 1163 w 1163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iṣḷïďê"/>
            <p:cNvSpPr/>
            <p:nvPr/>
          </p:nvSpPr>
          <p:spPr bwMode="auto">
            <a:xfrm>
              <a:off x="5026885" y="2248518"/>
              <a:ext cx="1452485" cy="737041"/>
            </a:xfrm>
            <a:custGeom>
              <a:avLst/>
              <a:gdLst>
                <a:gd name="T0" fmla="*/ 505 w 518"/>
                <a:gd name="T1" fmla="*/ 207 h 263"/>
                <a:gd name="T2" fmla="*/ 481 w 518"/>
                <a:gd name="T3" fmla="*/ 263 h 263"/>
                <a:gd name="T4" fmla="*/ 0 w 518"/>
                <a:gd name="T5" fmla="*/ 263 h 263"/>
                <a:gd name="T6" fmla="*/ 0 w 518"/>
                <a:gd name="T7" fmla="*/ 257 h 263"/>
                <a:gd name="T8" fmla="*/ 257 w 518"/>
                <a:gd name="T9" fmla="*/ 0 h 263"/>
                <a:gd name="T10" fmla="*/ 306 w 518"/>
                <a:gd name="T11" fmla="*/ 0 h 263"/>
                <a:gd name="T12" fmla="*/ 507 w 518"/>
                <a:gd name="T13" fmla="*/ 127 h 263"/>
                <a:gd name="T14" fmla="*/ 505 w 518"/>
                <a:gd name="T15" fmla="*/ 20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ïş1iḋe"/>
            <p:cNvSpPr/>
            <p:nvPr/>
          </p:nvSpPr>
          <p:spPr bwMode="auto">
            <a:xfrm>
              <a:off x="4808202" y="2683184"/>
              <a:ext cx="357722" cy="2043738"/>
            </a:xfrm>
            <a:custGeom>
              <a:avLst/>
              <a:gdLst>
                <a:gd name="T0" fmla="*/ 68 w 265"/>
                <a:gd name="T1" fmla="*/ 1514 h 1514"/>
                <a:gd name="T2" fmla="*/ 0 w 265"/>
                <a:gd name="T3" fmla="*/ 1514 h 1514"/>
                <a:gd name="T4" fmla="*/ 0 w 265"/>
                <a:gd name="T5" fmla="*/ 461 h 1514"/>
                <a:gd name="T6" fmla="*/ 205 w 265"/>
                <a:gd name="T7" fmla="*/ 0 h 1514"/>
                <a:gd name="T8" fmla="*/ 265 w 265"/>
                <a:gd name="T9" fmla="*/ 27 h 1514"/>
                <a:gd name="T10" fmla="*/ 68 w 265"/>
                <a:gd name="T11" fmla="*/ 476 h 1514"/>
                <a:gd name="T12" fmla="*/ 68 w 265"/>
                <a:gd name="T13" fmla="*/ 1514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iṥľiḋé"/>
            <p:cNvSpPr/>
            <p:nvPr/>
          </p:nvSpPr>
          <p:spPr bwMode="auto">
            <a:xfrm>
              <a:off x="6183744" y="2666985"/>
              <a:ext cx="306426" cy="2059936"/>
            </a:xfrm>
            <a:custGeom>
              <a:avLst/>
              <a:gdLst>
                <a:gd name="T0" fmla="*/ 32 w 109"/>
                <a:gd name="T1" fmla="*/ 735 h 735"/>
                <a:gd name="T2" fmla="*/ 0 w 109"/>
                <a:gd name="T3" fmla="*/ 735 h 735"/>
                <a:gd name="T4" fmla="*/ 0 w 109"/>
                <a:gd name="T5" fmla="*/ 228 h 735"/>
                <a:gd name="T6" fmla="*/ 100 w 109"/>
                <a:gd name="T7" fmla="*/ 0 h 735"/>
                <a:gd name="T8" fmla="*/ 93 w 109"/>
                <a:gd name="T9" fmla="*/ 96 h 735"/>
                <a:gd name="T10" fmla="*/ 32 w 109"/>
                <a:gd name="T11" fmla="*/ 235 h 735"/>
                <a:gd name="T12" fmla="*/ 32 w 109"/>
                <a:gd name="T13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îSļïḑé"/>
            <p:cNvSpPr/>
            <p:nvPr/>
          </p:nvSpPr>
          <p:spPr bwMode="auto">
            <a:xfrm>
              <a:off x="3012845" y="4726921"/>
              <a:ext cx="1795357" cy="210583"/>
            </a:xfrm>
            <a:custGeom>
              <a:avLst/>
              <a:gdLst>
                <a:gd name="T0" fmla="*/ 640 w 640"/>
                <a:gd name="T1" fmla="*/ 0 h 75"/>
                <a:gd name="T2" fmla="*/ 640 w 640"/>
                <a:gd name="T3" fmla="*/ 75 h 75"/>
                <a:gd name="T4" fmla="*/ 0 w 640"/>
                <a:gd name="T5" fmla="*/ 75 h 75"/>
                <a:gd name="T6" fmla="*/ 22 w 640"/>
                <a:gd name="T7" fmla="*/ 22 h 75"/>
                <a:gd name="T8" fmla="*/ 76 w 640"/>
                <a:gd name="T9" fmla="*/ 0 h 75"/>
                <a:gd name="T10" fmla="*/ 640 w 640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604360" y="193271"/>
            <a:ext cx="8191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(</a:t>
            </a:r>
            <a:r>
              <a:rPr lang="zh-CN" altLang="en-US" sz="3600" b="1" dirty="0">
                <a:solidFill>
                  <a:schemeClr val="bg1"/>
                </a:solidFill>
              </a:rPr>
              <a:t>一</a:t>
            </a:r>
            <a:r>
              <a:rPr lang="en-US" altLang="zh-CN" sz="3600" b="1" dirty="0">
                <a:solidFill>
                  <a:schemeClr val="bg1"/>
                </a:solidFill>
              </a:rPr>
              <a:t>) </a:t>
            </a:r>
            <a:r>
              <a:rPr lang="zh-CN" altLang="en-US" sz="3600" b="1" dirty="0">
                <a:solidFill>
                  <a:schemeClr val="bg1"/>
                </a:solidFill>
              </a:rPr>
              <a:t>了解计算机相关概念</a:t>
            </a:r>
            <a:r>
              <a:rPr lang="en-US" altLang="zh-CN" sz="3600" b="1" dirty="0">
                <a:solidFill>
                  <a:schemeClr val="bg1"/>
                </a:solidFill>
              </a:rPr>
              <a:t> 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494" y="262764"/>
            <a:ext cx="692006" cy="55301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" y="1710055"/>
            <a:ext cx="8502015" cy="3774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85628" y="165947"/>
            <a:ext cx="2277772" cy="1145854"/>
            <a:chOff x="2786063" y="1763907"/>
            <a:chExt cx="6619875" cy="3330186"/>
          </a:xfrm>
        </p:grpSpPr>
        <p:sp>
          <p:nvSpPr>
            <p:cNvPr id="5" name="íśľíde"/>
            <p:cNvSpPr/>
            <p:nvPr/>
          </p:nvSpPr>
          <p:spPr bwMode="auto"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iŝḻïḋe"/>
            <p:cNvSpPr/>
            <p:nvPr/>
          </p:nvSpPr>
          <p:spPr bwMode="auto">
            <a:xfrm>
              <a:off x="6722350" y="3232590"/>
              <a:ext cx="619601" cy="703295"/>
            </a:xfrm>
            <a:custGeom>
              <a:avLst/>
              <a:gdLst>
                <a:gd name="T0" fmla="*/ 178 w 221"/>
                <a:gd name="T1" fmla="*/ 207 h 251"/>
                <a:gd name="T2" fmla="*/ 72 w 221"/>
                <a:gd name="T3" fmla="*/ 249 h 251"/>
                <a:gd name="T4" fmla="*/ 6 w 221"/>
                <a:gd name="T5" fmla="*/ 61 h 251"/>
                <a:gd name="T6" fmla="*/ 10 w 221"/>
                <a:gd name="T7" fmla="*/ 18 h 251"/>
                <a:gd name="T8" fmla="*/ 29 w 221"/>
                <a:gd name="T9" fmla="*/ 0 h 251"/>
                <a:gd name="T10" fmla="*/ 39 w 221"/>
                <a:gd name="T11" fmla="*/ 0 h 251"/>
                <a:gd name="T12" fmla="*/ 50 w 221"/>
                <a:gd name="T13" fmla="*/ 11 h 251"/>
                <a:gd name="T14" fmla="*/ 83 w 221"/>
                <a:gd name="T15" fmla="*/ 124 h 251"/>
                <a:gd name="T16" fmla="*/ 140 w 221"/>
                <a:gd name="T17" fmla="*/ 22 h 251"/>
                <a:gd name="T18" fmla="*/ 206 w 221"/>
                <a:gd name="T19" fmla="*/ 63 h 251"/>
                <a:gd name="T20" fmla="*/ 178 w 221"/>
                <a:gd name="T21" fmla="*/ 20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íṥḷiḋê"/>
            <p:cNvSpPr/>
            <p:nvPr/>
          </p:nvSpPr>
          <p:spPr bwMode="auto">
            <a:xfrm>
              <a:off x="6734500" y="3404026"/>
              <a:ext cx="456264" cy="526458"/>
            </a:xfrm>
            <a:custGeom>
              <a:avLst/>
              <a:gdLst>
                <a:gd name="T0" fmla="*/ 2 w 163"/>
                <a:gd name="T1" fmla="*/ 0 h 188"/>
                <a:gd name="T2" fmla="*/ 2 w 163"/>
                <a:gd name="T3" fmla="*/ 0 h 188"/>
                <a:gd name="T4" fmla="*/ 0 w 163"/>
                <a:gd name="T5" fmla="*/ 45 h 188"/>
                <a:gd name="T6" fmla="*/ 68 w 163"/>
                <a:gd name="T7" fmla="*/ 188 h 188"/>
                <a:gd name="T8" fmla="*/ 77 w 163"/>
                <a:gd name="T9" fmla="*/ 188 h 188"/>
                <a:gd name="T10" fmla="*/ 163 w 163"/>
                <a:gd name="T11" fmla="*/ 158 h 188"/>
                <a:gd name="T12" fmla="*/ 150 w 163"/>
                <a:gd name="T13" fmla="*/ 36 h 188"/>
                <a:gd name="T14" fmla="*/ 150 w 163"/>
                <a:gd name="T15" fmla="*/ 23 h 188"/>
                <a:gd name="T16" fmla="*/ 73 w 163"/>
                <a:gd name="T17" fmla="*/ 121 h 188"/>
                <a:gd name="T18" fmla="*/ 71 w 163"/>
                <a:gd name="T19" fmla="*/ 121 h 188"/>
                <a:gd name="T20" fmla="*/ 2 w 163"/>
                <a:gd name="T2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iṧ1iḓé"/>
            <p:cNvSpPr/>
            <p:nvPr/>
          </p:nvSpPr>
          <p:spPr bwMode="auto"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šľîḍê"/>
            <p:cNvSpPr/>
            <p:nvPr/>
          </p:nvSpPr>
          <p:spPr bwMode="auto"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ṥlïḑé"/>
            <p:cNvSpPr/>
            <p:nvPr/>
          </p:nvSpPr>
          <p:spPr bwMode="auto"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îšḻîḑé"/>
            <p:cNvSpPr/>
            <p:nvPr/>
          </p:nvSpPr>
          <p:spPr bwMode="auto">
            <a:xfrm>
              <a:off x="7578182" y="3240690"/>
              <a:ext cx="588553" cy="681696"/>
            </a:xfrm>
            <a:custGeom>
              <a:avLst/>
              <a:gdLst>
                <a:gd name="T0" fmla="*/ 135 w 210"/>
                <a:gd name="T1" fmla="*/ 243 h 243"/>
                <a:gd name="T2" fmla="*/ 85 w 210"/>
                <a:gd name="T3" fmla="*/ 227 h 243"/>
                <a:gd name="T4" fmla="*/ 32 w 210"/>
                <a:gd name="T5" fmla="*/ 157 h 243"/>
                <a:gd name="T6" fmla="*/ 28 w 210"/>
                <a:gd name="T7" fmla="*/ 149 h 243"/>
                <a:gd name="T8" fmla="*/ 0 w 210"/>
                <a:gd name="T9" fmla="*/ 57 h 243"/>
                <a:gd name="T10" fmla="*/ 19 w 210"/>
                <a:gd name="T11" fmla="*/ 46 h 243"/>
                <a:gd name="T12" fmla="*/ 77 w 210"/>
                <a:gd name="T13" fmla="*/ 9 h 243"/>
                <a:gd name="T14" fmla="*/ 114 w 210"/>
                <a:gd name="T15" fmla="*/ 84 h 243"/>
                <a:gd name="T16" fmla="*/ 137 w 210"/>
                <a:gd name="T17" fmla="*/ 103 h 243"/>
                <a:gd name="T18" fmla="*/ 157 w 210"/>
                <a:gd name="T19" fmla="*/ 16 h 243"/>
                <a:gd name="T20" fmla="*/ 173 w 210"/>
                <a:gd name="T21" fmla="*/ 0 h 243"/>
                <a:gd name="T22" fmla="*/ 192 w 210"/>
                <a:gd name="T23" fmla="*/ 3 h 243"/>
                <a:gd name="T24" fmla="*/ 202 w 210"/>
                <a:gd name="T25" fmla="*/ 14 h 243"/>
                <a:gd name="T26" fmla="*/ 206 w 210"/>
                <a:gd name="T27" fmla="*/ 52 h 243"/>
                <a:gd name="T28" fmla="*/ 206 w 210"/>
                <a:gd name="T29" fmla="*/ 52 h 243"/>
                <a:gd name="T30" fmla="*/ 135 w 210"/>
                <a:gd name="T31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ïŝḷîḋê"/>
            <p:cNvSpPr/>
            <p:nvPr/>
          </p:nvSpPr>
          <p:spPr bwMode="auto">
            <a:xfrm>
              <a:off x="6725050" y="3227191"/>
              <a:ext cx="171437" cy="159287"/>
            </a:xfrm>
            <a:custGeom>
              <a:avLst/>
              <a:gdLst>
                <a:gd name="T0" fmla="*/ 23 w 61"/>
                <a:gd name="T1" fmla="*/ 57 h 57"/>
                <a:gd name="T2" fmla="*/ 2 w 61"/>
                <a:gd name="T3" fmla="*/ 35 h 57"/>
                <a:gd name="T4" fmla="*/ 29 w 61"/>
                <a:gd name="T5" fmla="*/ 1 h 57"/>
                <a:gd name="T6" fmla="*/ 56 w 61"/>
                <a:gd name="T7" fmla="*/ 28 h 57"/>
                <a:gd name="T8" fmla="*/ 25 w 61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íṩ1íḑe"/>
            <p:cNvSpPr/>
            <p:nvPr/>
          </p:nvSpPr>
          <p:spPr bwMode="auto"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ïśļïḑè"/>
            <p:cNvSpPr/>
            <p:nvPr/>
          </p:nvSpPr>
          <p:spPr bwMode="auto"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îṣliḑé"/>
            <p:cNvSpPr/>
            <p:nvPr/>
          </p:nvSpPr>
          <p:spPr bwMode="auto"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ïṡ1iḍè"/>
            <p:cNvSpPr/>
            <p:nvPr/>
          </p:nvSpPr>
          <p:spPr bwMode="auto">
            <a:xfrm>
              <a:off x="6266087" y="3313584"/>
              <a:ext cx="2887421" cy="0"/>
            </a:xfrm>
            <a:custGeom>
              <a:avLst/>
              <a:gdLst>
                <a:gd name="T0" fmla="*/ 0 w 2139"/>
                <a:gd name="T1" fmla="*/ 2139 w 2139"/>
                <a:gd name="T2" fmla="*/ 0 w 21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9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iṡlîḍe"/>
            <p:cNvSpPr/>
            <p:nvPr/>
          </p:nvSpPr>
          <p:spPr bwMode="auto">
            <a:xfrm>
              <a:off x="6266087" y="3313584"/>
              <a:ext cx="288742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ïsḷîde"/>
            <p:cNvSpPr/>
            <p:nvPr/>
          </p:nvSpPr>
          <p:spPr bwMode="auto"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îşḻidè"/>
            <p:cNvSpPr/>
            <p:nvPr/>
          </p:nvSpPr>
          <p:spPr bwMode="auto">
            <a:xfrm>
              <a:off x="6953182" y="3159696"/>
              <a:ext cx="437365" cy="656048"/>
            </a:xfrm>
            <a:custGeom>
              <a:avLst/>
              <a:gdLst>
                <a:gd name="T0" fmla="*/ 156 w 156"/>
                <a:gd name="T1" fmla="*/ 234 h 234"/>
                <a:gd name="T2" fmla="*/ 0 w 156"/>
                <a:gd name="T3" fmla="*/ 107 h 234"/>
                <a:gd name="T4" fmla="*/ 33 w 156"/>
                <a:gd name="T5" fmla="*/ 47 h 234"/>
                <a:gd name="T6" fmla="*/ 121 w 156"/>
                <a:gd name="T7" fmla="*/ 12 h 234"/>
                <a:gd name="T8" fmla="*/ 121 w 156"/>
                <a:gd name="T9" fmla="*/ 13 h 234"/>
                <a:gd name="T10" fmla="*/ 138 w 156"/>
                <a:gd name="T11" fmla="*/ 20 h 234"/>
                <a:gd name="T12" fmla="*/ 131 w 156"/>
                <a:gd name="T13" fmla="*/ 172 h 234"/>
                <a:gd name="T14" fmla="*/ 156 w 156"/>
                <a:gd name="T1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iŝlîdê"/>
            <p:cNvSpPr/>
            <p:nvPr/>
          </p:nvSpPr>
          <p:spPr bwMode="auto">
            <a:xfrm>
              <a:off x="7424295" y="3148897"/>
              <a:ext cx="500811" cy="656048"/>
            </a:xfrm>
            <a:custGeom>
              <a:avLst/>
              <a:gdLst>
                <a:gd name="T0" fmla="*/ 24 w 179"/>
                <a:gd name="T1" fmla="*/ 234 h 234"/>
                <a:gd name="T2" fmla="*/ 179 w 179"/>
                <a:gd name="T3" fmla="*/ 107 h 234"/>
                <a:gd name="T4" fmla="*/ 147 w 179"/>
                <a:gd name="T5" fmla="*/ 47 h 234"/>
                <a:gd name="T6" fmla="*/ 58 w 179"/>
                <a:gd name="T7" fmla="*/ 8 h 234"/>
                <a:gd name="T8" fmla="*/ 0 w 179"/>
                <a:gd name="T9" fmla="*/ 17 h 234"/>
                <a:gd name="T10" fmla="*/ 49 w 179"/>
                <a:gd name="T11" fmla="*/ 172 h 234"/>
                <a:gd name="T12" fmla="*/ 24 w 179"/>
                <a:gd name="T13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íṣ1iďê"/>
            <p:cNvSpPr/>
            <p:nvPr/>
          </p:nvSpPr>
          <p:spPr bwMode="auto">
            <a:xfrm>
              <a:off x="6719651" y="4825464"/>
              <a:ext cx="317225" cy="117441"/>
            </a:xfrm>
            <a:custGeom>
              <a:avLst/>
              <a:gdLst>
                <a:gd name="T0" fmla="*/ 92 w 113"/>
                <a:gd name="T1" fmla="*/ 3 h 42"/>
                <a:gd name="T2" fmla="*/ 105 w 113"/>
                <a:gd name="T3" fmla="*/ 39 h 42"/>
                <a:gd name="T4" fmla="*/ 0 w 113"/>
                <a:gd name="T5" fmla="*/ 39 h 42"/>
                <a:gd name="T6" fmla="*/ 12 w 113"/>
                <a:gd name="T7" fmla="*/ 27 h 42"/>
                <a:gd name="T8" fmla="*/ 56 w 113"/>
                <a:gd name="T9" fmla="*/ 12 h 42"/>
                <a:gd name="T10" fmla="*/ 92 w 113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ïṡḻïḋe"/>
            <p:cNvSpPr/>
            <p:nvPr/>
          </p:nvSpPr>
          <p:spPr bwMode="auto">
            <a:xfrm>
              <a:off x="7224510" y="4825464"/>
              <a:ext cx="319925" cy="117441"/>
            </a:xfrm>
            <a:custGeom>
              <a:avLst/>
              <a:gdLst>
                <a:gd name="T0" fmla="*/ 93 w 114"/>
                <a:gd name="T1" fmla="*/ 3 h 42"/>
                <a:gd name="T2" fmla="*/ 105 w 114"/>
                <a:gd name="T3" fmla="*/ 39 h 42"/>
                <a:gd name="T4" fmla="*/ 0 w 114"/>
                <a:gd name="T5" fmla="*/ 39 h 42"/>
                <a:gd name="T6" fmla="*/ 13 w 114"/>
                <a:gd name="T7" fmla="*/ 27 h 42"/>
                <a:gd name="T8" fmla="*/ 56 w 114"/>
                <a:gd name="T9" fmla="*/ 12 h 42"/>
                <a:gd name="T10" fmla="*/ 93 w 114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ïśḻîdè"/>
            <p:cNvSpPr/>
            <p:nvPr/>
          </p:nvSpPr>
          <p:spPr bwMode="auto">
            <a:xfrm>
              <a:off x="7117869" y="2789826"/>
              <a:ext cx="278078" cy="382020"/>
            </a:xfrm>
            <a:custGeom>
              <a:avLst/>
              <a:gdLst>
                <a:gd name="T0" fmla="*/ 16 w 99"/>
                <a:gd name="T1" fmla="*/ 26 h 136"/>
                <a:gd name="T2" fmla="*/ 5 w 99"/>
                <a:gd name="T3" fmla="*/ 45 h 136"/>
                <a:gd name="T4" fmla="*/ 12 w 99"/>
                <a:gd name="T5" fmla="*/ 73 h 136"/>
                <a:gd name="T6" fmla="*/ 28 w 99"/>
                <a:gd name="T7" fmla="*/ 123 h 136"/>
                <a:gd name="T8" fmla="*/ 80 w 99"/>
                <a:gd name="T9" fmla="*/ 40 h 136"/>
                <a:gd name="T10" fmla="*/ 16 w 99"/>
                <a:gd name="T11" fmla="*/ 2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îsļiḑé"/>
            <p:cNvSpPr/>
            <p:nvPr/>
          </p:nvSpPr>
          <p:spPr bwMode="auto">
            <a:xfrm>
              <a:off x="7016627" y="2756078"/>
              <a:ext cx="298327" cy="182236"/>
            </a:xfrm>
            <a:custGeom>
              <a:avLst/>
              <a:gdLst>
                <a:gd name="T0" fmla="*/ 106 w 106"/>
                <a:gd name="T1" fmla="*/ 30 h 65"/>
                <a:gd name="T2" fmla="*/ 30 w 106"/>
                <a:gd name="T3" fmla="*/ 58 h 65"/>
                <a:gd name="T4" fmla="*/ 21 w 106"/>
                <a:gd name="T5" fmla="*/ 17 h 65"/>
                <a:gd name="T6" fmla="*/ 62 w 106"/>
                <a:gd name="T7" fmla="*/ 10 h 65"/>
                <a:gd name="T8" fmla="*/ 106 w 106"/>
                <a:gd name="T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îṣlîďê"/>
            <p:cNvSpPr/>
            <p:nvPr/>
          </p:nvSpPr>
          <p:spPr bwMode="auto">
            <a:xfrm>
              <a:off x="7266358" y="2789826"/>
              <a:ext cx="126890" cy="218683"/>
            </a:xfrm>
            <a:custGeom>
              <a:avLst/>
              <a:gdLst>
                <a:gd name="T0" fmla="*/ 0 w 45"/>
                <a:gd name="T1" fmla="*/ 15 h 78"/>
                <a:gd name="T2" fmla="*/ 27 w 45"/>
                <a:gd name="T3" fmla="*/ 11 h 78"/>
                <a:gd name="T4" fmla="*/ 30 w 45"/>
                <a:gd name="T5" fmla="*/ 78 h 78"/>
                <a:gd name="T6" fmla="*/ 0 w 45"/>
                <a:gd name="T7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iṥľíḋé"/>
            <p:cNvSpPr/>
            <p:nvPr/>
          </p:nvSpPr>
          <p:spPr bwMode="auto">
            <a:xfrm>
              <a:off x="7244759" y="2823572"/>
              <a:ext cx="112042" cy="168737"/>
            </a:xfrm>
            <a:custGeom>
              <a:avLst/>
              <a:gdLst>
                <a:gd name="T0" fmla="*/ 0 w 40"/>
                <a:gd name="T1" fmla="*/ 14 h 60"/>
                <a:gd name="T2" fmla="*/ 22 w 40"/>
                <a:gd name="T3" fmla="*/ 36 h 60"/>
                <a:gd name="T4" fmla="*/ 36 w 40"/>
                <a:gd name="T5" fmla="*/ 60 h 60"/>
                <a:gd name="T6" fmla="*/ 36 w 40"/>
                <a:gd name="T7" fmla="*/ 45 h 60"/>
                <a:gd name="T8" fmla="*/ 37 w 40"/>
                <a:gd name="T9" fmla="*/ 39 h 60"/>
                <a:gd name="T10" fmla="*/ 14 w 40"/>
                <a:gd name="T11" fmla="*/ 2 h 60"/>
                <a:gd name="T12" fmla="*/ 0 w 40"/>
                <a:gd name="T13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ïṣlïḑé"/>
            <p:cNvSpPr/>
            <p:nvPr/>
          </p:nvSpPr>
          <p:spPr bwMode="auto">
            <a:xfrm>
              <a:off x="7344651" y="2930214"/>
              <a:ext cx="53996" cy="80994"/>
            </a:xfrm>
            <a:custGeom>
              <a:avLst/>
              <a:gdLst>
                <a:gd name="T0" fmla="*/ 0 w 19"/>
                <a:gd name="T1" fmla="*/ 29 h 29"/>
                <a:gd name="T2" fmla="*/ 13 w 19"/>
                <a:gd name="T3" fmla="*/ 22 h 29"/>
                <a:gd name="T4" fmla="*/ 0 w 19"/>
                <a:gd name="T5" fmla="*/ 7 h 29"/>
                <a:gd name="T6" fmla="*/ 0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iṧḷîḋê"/>
            <p:cNvSpPr/>
            <p:nvPr/>
          </p:nvSpPr>
          <p:spPr bwMode="auto">
            <a:xfrm>
              <a:off x="7247459" y="2992309"/>
              <a:ext cx="193035" cy="242981"/>
            </a:xfrm>
            <a:custGeom>
              <a:avLst/>
              <a:gdLst>
                <a:gd name="T0" fmla="*/ 72 w 143"/>
                <a:gd name="T1" fmla="*/ 0 h 180"/>
                <a:gd name="T2" fmla="*/ 143 w 143"/>
                <a:gd name="T3" fmla="*/ 180 h 180"/>
                <a:gd name="T4" fmla="*/ 39 w 143"/>
                <a:gd name="T5" fmla="*/ 162 h 180"/>
                <a:gd name="T6" fmla="*/ 0 w 143"/>
                <a:gd name="T7" fmla="*/ 79 h 180"/>
                <a:gd name="T8" fmla="*/ 72 w 143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íṣḷïďê"/>
            <p:cNvSpPr/>
            <p:nvPr/>
          </p:nvSpPr>
          <p:spPr bwMode="auto">
            <a:xfrm>
              <a:off x="7242059" y="2955862"/>
              <a:ext cx="10799" cy="24298"/>
            </a:xfrm>
            <a:custGeom>
              <a:avLst/>
              <a:gdLst>
                <a:gd name="T0" fmla="*/ 0 w 4"/>
                <a:gd name="T1" fmla="*/ 5 h 9"/>
                <a:gd name="T2" fmla="*/ 2 w 4"/>
                <a:gd name="T3" fmla="*/ 9 h 9"/>
                <a:gd name="T4" fmla="*/ 3 w 4"/>
                <a:gd name="T5" fmla="*/ 4 h 9"/>
                <a:gd name="T6" fmla="*/ 1 w 4"/>
                <a:gd name="T7" fmla="*/ 0 h 9"/>
                <a:gd name="T8" fmla="*/ 0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ís1íḍe"/>
            <p:cNvSpPr/>
            <p:nvPr/>
          </p:nvSpPr>
          <p:spPr bwMode="auto">
            <a:xfrm>
              <a:off x="7165115" y="2963961"/>
              <a:ext cx="12149" cy="25648"/>
            </a:xfrm>
            <a:custGeom>
              <a:avLst/>
              <a:gdLst>
                <a:gd name="T0" fmla="*/ 1 w 4"/>
                <a:gd name="T1" fmla="*/ 5 h 9"/>
                <a:gd name="T2" fmla="*/ 3 w 4"/>
                <a:gd name="T3" fmla="*/ 9 h 9"/>
                <a:gd name="T4" fmla="*/ 4 w 4"/>
                <a:gd name="T5" fmla="*/ 5 h 9"/>
                <a:gd name="T6" fmla="*/ 2 w 4"/>
                <a:gd name="T7" fmla="*/ 0 h 9"/>
                <a:gd name="T8" fmla="*/ 1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î$ľiḓé"/>
            <p:cNvSpPr/>
            <p:nvPr/>
          </p:nvSpPr>
          <p:spPr bwMode="auto">
            <a:xfrm>
              <a:off x="7258258" y="3008508"/>
              <a:ext cx="114741" cy="163337"/>
            </a:xfrm>
            <a:custGeom>
              <a:avLst/>
              <a:gdLst>
                <a:gd name="T0" fmla="*/ 33 w 41"/>
                <a:gd name="T1" fmla="*/ 0 h 58"/>
                <a:gd name="T2" fmla="*/ 28 w 41"/>
                <a:gd name="T3" fmla="*/ 0 h 58"/>
                <a:gd name="T4" fmla="*/ 26 w 41"/>
                <a:gd name="T5" fmla="*/ 20 h 58"/>
                <a:gd name="T6" fmla="*/ 0 w 41"/>
                <a:gd name="T7" fmla="*/ 44 h 58"/>
                <a:gd name="T8" fmla="*/ 8 w 41"/>
                <a:gd name="T9" fmla="*/ 58 h 58"/>
                <a:gd name="T10" fmla="*/ 33 w 4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ïṩḻiḑè"/>
            <p:cNvSpPr/>
            <p:nvPr/>
          </p:nvSpPr>
          <p:spPr bwMode="auto">
            <a:xfrm>
              <a:off x="7117869" y="3179944"/>
              <a:ext cx="712743" cy="966523"/>
            </a:xfrm>
            <a:custGeom>
              <a:avLst/>
              <a:gdLst>
                <a:gd name="T0" fmla="*/ 254 w 254"/>
                <a:gd name="T1" fmla="*/ 243 h 345"/>
                <a:gd name="T2" fmla="*/ 249 w 254"/>
                <a:gd name="T3" fmla="*/ 249 h 345"/>
                <a:gd name="T4" fmla="*/ 243 w 254"/>
                <a:gd name="T5" fmla="*/ 256 h 345"/>
                <a:gd name="T6" fmla="*/ 12 w 254"/>
                <a:gd name="T7" fmla="*/ 304 h 345"/>
                <a:gd name="T8" fmla="*/ 27 w 254"/>
                <a:gd name="T9" fmla="*/ 243 h 345"/>
                <a:gd name="T10" fmla="*/ 20 w 254"/>
                <a:gd name="T11" fmla="*/ 11 h 345"/>
                <a:gd name="T12" fmla="*/ 109 w 254"/>
                <a:gd name="T13" fmla="*/ 6 h 345"/>
                <a:gd name="T14" fmla="*/ 188 w 254"/>
                <a:gd name="T15" fmla="*/ 0 h 345"/>
                <a:gd name="T16" fmla="*/ 183 w 254"/>
                <a:gd name="T17" fmla="*/ 68 h 345"/>
                <a:gd name="T18" fmla="*/ 185 w 254"/>
                <a:gd name="T19" fmla="*/ 86 h 345"/>
                <a:gd name="T20" fmla="*/ 186 w 254"/>
                <a:gd name="T21" fmla="*/ 92 h 345"/>
                <a:gd name="T22" fmla="*/ 210 w 254"/>
                <a:gd name="T23" fmla="*/ 93 h 345"/>
                <a:gd name="T24" fmla="*/ 224 w 254"/>
                <a:gd name="T25" fmla="*/ 92 h 345"/>
                <a:gd name="T26" fmla="*/ 208 w 254"/>
                <a:gd name="T27" fmla="*/ 151 h 345"/>
                <a:gd name="T28" fmla="*/ 210 w 254"/>
                <a:gd name="T29" fmla="*/ 168 h 345"/>
                <a:gd name="T30" fmla="*/ 254 w 254"/>
                <a:gd name="T31" fmla="*/ 24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iṧļïdé"/>
            <p:cNvSpPr/>
            <p:nvPr/>
          </p:nvSpPr>
          <p:spPr bwMode="auto">
            <a:xfrm>
              <a:off x="6549564" y="3807645"/>
              <a:ext cx="1002971" cy="1056966"/>
            </a:xfrm>
            <a:custGeom>
              <a:avLst/>
              <a:gdLst>
                <a:gd name="T0" fmla="*/ 358 w 358"/>
                <a:gd name="T1" fmla="*/ 83 h 377"/>
                <a:gd name="T2" fmla="*/ 228 w 358"/>
                <a:gd name="T3" fmla="*/ 186 h 377"/>
                <a:gd name="T4" fmla="*/ 166 w 358"/>
                <a:gd name="T5" fmla="*/ 351 h 377"/>
                <a:gd name="T6" fmla="*/ 148 w 358"/>
                <a:gd name="T7" fmla="*/ 376 h 377"/>
                <a:gd name="T8" fmla="*/ 129 w 358"/>
                <a:gd name="T9" fmla="*/ 376 h 377"/>
                <a:gd name="T10" fmla="*/ 112 w 358"/>
                <a:gd name="T11" fmla="*/ 377 h 377"/>
                <a:gd name="T12" fmla="*/ 93 w 358"/>
                <a:gd name="T13" fmla="*/ 366 h 377"/>
                <a:gd name="T14" fmla="*/ 89 w 358"/>
                <a:gd name="T15" fmla="*/ 40 h 377"/>
                <a:gd name="T16" fmla="*/ 236 w 358"/>
                <a:gd name="T17" fmla="*/ 12 h 377"/>
                <a:gd name="T18" fmla="*/ 358 w 358"/>
                <a:gd name="T19" fmla="*/ 8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Sľíḋè"/>
            <p:cNvSpPr/>
            <p:nvPr/>
          </p:nvSpPr>
          <p:spPr bwMode="auto">
            <a:xfrm>
              <a:off x="6795245" y="3219091"/>
              <a:ext cx="129590" cy="170086"/>
            </a:xfrm>
            <a:custGeom>
              <a:avLst/>
              <a:gdLst>
                <a:gd name="T0" fmla="*/ 12 w 46"/>
                <a:gd name="T1" fmla="*/ 57 h 61"/>
                <a:gd name="T2" fmla="*/ 14 w 46"/>
                <a:gd name="T3" fmla="*/ 29 h 61"/>
                <a:gd name="T4" fmla="*/ 28 w 46"/>
                <a:gd name="T5" fmla="*/ 14 h 61"/>
                <a:gd name="T6" fmla="*/ 39 w 46"/>
                <a:gd name="T7" fmla="*/ 16 h 61"/>
                <a:gd name="T8" fmla="*/ 29 w 46"/>
                <a:gd name="T9" fmla="*/ 57 h 61"/>
                <a:gd name="T10" fmla="*/ 12 w 46"/>
                <a:gd name="T11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iśḷíďe"/>
            <p:cNvSpPr/>
            <p:nvPr/>
          </p:nvSpPr>
          <p:spPr bwMode="auto">
            <a:xfrm>
              <a:off x="7939954" y="3279836"/>
              <a:ext cx="122841" cy="145788"/>
            </a:xfrm>
            <a:custGeom>
              <a:avLst/>
              <a:gdLst>
                <a:gd name="T0" fmla="*/ 17 w 44"/>
                <a:gd name="T1" fmla="*/ 3 h 52"/>
                <a:gd name="T2" fmla="*/ 14 w 44"/>
                <a:gd name="T3" fmla="*/ 36 h 52"/>
                <a:gd name="T4" fmla="*/ 43 w 44"/>
                <a:gd name="T5" fmla="*/ 27 h 52"/>
                <a:gd name="T6" fmla="*/ 26 w 44"/>
                <a:gd name="T7" fmla="*/ 14 h 52"/>
                <a:gd name="T8" fmla="*/ 17 w 44"/>
                <a:gd name="T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îṩliḋè"/>
            <p:cNvSpPr/>
            <p:nvPr/>
          </p:nvSpPr>
          <p:spPr bwMode="auto">
            <a:xfrm>
              <a:off x="8716142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íṧ1iḓê"/>
            <p:cNvSpPr/>
            <p:nvPr/>
          </p:nvSpPr>
          <p:spPr bwMode="auto"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ï$ḻíḑe"/>
            <p:cNvSpPr/>
            <p:nvPr/>
          </p:nvSpPr>
          <p:spPr bwMode="auto"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íṣ1íḑè"/>
            <p:cNvSpPr/>
            <p:nvPr/>
          </p:nvSpPr>
          <p:spPr bwMode="auto"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ïsḻïdè"/>
            <p:cNvSpPr/>
            <p:nvPr/>
          </p:nvSpPr>
          <p:spPr bwMode="auto">
            <a:xfrm>
              <a:off x="8960473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ïṩľïḑe"/>
            <p:cNvSpPr/>
            <p:nvPr/>
          </p:nvSpPr>
          <p:spPr bwMode="auto"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i$ľiḍè"/>
            <p:cNvSpPr/>
            <p:nvPr/>
          </p:nvSpPr>
          <p:spPr bwMode="auto"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îšlîḑe"/>
            <p:cNvSpPr/>
            <p:nvPr/>
          </p:nvSpPr>
          <p:spPr bwMode="auto"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íŝḷîdè"/>
            <p:cNvSpPr/>
            <p:nvPr/>
          </p:nvSpPr>
          <p:spPr bwMode="auto"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isḻïde"/>
            <p:cNvSpPr/>
            <p:nvPr/>
          </p:nvSpPr>
          <p:spPr bwMode="auto">
            <a:xfrm>
              <a:off x="6812794" y="3841392"/>
              <a:ext cx="739741" cy="1020519"/>
            </a:xfrm>
            <a:custGeom>
              <a:avLst/>
              <a:gdLst>
                <a:gd name="T0" fmla="*/ 264 w 264"/>
                <a:gd name="T1" fmla="*/ 71 h 364"/>
                <a:gd name="T2" fmla="*/ 134 w 264"/>
                <a:gd name="T3" fmla="*/ 174 h 364"/>
                <a:gd name="T4" fmla="*/ 72 w 264"/>
                <a:gd name="T5" fmla="*/ 339 h 364"/>
                <a:gd name="T6" fmla="*/ 54 w 264"/>
                <a:gd name="T7" fmla="*/ 364 h 364"/>
                <a:gd name="T8" fmla="*/ 35 w 264"/>
                <a:gd name="T9" fmla="*/ 364 h 364"/>
                <a:gd name="T10" fmla="*/ 11 w 264"/>
                <a:gd name="T11" fmla="*/ 207 h 364"/>
                <a:gd name="T12" fmla="*/ 142 w 264"/>
                <a:gd name="T13" fmla="*/ 0 h 364"/>
                <a:gd name="T14" fmla="*/ 264 w 264"/>
                <a:gd name="T15" fmla="*/ 71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íṡḷîdè"/>
            <p:cNvSpPr/>
            <p:nvPr/>
          </p:nvSpPr>
          <p:spPr bwMode="auto">
            <a:xfrm>
              <a:off x="7292005" y="3196143"/>
              <a:ext cx="132289" cy="56695"/>
            </a:xfrm>
            <a:custGeom>
              <a:avLst/>
              <a:gdLst>
                <a:gd name="T0" fmla="*/ 0 w 47"/>
                <a:gd name="T1" fmla="*/ 0 h 20"/>
                <a:gd name="T2" fmla="*/ 4 w 47"/>
                <a:gd name="T3" fmla="*/ 6 h 20"/>
                <a:gd name="T4" fmla="*/ 35 w 47"/>
                <a:gd name="T5" fmla="*/ 11 h 20"/>
                <a:gd name="T6" fmla="*/ 47 w 47"/>
                <a:gd name="T7" fmla="*/ 0 h 20"/>
                <a:gd name="T8" fmla="*/ 0 w 4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íşļîḋè"/>
            <p:cNvSpPr/>
            <p:nvPr/>
          </p:nvSpPr>
          <p:spPr bwMode="auto">
            <a:xfrm>
              <a:off x="7190764" y="3016608"/>
              <a:ext cx="87743" cy="45896"/>
            </a:xfrm>
            <a:custGeom>
              <a:avLst/>
              <a:gdLst>
                <a:gd name="T0" fmla="*/ 0 w 65"/>
                <a:gd name="T1" fmla="*/ 34 h 34"/>
                <a:gd name="T2" fmla="*/ 58 w 65"/>
                <a:gd name="T3" fmla="*/ 0 h 34"/>
                <a:gd name="T4" fmla="*/ 65 w 65"/>
                <a:gd name="T5" fmla="*/ 21 h 34"/>
                <a:gd name="T6" fmla="*/ 0 w 65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î$lîďé"/>
            <p:cNvSpPr/>
            <p:nvPr/>
          </p:nvSpPr>
          <p:spPr bwMode="auto">
            <a:xfrm>
              <a:off x="7706423" y="3386478"/>
              <a:ext cx="454914" cy="535908"/>
            </a:xfrm>
            <a:custGeom>
              <a:avLst/>
              <a:gdLst>
                <a:gd name="T0" fmla="*/ 160 w 162"/>
                <a:gd name="T1" fmla="*/ 0 h 191"/>
                <a:gd name="T2" fmla="*/ 98 w 162"/>
                <a:gd name="T3" fmla="*/ 153 h 191"/>
                <a:gd name="T4" fmla="*/ 86 w 162"/>
                <a:gd name="T5" fmla="*/ 155 h 191"/>
                <a:gd name="T6" fmla="*/ 5 w 162"/>
                <a:gd name="T7" fmla="*/ 89 h 191"/>
                <a:gd name="T8" fmla="*/ 0 w 162"/>
                <a:gd name="T9" fmla="*/ 94 h 191"/>
                <a:gd name="T10" fmla="*/ 44 w 162"/>
                <a:gd name="T11" fmla="*/ 169 h 191"/>
                <a:gd name="T12" fmla="*/ 39 w 162"/>
                <a:gd name="T13" fmla="*/ 175 h 191"/>
                <a:gd name="T14" fmla="*/ 88 w 162"/>
                <a:gd name="T15" fmla="*/ 191 h 191"/>
                <a:gd name="T16" fmla="*/ 89 w 162"/>
                <a:gd name="T17" fmla="*/ 191 h 191"/>
                <a:gd name="T18" fmla="*/ 161 w 162"/>
                <a:gd name="T19" fmla="*/ 39 h 191"/>
                <a:gd name="T20" fmla="*/ 160 w 162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iṡļïḑè"/>
            <p:cNvSpPr/>
            <p:nvPr/>
          </p:nvSpPr>
          <p:spPr bwMode="auto">
            <a:xfrm>
              <a:off x="7701023" y="3602461"/>
              <a:ext cx="20249" cy="48596"/>
            </a:xfrm>
            <a:custGeom>
              <a:avLst/>
              <a:gdLst>
                <a:gd name="T0" fmla="*/ 0 w 7"/>
                <a:gd name="T1" fmla="*/ 0 h 17"/>
                <a:gd name="T2" fmla="*/ 0 w 7"/>
                <a:gd name="T3" fmla="*/ 0 h 17"/>
                <a:gd name="T4" fmla="*/ 2 w 7"/>
                <a:gd name="T5" fmla="*/ 17 h 17"/>
                <a:gd name="T6" fmla="*/ 2 w 7"/>
                <a:gd name="T7" fmla="*/ 17 h 17"/>
                <a:gd name="T8" fmla="*/ 7 w 7"/>
                <a:gd name="T9" fmla="*/ 12 h 17"/>
                <a:gd name="T10" fmla="*/ 7 w 7"/>
                <a:gd name="T11" fmla="*/ 12 h 17"/>
                <a:gd name="T12" fmla="*/ 0 w 7"/>
                <a:gd name="T13" fmla="*/ 0 h 17"/>
                <a:gd name="T14" fmla="*/ 0 w 7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îṡľiḓé"/>
            <p:cNvSpPr/>
            <p:nvPr/>
          </p:nvSpPr>
          <p:spPr bwMode="auto">
            <a:xfrm>
              <a:off x="7633528" y="3471521"/>
              <a:ext cx="197084" cy="425217"/>
            </a:xfrm>
            <a:custGeom>
              <a:avLst/>
              <a:gdLst>
                <a:gd name="T0" fmla="*/ 0 w 70"/>
                <a:gd name="T1" fmla="*/ 0 h 152"/>
                <a:gd name="T2" fmla="*/ 8 w 70"/>
                <a:gd name="T3" fmla="*/ 67 h 152"/>
                <a:gd name="T4" fmla="*/ 10 w 70"/>
                <a:gd name="T5" fmla="*/ 76 h 152"/>
                <a:gd name="T6" fmla="*/ 27 w 70"/>
                <a:gd name="T7" fmla="*/ 129 h 152"/>
                <a:gd name="T8" fmla="*/ 59 w 70"/>
                <a:gd name="T9" fmla="*/ 152 h 152"/>
                <a:gd name="T10" fmla="*/ 65 w 70"/>
                <a:gd name="T11" fmla="*/ 145 h 152"/>
                <a:gd name="T12" fmla="*/ 65 w 70"/>
                <a:gd name="T13" fmla="*/ 145 h 152"/>
                <a:gd name="T14" fmla="*/ 70 w 70"/>
                <a:gd name="T15" fmla="*/ 139 h 152"/>
                <a:gd name="T16" fmla="*/ 26 w 70"/>
                <a:gd name="T17" fmla="*/ 64 h 152"/>
                <a:gd name="T18" fmla="*/ 26 w 70"/>
                <a:gd name="T19" fmla="*/ 64 h 152"/>
                <a:gd name="T20" fmla="*/ 24 w 70"/>
                <a:gd name="T21" fmla="*/ 47 h 152"/>
                <a:gd name="T22" fmla="*/ 24 w 70"/>
                <a:gd name="T23" fmla="*/ 47 h 152"/>
                <a:gd name="T24" fmla="*/ 0 w 70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$1iḓe"/>
            <p:cNvSpPr/>
            <p:nvPr/>
          </p:nvSpPr>
          <p:spPr bwMode="auto">
            <a:xfrm>
              <a:off x="6914035" y="3815744"/>
              <a:ext cx="1123111" cy="1051567"/>
            </a:xfrm>
            <a:custGeom>
              <a:avLst/>
              <a:gdLst>
                <a:gd name="T0" fmla="*/ 357 w 401"/>
                <a:gd name="T1" fmla="*/ 161 h 375"/>
                <a:gd name="T2" fmla="*/ 212 w 401"/>
                <a:gd name="T3" fmla="*/ 225 h 375"/>
                <a:gd name="T4" fmla="*/ 227 w 401"/>
                <a:gd name="T5" fmla="*/ 359 h 375"/>
                <a:gd name="T6" fmla="*/ 215 w 401"/>
                <a:gd name="T7" fmla="*/ 375 h 375"/>
                <a:gd name="T8" fmla="*/ 154 w 401"/>
                <a:gd name="T9" fmla="*/ 375 h 375"/>
                <a:gd name="T10" fmla="*/ 145 w 401"/>
                <a:gd name="T11" fmla="*/ 371 h 375"/>
                <a:gd name="T12" fmla="*/ 113 w 401"/>
                <a:gd name="T13" fmla="*/ 57 h 375"/>
                <a:gd name="T14" fmla="*/ 284 w 401"/>
                <a:gd name="T15" fmla="*/ 6 h 375"/>
                <a:gd name="T16" fmla="*/ 327 w 401"/>
                <a:gd name="T17" fmla="*/ 16 h 375"/>
                <a:gd name="T18" fmla="*/ 357 w 401"/>
                <a:gd name="T19" fmla="*/ 16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îṧḷiḋé"/>
            <p:cNvSpPr/>
            <p:nvPr/>
          </p:nvSpPr>
          <p:spPr bwMode="auto">
            <a:xfrm>
              <a:off x="7292005" y="3833292"/>
              <a:ext cx="745141" cy="1034018"/>
            </a:xfrm>
            <a:custGeom>
              <a:avLst/>
              <a:gdLst>
                <a:gd name="T0" fmla="*/ 222 w 266"/>
                <a:gd name="T1" fmla="*/ 155 h 369"/>
                <a:gd name="T2" fmla="*/ 77 w 266"/>
                <a:gd name="T3" fmla="*/ 219 h 369"/>
                <a:gd name="T4" fmla="*/ 92 w 266"/>
                <a:gd name="T5" fmla="*/ 353 h 369"/>
                <a:gd name="T6" fmla="*/ 80 w 266"/>
                <a:gd name="T7" fmla="*/ 369 h 369"/>
                <a:gd name="T8" fmla="*/ 60 w 266"/>
                <a:gd name="T9" fmla="*/ 369 h 369"/>
                <a:gd name="T10" fmla="*/ 30 w 266"/>
                <a:gd name="T11" fmla="*/ 255 h 369"/>
                <a:gd name="T12" fmla="*/ 162 w 266"/>
                <a:gd name="T13" fmla="*/ 111 h 369"/>
                <a:gd name="T14" fmla="*/ 149 w 266"/>
                <a:gd name="T15" fmla="*/ 0 h 369"/>
                <a:gd name="T16" fmla="*/ 192 w 266"/>
                <a:gd name="T17" fmla="*/ 10 h 369"/>
                <a:gd name="T18" fmla="*/ 222 w 266"/>
                <a:gd name="T19" fmla="*/ 1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íŝľídê"/>
            <p:cNvSpPr/>
            <p:nvPr/>
          </p:nvSpPr>
          <p:spPr bwMode="auto">
            <a:xfrm>
              <a:off x="4516626" y="1774706"/>
              <a:ext cx="276728" cy="382020"/>
            </a:xfrm>
            <a:custGeom>
              <a:avLst/>
              <a:gdLst>
                <a:gd name="T0" fmla="*/ 83 w 99"/>
                <a:gd name="T1" fmla="*/ 25 h 136"/>
                <a:gd name="T2" fmla="*/ 94 w 99"/>
                <a:gd name="T3" fmla="*/ 44 h 136"/>
                <a:gd name="T4" fmla="*/ 88 w 99"/>
                <a:gd name="T5" fmla="*/ 72 h 136"/>
                <a:gd name="T6" fmla="*/ 72 w 99"/>
                <a:gd name="T7" fmla="*/ 122 h 136"/>
                <a:gd name="T8" fmla="*/ 19 w 99"/>
                <a:gd name="T9" fmla="*/ 40 h 136"/>
                <a:gd name="T10" fmla="*/ 83 w 99"/>
                <a:gd name="T11" fmla="*/ 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iṡlíďê"/>
            <p:cNvSpPr/>
            <p:nvPr/>
          </p:nvSpPr>
          <p:spPr bwMode="auto">
            <a:xfrm>
              <a:off x="4608418" y="1763907"/>
              <a:ext cx="306426" cy="171437"/>
            </a:xfrm>
            <a:custGeom>
              <a:avLst/>
              <a:gdLst>
                <a:gd name="T0" fmla="*/ 0 w 109"/>
                <a:gd name="T1" fmla="*/ 22 h 61"/>
                <a:gd name="T2" fmla="*/ 82 w 109"/>
                <a:gd name="T3" fmla="*/ 46 h 61"/>
                <a:gd name="T4" fmla="*/ 78 w 109"/>
                <a:gd name="T5" fmla="*/ 13 h 61"/>
                <a:gd name="T6" fmla="*/ 58 w 109"/>
                <a:gd name="T7" fmla="*/ 22 h 61"/>
                <a:gd name="T8" fmla="*/ 0 w 109"/>
                <a:gd name="T9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îṣḻidé"/>
            <p:cNvSpPr/>
            <p:nvPr/>
          </p:nvSpPr>
          <p:spPr bwMode="auto">
            <a:xfrm>
              <a:off x="4519325" y="1774706"/>
              <a:ext cx="125540" cy="218683"/>
            </a:xfrm>
            <a:custGeom>
              <a:avLst/>
              <a:gdLst>
                <a:gd name="T0" fmla="*/ 45 w 45"/>
                <a:gd name="T1" fmla="*/ 14 h 78"/>
                <a:gd name="T2" fmla="*/ 17 w 45"/>
                <a:gd name="T3" fmla="*/ 11 h 78"/>
                <a:gd name="T4" fmla="*/ 15 w 45"/>
                <a:gd name="T5" fmla="*/ 78 h 78"/>
                <a:gd name="T6" fmla="*/ 45 w 45"/>
                <a:gd name="T7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ïś1iḍe"/>
            <p:cNvSpPr/>
            <p:nvPr/>
          </p:nvSpPr>
          <p:spPr bwMode="auto">
            <a:xfrm>
              <a:off x="4555773" y="1808453"/>
              <a:ext cx="112042" cy="168737"/>
            </a:xfrm>
            <a:custGeom>
              <a:avLst/>
              <a:gdLst>
                <a:gd name="T0" fmla="*/ 40 w 40"/>
                <a:gd name="T1" fmla="*/ 13 h 60"/>
                <a:gd name="T2" fmla="*/ 17 w 40"/>
                <a:gd name="T3" fmla="*/ 36 h 60"/>
                <a:gd name="T4" fmla="*/ 4 w 40"/>
                <a:gd name="T5" fmla="*/ 60 h 60"/>
                <a:gd name="T6" fmla="*/ 4 w 40"/>
                <a:gd name="T7" fmla="*/ 45 h 60"/>
                <a:gd name="T8" fmla="*/ 2 w 40"/>
                <a:gd name="T9" fmla="*/ 39 h 60"/>
                <a:gd name="T10" fmla="*/ 26 w 40"/>
                <a:gd name="T11" fmla="*/ 2 h 60"/>
                <a:gd name="T12" fmla="*/ 40 w 40"/>
                <a:gd name="T13" fmla="*/ 1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íṡľide"/>
            <p:cNvSpPr/>
            <p:nvPr/>
          </p:nvSpPr>
          <p:spPr bwMode="auto">
            <a:xfrm>
              <a:off x="4513926" y="1915095"/>
              <a:ext cx="52646" cy="82344"/>
            </a:xfrm>
            <a:custGeom>
              <a:avLst/>
              <a:gdLst>
                <a:gd name="T0" fmla="*/ 19 w 19"/>
                <a:gd name="T1" fmla="*/ 29 h 29"/>
                <a:gd name="T2" fmla="*/ 6 w 19"/>
                <a:gd name="T3" fmla="*/ 22 h 29"/>
                <a:gd name="T4" fmla="*/ 19 w 19"/>
                <a:gd name="T5" fmla="*/ 7 h 29"/>
                <a:gd name="T6" fmla="*/ 19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Slïḍê"/>
            <p:cNvSpPr/>
            <p:nvPr/>
          </p:nvSpPr>
          <p:spPr bwMode="auto">
            <a:xfrm>
              <a:off x="4477479" y="1977190"/>
              <a:ext cx="190335" cy="244331"/>
            </a:xfrm>
            <a:custGeom>
              <a:avLst/>
              <a:gdLst>
                <a:gd name="T0" fmla="*/ 141 w 141"/>
                <a:gd name="T1" fmla="*/ 77 h 181"/>
                <a:gd name="T2" fmla="*/ 130 w 141"/>
                <a:gd name="T3" fmla="*/ 102 h 181"/>
                <a:gd name="T4" fmla="*/ 116 w 141"/>
                <a:gd name="T5" fmla="*/ 133 h 181"/>
                <a:gd name="T6" fmla="*/ 103 w 141"/>
                <a:gd name="T7" fmla="*/ 160 h 181"/>
                <a:gd name="T8" fmla="*/ 0 w 141"/>
                <a:gd name="T9" fmla="*/ 181 h 181"/>
                <a:gd name="T10" fmla="*/ 62 w 141"/>
                <a:gd name="T11" fmla="*/ 15 h 181"/>
                <a:gd name="T12" fmla="*/ 62 w 141"/>
                <a:gd name="T13" fmla="*/ 12 h 181"/>
                <a:gd name="T14" fmla="*/ 66 w 141"/>
                <a:gd name="T15" fmla="*/ 0 h 181"/>
                <a:gd name="T16" fmla="*/ 141 w 141"/>
                <a:gd name="T17" fmla="*/ 7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ṡlîďè"/>
            <p:cNvSpPr/>
            <p:nvPr/>
          </p:nvSpPr>
          <p:spPr bwMode="auto">
            <a:xfrm>
              <a:off x="4667814" y="2027136"/>
              <a:ext cx="78294" cy="62095"/>
            </a:xfrm>
            <a:custGeom>
              <a:avLst/>
              <a:gdLst>
                <a:gd name="T0" fmla="*/ 0 w 28"/>
                <a:gd name="T1" fmla="*/ 0 h 22"/>
                <a:gd name="T2" fmla="*/ 14 w 28"/>
                <a:gd name="T3" fmla="*/ 16 h 22"/>
                <a:gd name="T4" fmla="*/ 28 w 28"/>
                <a:gd name="T5" fmla="*/ 2 h 22"/>
                <a:gd name="T6" fmla="*/ 0 w 2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Sliḑe"/>
            <p:cNvSpPr/>
            <p:nvPr/>
          </p:nvSpPr>
          <p:spPr bwMode="auto">
            <a:xfrm>
              <a:off x="4659714" y="1940743"/>
              <a:ext cx="10799" cy="22949"/>
            </a:xfrm>
            <a:custGeom>
              <a:avLst/>
              <a:gdLst>
                <a:gd name="T0" fmla="*/ 4 w 4"/>
                <a:gd name="T1" fmla="*/ 4 h 8"/>
                <a:gd name="T2" fmla="*/ 2 w 4"/>
                <a:gd name="T3" fmla="*/ 8 h 8"/>
                <a:gd name="T4" fmla="*/ 1 w 4"/>
                <a:gd name="T5" fmla="*/ 4 h 8"/>
                <a:gd name="T6" fmla="*/ 3 w 4"/>
                <a:gd name="T7" fmla="*/ 0 h 8"/>
                <a:gd name="T8" fmla="*/ 4 w 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iṩḷiḋê"/>
            <p:cNvSpPr/>
            <p:nvPr/>
          </p:nvSpPr>
          <p:spPr bwMode="auto">
            <a:xfrm>
              <a:off x="4735308" y="1946142"/>
              <a:ext cx="10799" cy="25648"/>
            </a:xfrm>
            <a:custGeom>
              <a:avLst/>
              <a:gdLst>
                <a:gd name="T0" fmla="*/ 3 w 4"/>
                <a:gd name="T1" fmla="*/ 5 h 9"/>
                <a:gd name="T2" fmla="*/ 1 w 4"/>
                <a:gd name="T3" fmla="*/ 9 h 9"/>
                <a:gd name="T4" fmla="*/ 0 w 4"/>
                <a:gd name="T5" fmla="*/ 5 h 9"/>
                <a:gd name="T6" fmla="*/ 2 w 4"/>
                <a:gd name="T7" fmla="*/ 1 h 9"/>
                <a:gd name="T8" fmla="*/ 3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îślíďé"/>
            <p:cNvSpPr/>
            <p:nvPr/>
          </p:nvSpPr>
          <p:spPr bwMode="auto">
            <a:xfrm>
              <a:off x="4540924" y="1993389"/>
              <a:ext cx="112042" cy="163337"/>
            </a:xfrm>
            <a:custGeom>
              <a:avLst/>
              <a:gdLst>
                <a:gd name="T0" fmla="*/ 40 w 40"/>
                <a:gd name="T1" fmla="*/ 43 h 58"/>
                <a:gd name="T2" fmla="*/ 33 w 40"/>
                <a:gd name="T3" fmla="*/ 58 h 58"/>
                <a:gd name="T4" fmla="*/ 7 w 40"/>
                <a:gd name="T5" fmla="*/ 1 h 58"/>
                <a:gd name="T6" fmla="*/ 7 w 40"/>
                <a:gd name="T7" fmla="*/ 0 h 58"/>
                <a:gd name="T8" fmla="*/ 7 w 40"/>
                <a:gd name="T9" fmla="*/ 0 h 58"/>
                <a:gd name="T10" fmla="*/ 12 w 40"/>
                <a:gd name="T11" fmla="*/ 0 h 58"/>
                <a:gd name="T12" fmla="*/ 14 w 40"/>
                <a:gd name="T13" fmla="*/ 20 h 58"/>
                <a:gd name="T14" fmla="*/ 40 w 40"/>
                <a:gd name="T15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Sliḍê"/>
            <p:cNvSpPr/>
            <p:nvPr/>
          </p:nvSpPr>
          <p:spPr bwMode="auto">
            <a:xfrm>
              <a:off x="4297943" y="2139177"/>
              <a:ext cx="1384990" cy="877430"/>
            </a:xfrm>
            <a:custGeom>
              <a:avLst/>
              <a:gdLst>
                <a:gd name="T0" fmla="*/ 490 w 494"/>
                <a:gd name="T1" fmla="*/ 167 h 313"/>
                <a:gd name="T2" fmla="*/ 490 w 494"/>
                <a:gd name="T3" fmla="*/ 220 h 313"/>
                <a:gd name="T4" fmla="*/ 251 w 494"/>
                <a:gd name="T5" fmla="*/ 268 h 313"/>
                <a:gd name="T6" fmla="*/ 251 w 494"/>
                <a:gd name="T7" fmla="*/ 268 h 313"/>
                <a:gd name="T8" fmla="*/ 66 w 494"/>
                <a:gd name="T9" fmla="*/ 36 h 313"/>
                <a:gd name="T10" fmla="*/ 164 w 494"/>
                <a:gd name="T11" fmla="*/ 28 h 313"/>
                <a:gd name="T12" fmla="*/ 324 w 494"/>
                <a:gd name="T13" fmla="*/ 188 h 313"/>
                <a:gd name="T14" fmla="*/ 490 w 494"/>
                <a:gd name="T15" fmla="*/ 16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îšliḋé"/>
            <p:cNvSpPr/>
            <p:nvPr/>
          </p:nvSpPr>
          <p:spPr bwMode="auto">
            <a:xfrm>
              <a:off x="3444811" y="3732051"/>
              <a:ext cx="120141" cy="318575"/>
            </a:xfrm>
            <a:custGeom>
              <a:avLst/>
              <a:gdLst>
                <a:gd name="T0" fmla="*/ 38 w 43"/>
                <a:gd name="T1" fmla="*/ 20 h 114"/>
                <a:gd name="T2" fmla="*/ 3 w 43"/>
                <a:gd name="T3" fmla="*/ 9 h 114"/>
                <a:gd name="T4" fmla="*/ 5 w 43"/>
                <a:gd name="T5" fmla="*/ 114 h 114"/>
                <a:gd name="T6" fmla="*/ 17 w 43"/>
                <a:gd name="T7" fmla="*/ 101 h 114"/>
                <a:gd name="T8" fmla="*/ 30 w 43"/>
                <a:gd name="T9" fmla="*/ 57 h 114"/>
                <a:gd name="T10" fmla="*/ 38 w 43"/>
                <a:gd name="T11" fmla="*/ 2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í$ľîḓè"/>
            <p:cNvSpPr/>
            <p:nvPr/>
          </p:nvSpPr>
          <p:spPr bwMode="auto">
            <a:xfrm>
              <a:off x="3498806" y="2904566"/>
              <a:ext cx="1411988" cy="1286448"/>
            </a:xfrm>
            <a:custGeom>
              <a:avLst/>
              <a:gdLst>
                <a:gd name="T0" fmla="*/ 475 w 504"/>
                <a:gd name="T1" fmla="*/ 197 h 459"/>
                <a:gd name="T2" fmla="*/ 453 w 504"/>
                <a:gd name="T3" fmla="*/ 226 h 459"/>
                <a:gd name="T4" fmla="*/ 4 w 504"/>
                <a:gd name="T5" fmla="*/ 362 h 459"/>
                <a:gd name="T6" fmla="*/ 3 w 504"/>
                <a:gd name="T7" fmla="*/ 319 h 459"/>
                <a:gd name="T8" fmla="*/ 13 w 504"/>
                <a:gd name="T9" fmla="*/ 299 h 459"/>
                <a:gd name="T10" fmla="*/ 270 w 504"/>
                <a:gd name="T11" fmla="*/ 210 h 459"/>
                <a:gd name="T12" fmla="*/ 362 w 504"/>
                <a:gd name="T13" fmla="*/ 85 h 459"/>
                <a:gd name="T14" fmla="*/ 364 w 504"/>
                <a:gd name="T15" fmla="*/ 78 h 459"/>
                <a:gd name="T16" fmla="*/ 501 w 504"/>
                <a:gd name="T17" fmla="*/ 101 h 459"/>
                <a:gd name="T18" fmla="*/ 497 w 504"/>
                <a:gd name="T19" fmla="*/ 141 h 459"/>
                <a:gd name="T20" fmla="*/ 475 w 504"/>
                <a:gd name="T21" fmla="*/ 19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ïsḻídé"/>
            <p:cNvSpPr/>
            <p:nvPr/>
          </p:nvSpPr>
          <p:spPr bwMode="auto">
            <a:xfrm>
              <a:off x="3506906" y="3050354"/>
              <a:ext cx="1306696" cy="749191"/>
            </a:xfrm>
            <a:custGeom>
              <a:avLst/>
              <a:gdLst>
                <a:gd name="T0" fmla="*/ 452 w 466"/>
                <a:gd name="T1" fmla="*/ 0 h 267"/>
                <a:gd name="T2" fmla="*/ 409 w 466"/>
                <a:gd name="T3" fmla="*/ 55 h 267"/>
                <a:gd name="T4" fmla="*/ 405 w 466"/>
                <a:gd name="T5" fmla="*/ 60 h 267"/>
                <a:gd name="T6" fmla="*/ 358 w 466"/>
                <a:gd name="T7" fmla="*/ 36 h 267"/>
                <a:gd name="T8" fmla="*/ 358 w 466"/>
                <a:gd name="T9" fmla="*/ 36 h 267"/>
                <a:gd name="T10" fmla="*/ 356 w 466"/>
                <a:gd name="T11" fmla="*/ 23 h 267"/>
                <a:gd name="T12" fmla="*/ 341 w 466"/>
                <a:gd name="T13" fmla="*/ 37 h 267"/>
                <a:gd name="T14" fmla="*/ 354 w 466"/>
                <a:gd name="T15" fmla="*/ 44 h 267"/>
                <a:gd name="T16" fmla="*/ 351 w 466"/>
                <a:gd name="T17" fmla="*/ 54 h 267"/>
                <a:gd name="T18" fmla="*/ 267 w 466"/>
                <a:gd name="T19" fmla="*/ 158 h 267"/>
                <a:gd name="T20" fmla="*/ 10 w 466"/>
                <a:gd name="T21" fmla="*/ 247 h 267"/>
                <a:gd name="T22" fmla="*/ 0 w 466"/>
                <a:gd name="T23" fmla="*/ 267 h 267"/>
                <a:gd name="T24" fmla="*/ 230 w 466"/>
                <a:gd name="T25" fmla="*/ 230 h 267"/>
                <a:gd name="T26" fmla="*/ 423 w 466"/>
                <a:gd name="T27" fmla="*/ 67 h 267"/>
                <a:gd name="T28" fmla="*/ 427 w 466"/>
                <a:gd name="T29" fmla="*/ 63 h 267"/>
                <a:gd name="T30" fmla="*/ 466 w 466"/>
                <a:gd name="T31" fmla="*/ 4 h 267"/>
                <a:gd name="T32" fmla="*/ 452 w 466"/>
                <a:gd name="T3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íŝḻíḍe"/>
            <p:cNvSpPr/>
            <p:nvPr/>
          </p:nvSpPr>
          <p:spPr bwMode="auto">
            <a:xfrm>
              <a:off x="5071432" y="4612181"/>
              <a:ext cx="319925" cy="117441"/>
            </a:xfrm>
            <a:custGeom>
              <a:avLst/>
              <a:gdLst>
                <a:gd name="T0" fmla="*/ 21 w 114"/>
                <a:gd name="T1" fmla="*/ 4 h 42"/>
                <a:gd name="T2" fmla="*/ 8 w 114"/>
                <a:gd name="T3" fmla="*/ 39 h 42"/>
                <a:gd name="T4" fmla="*/ 114 w 114"/>
                <a:gd name="T5" fmla="*/ 39 h 42"/>
                <a:gd name="T6" fmla="*/ 101 w 114"/>
                <a:gd name="T7" fmla="*/ 27 h 42"/>
                <a:gd name="T8" fmla="*/ 57 w 114"/>
                <a:gd name="T9" fmla="*/ 13 h 42"/>
                <a:gd name="T10" fmla="*/ 21 w 114"/>
                <a:gd name="T11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îŝľîḋê"/>
            <p:cNvSpPr/>
            <p:nvPr/>
          </p:nvSpPr>
          <p:spPr bwMode="auto">
            <a:xfrm>
              <a:off x="4821701" y="2919415"/>
              <a:ext cx="773489" cy="1731913"/>
            </a:xfrm>
            <a:custGeom>
              <a:avLst/>
              <a:gdLst>
                <a:gd name="T0" fmla="*/ 153 w 276"/>
                <a:gd name="T1" fmla="*/ 612 h 618"/>
                <a:gd name="T2" fmla="*/ 143 w 276"/>
                <a:gd name="T3" fmla="*/ 618 h 618"/>
                <a:gd name="T4" fmla="*/ 115 w 276"/>
                <a:gd name="T5" fmla="*/ 617 h 618"/>
                <a:gd name="T6" fmla="*/ 98 w 276"/>
                <a:gd name="T7" fmla="*/ 617 h 618"/>
                <a:gd name="T8" fmla="*/ 91 w 276"/>
                <a:gd name="T9" fmla="*/ 607 h 618"/>
                <a:gd name="T10" fmla="*/ 110 w 276"/>
                <a:gd name="T11" fmla="*/ 425 h 618"/>
                <a:gd name="T12" fmla="*/ 16 w 276"/>
                <a:gd name="T13" fmla="*/ 179 h 618"/>
                <a:gd name="T14" fmla="*/ 0 w 276"/>
                <a:gd name="T15" fmla="*/ 159 h 618"/>
                <a:gd name="T16" fmla="*/ 15 w 276"/>
                <a:gd name="T17" fmla="*/ 120 h 618"/>
                <a:gd name="T18" fmla="*/ 16 w 276"/>
                <a:gd name="T19" fmla="*/ 119 h 618"/>
                <a:gd name="T20" fmla="*/ 135 w 276"/>
                <a:gd name="T21" fmla="*/ 109 h 618"/>
                <a:gd name="T22" fmla="*/ 153 w 276"/>
                <a:gd name="T23" fmla="*/ 6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iśļíḑé"/>
            <p:cNvSpPr/>
            <p:nvPr/>
          </p:nvSpPr>
          <p:spPr bwMode="auto">
            <a:xfrm>
              <a:off x="4863548" y="3252838"/>
              <a:ext cx="398219" cy="1395789"/>
            </a:xfrm>
            <a:custGeom>
              <a:avLst/>
              <a:gdLst>
                <a:gd name="T0" fmla="*/ 100 w 142"/>
                <a:gd name="T1" fmla="*/ 498 h 498"/>
                <a:gd name="T2" fmla="*/ 83 w 142"/>
                <a:gd name="T3" fmla="*/ 498 h 498"/>
                <a:gd name="T4" fmla="*/ 72 w 142"/>
                <a:gd name="T5" fmla="*/ 491 h 498"/>
                <a:gd name="T6" fmla="*/ 80 w 142"/>
                <a:gd name="T7" fmla="*/ 280 h 498"/>
                <a:gd name="T8" fmla="*/ 1 w 142"/>
                <a:gd name="T9" fmla="*/ 60 h 498"/>
                <a:gd name="T10" fmla="*/ 0 w 142"/>
                <a:gd name="T11" fmla="*/ 1 h 498"/>
                <a:gd name="T12" fmla="*/ 0 w 142"/>
                <a:gd name="T13" fmla="*/ 0 h 498"/>
                <a:gd name="T14" fmla="*/ 1 w 142"/>
                <a:gd name="T15" fmla="*/ 0 h 498"/>
                <a:gd name="T16" fmla="*/ 134 w 142"/>
                <a:gd name="T17" fmla="*/ 173 h 498"/>
                <a:gd name="T18" fmla="*/ 100 w 142"/>
                <a:gd name="T1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ïsliḓê"/>
            <p:cNvSpPr/>
            <p:nvPr/>
          </p:nvSpPr>
          <p:spPr bwMode="auto">
            <a:xfrm>
              <a:off x="4319541" y="2175624"/>
              <a:ext cx="824785" cy="1194656"/>
            </a:xfrm>
            <a:custGeom>
              <a:avLst/>
              <a:gdLst>
                <a:gd name="T0" fmla="*/ 294 w 294"/>
                <a:gd name="T1" fmla="*/ 348 h 426"/>
                <a:gd name="T2" fmla="*/ 24 w 294"/>
                <a:gd name="T3" fmla="*/ 426 h 426"/>
                <a:gd name="T4" fmla="*/ 35 w 294"/>
                <a:gd name="T5" fmla="*/ 202 h 426"/>
                <a:gd name="T6" fmla="*/ 18 w 294"/>
                <a:gd name="T7" fmla="*/ 152 h 426"/>
                <a:gd name="T8" fmla="*/ 16 w 294"/>
                <a:gd name="T9" fmla="*/ 147 h 426"/>
                <a:gd name="T10" fmla="*/ 34 w 294"/>
                <a:gd name="T11" fmla="*/ 7 h 426"/>
                <a:gd name="T12" fmla="*/ 126 w 294"/>
                <a:gd name="T13" fmla="*/ 0 h 426"/>
                <a:gd name="T14" fmla="*/ 236 w 294"/>
                <a:gd name="T15" fmla="*/ 179 h 426"/>
                <a:gd name="T16" fmla="*/ 294 w 294"/>
                <a:gd name="T17" fmla="*/ 348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îṧļïḑê"/>
            <p:cNvSpPr/>
            <p:nvPr/>
          </p:nvSpPr>
          <p:spPr bwMode="auto">
            <a:xfrm>
              <a:off x="4652965" y="2888367"/>
              <a:ext cx="155238" cy="174137"/>
            </a:xfrm>
            <a:custGeom>
              <a:avLst/>
              <a:gdLst>
                <a:gd name="T0" fmla="*/ 53 w 55"/>
                <a:gd name="T1" fmla="*/ 33 h 62"/>
                <a:gd name="T2" fmla="*/ 48 w 55"/>
                <a:gd name="T3" fmla="*/ 45 h 62"/>
                <a:gd name="T4" fmla="*/ 13 w 55"/>
                <a:gd name="T5" fmla="*/ 62 h 62"/>
                <a:gd name="T6" fmla="*/ 6 w 55"/>
                <a:gd name="T7" fmla="*/ 62 h 62"/>
                <a:gd name="T8" fmla="*/ 3 w 55"/>
                <a:gd name="T9" fmla="*/ 38 h 62"/>
                <a:gd name="T10" fmla="*/ 0 w 55"/>
                <a:gd name="T11" fmla="*/ 13 h 62"/>
                <a:gd name="T12" fmla="*/ 0 w 55"/>
                <a:gd name="T13" fmla="*/ 13 h 62"/>
                <a:gd name="T14" fmla="*/ 27 w 55"/>
                <a:gd name="T15" fmla="*/ 3 h 62"/>
                <a:gd name="T16" fmla="*/ 32 w 55"/>
                <a:gd name="T17" fmla="*/ 9 h 62"/>
                <a:gd name="T18" fmla="*/ 44 w 55"/>
                <a:gd name="T19" fmla="*/ 7 h 62"/>
                <a:gd name="T20" fmla="*/ 53 w 55"/>
                <a:gd name="T21" fmla="*/ 3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ïş1îḓé"/>
            <p:cNvSpPr/>
            <p:nvPr/>
          </p:nvSpPr>
          <p:spPr bwMode="auto">
            <a:xfrm>
              <a:off x="4623267" y="2175624"/>
              <a:ext cx="411718" cy="454914"/>
            </a:xfrm>
            <a:custGeom>
              <a:avLst/>
              <a:gdLst>
                <a:gd name="T0" fmla="*/ 86 w 147"/>
                <a:gd name="T1" fmla="*/ 162 h 162"/>
                <a:gd name="T2" fmla="*/ 147 w 147"/>
                <a:gd name="T3" fmla="*/ 123 h 162"/>
                <a:gd name="T4" fmla="*/ 85 w 147"/>
                <a:gd name="T5" fmla="*/ 29 h 162"/>
                <a:gd name="T6" fmla="*/ 18 w 147"/>
                <a:gd name="T7" fmla="*/ 0 h 162"/>
                <a:gd name="T8" fmla="*/ 0 w 147"/>
                <a:gd name="T9" fmla="*/ 1 h 162"/>
                <a:gd name="T10" fmla="*/ 86 w 147"/>
                <a:gd name="T1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ïṡļiḍè"/>
            <p:cNvSpPr/>
            <p:nvPr/>
          </p:nvSpPr>
          <p:spPr bwMode="auto">
            <a:xfrm>
              <a:off x="3924023" y="2479350"/>
              <a:ext cx="801836" cy="711394"/>
            </a:xfrm>
            <a:custGeom>
              <a:avLst/>
              <a:gdLst>
                <a:gd name="T0" fmla="*/ 286 w 286"/>
                <a:gd name="T1" fmla="*/ 204 h 254"/>
                <a:gd name="T2" fmla="*/ 273 w 286"/>
                <a:gd name="T3" fmla="*/ 208 h 254"/>
                <a:gd name="T4" fmla="*/ 21 w 286"/>
                <a:gd name="T5" fmla="*/ 204 h 254"/>
                <a:gd name="T6" fmla="*/ 9 w 286"/>
                <a:gd name="T7" fmla="*/ 120 h 254"/>
                <a:gd name="T8" fmla="*/ 75 w 286"/>
                <a:gd name="T9" fmla="*/ 0 h 254"/>
                <a:gd name="T10" fmla="*/ 173 w 286"/>
                <a:gd name="T11" fmla="*/ 8 h 254"/>
                <a:gd name="T12" fmla="*/ 145 w 286"/>
                <a:gd name="T13" fmla="*/ 133 h 254"/>
                <a:gd name="T14" fmla="*/ 260 w 286"/>
                <a:gd name="T15" fmla="*/ 159 h 254"/>
                <a:gd name="T16" fmla="*/ 267 w 286"/>
                <a:gd name="T17" fmla="*/ 159 h 254"/>
                <a:gd name="T18" fmla="*/ 277 w 286"/>
                <a:gd name="T19" fmla="*/ 186 h 254"/>
                <a:gd name="T20" fmla="*/ 286 w 286"/>
                <a:gd name="T21" fmla="*/ 20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iṧḻîḑé"/>
            <p:cNvSpPr/>
            <p:nvPr/>
          </p:nvSpPr>
          <p:spPr bwMode="auto">
            <a:xfrm>
              <a:off x="4025265" y="2193173"/>
              <a:ext cx="580454" cy="610152"/>
            </a:xfrm>
            <a:custGeom>
              <a:avLst/>
              <a:gdLst>
                <a:gd name="T0" fmla="*/ 114 w 207"/>
                <a:gd name="T1" fmla="*/ 218 h 218"/>
                <a:gd name="T2" fmla="*/ 0 w 207"/>
                <a:gd name="T3" fmla="*/ 161 h 218"/>
                <a:gd name="T4" fmla="*/ 65 w 207"/>
                <a:gd name="T5" fmla="*/ 41 h 218"/>
                <a:gd name="T6" fmla="*/ 139 w 207"/>
                <a:gd name="T7" fmla="*/ 1 h 218"/>
                <a:gd name="T8" fmla="*/ 195 w 207"/>
                <a:gd name="T9" fmla="*/ 78 h 218"/>
                <a:gd name="T10" fmla="*/ 162 w 207"/>
                <a:gd name="T11" fmla="*/ 129 h 218"/>
                <a:gd name="T12" fmla="*/ 114 w 207"/>
                <a:gd name="T1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îśļiḑê"/>
            <p:cNvSpPr/>
            <p:nvPr/>
          </p:nvSpPr>
          <p:spPr bwMode="auto">
            <a:xfrm>
              <a:off x="4488278" y="2167525"/>
              <a:ext cx="140389" cy="75594"/>
            </a:xfrm>
            <a:custGeom>
              <a:avLst/>
              <a:gdLst>
                <a:gd name="T0" fmla="*/ 50 w 50"/>
                <a:gd name="T1" fmla="*/ 0 h 27"/>
                <a:gd name="T2" fmla="*/ 44 w 50"/>
                <a:gd name="T3" fmla="*/ 13 h 27"/>
                <a:gd name="T4" fmla="*/ 16 w 50"/>
                <a:gd name="T5" fmla="*/ 20 h 27"/>
                <a:gd name="T6" fmla="*/ 0 w 50"/>
                <a:gd name="T7" fmla="*/ 8 h 27"/>
                <a:gd name="T8" fmla="*/ 50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í$1ïḓé"/>
            <p:cNvSpPr/>
            <p:nvPr/>
          </p:nvSpPr>
          <p:spPr bwMode="auto">
            <a:xfrm>
              <a:off x="4689412" y="2980160"/>
              <a:ext cx="112042" cy="82344"/>
            </a:xfrm>
            <a:custGeom>
              <a:avLst/>
              <a:gdLst>
                <a:gd name="T0" fmla="*/ 40 w 40"/>
                <a:gd name="T1" fmla="*/ 0 h 29"/>
                <a:gd name="T2" fmla="*/ 11 w 40"/>
                <a:gd name="T3" fmla="*/ 7 h 29"/>
                <a:gd name="T4" fmla="*/ 4 w 40"/>
                <a:gd name="T5" fmla="*/ 7 h 29"/>
                <a:gd name="T6" fmla="*/ 4 w 40"/>
                <a:gd name="T7" fmla="*/ 7 h 29"/>
                <a:gd name="T8" fmla="*/ 4 w 40"/>
                <a:gd name="T9" fmla="*/ 7 h 29"/>
                <a:gd name="T10" fmla="*/ 13 w 40"/>
                <a:gd name="T11" fmla="*/ 25 h 29"/>
                <a:gd name="T12" fmla="*/ 0 w 40"/>
                <a:gd name="T13" fmla="*/ 29 h 29"/>
                <a:gd name="T14" fmla="*/ 35 w 40"/>
                <a:gd name="T15" fmla="*/ 12 h 29"/>
                <a:gd name="T16" fmla="*/ 40 w 40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îŝlîďè"/>
            <p:cNvSpPr/>
            <p:nvPr/>
          </p:nvSpPr>
          <p:spPr bwMode="auto">
            <a:xfrm>
              <a:off x="3933472" y="2815473"/>
              <a:ext cx="792387" cy="307776"/>
            </a:xfrm>
            <a:custGeom>
              <a:avLst/>
              <a:gdLst>
                <a:gd name="T0" fmla="*/ 6 w 283"/>
                <a:gd name="T1" fmla="*/ 0 h 110"/>
                <a:gd name="T2" fmla="*/ 6 w 283"/>
                <a:gd name="T3" fmla="*/ 0 h 110"/>
                <a:gd name="T4" fmla="*/ 0 w 283"/>
                <a:gd name="T5" fmla="*/ 37 h 110"/>
                <a:gd name="T6" fmla="*/ 18 w 283"/>
                <a:gd name="T7" fmla="*/ 84 h 110"/>
                <a:gd name="T8" fmla="*/ 114 w 283"/>
                <a:gd name="T9" fmla="*/ 110 h 110"/>
                <a:gd name="T10" fmla="*/ 270 w 283"/>
                <a:gd name="T11" fmla="*/ 88 h 110"/>
                <a:gd name="T12" fmla="*/ 270 w 283"/>
                <a:gd name="T13" fmla="*/ 88 h 110"/>
                <a:gd name="T14" fmla="*/ 283 w 283"/>
                <a:gd name="T15" fmla="*/ 84 h 110"/>
                <a:gd name="T16" fmla="*/ 274 w 283"/>
                <a:gd name="T17" fmla="*/ 66 h 110"/>
                <a:gd name="T18" fmla="*/ 274 w 283"/>
                <a:gd name="T19" fmla="*/ 66 h 110"/>
                <a:gd name="T20" fmla="*/ 263 w 283"/>
                <a:gd name="T21" fmla="*/ 63 h 110"/>
                <a:gd name="T22" fmla="*/ 260 w 283"/>
                <a:gd name="T23" fmla="*/ 64 h 110"/>
                <a:gd name="T24" fmla="*/ 142 w 283"/>
                <a:gd name="T25" fmla="*/ 79 h 110"/>
                <a:gd name="T26" fmla="*/ 74 w 283"/>
                <a:gd name="T27" fmla="*/ 72 h 110"/>
                <a:gd name="T28" fmla="*/ 6 w 283"/>
                <a:gd name="T2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ïṩļïḑe"/>
            <p:cNvSpPr/>
            <p:nvPr/>
          </p:nvSpPr>
          <p:spPr bwMode="auto">
            <a:xfrm>
              <a:off x="3012845" y="4726921"/>
              <a:ext cx="3261341" cy="210583"/>
            </a:xfrm>
            <a:custGeom>
              <a:avLst/>
              <a:gdLst>
                <a:gd name="T0" fmla="*/ 1163 w 1163"/>
                <a:gd name="T1" fmla="*/ 0 h 75"/>
                <a:gd name="T2" fmla="*/ 1163 w 1163"/>
                <a:gd name="T3" fmla="*/ 75 h 75"/>
                <a:gd name="T4" fmla="*/ 0 w 1163"/>
                <a:gd name="T5" fmla="*/ 75 h 75"/>
                <a:gd name="T6" fmla="*/ 22 w 1163"/>
                <a:gd name="T7" fmla="*/ 22 h 75"/>
                <a:gd name="T8" fmla="*/ 76 w 1163"/>
                <a:gd name="T9" fmla="*/ 0 h 75"/>
                <a:gd name="T10" fmla="*/ 1163 w 1163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iṣḷïďê"/>
            <p:cNvSpPr/>
            <p:nvPr/>
          </p:nvSpPr>
          <p:spPr bwMode="auto">
            <a:xfrm>
              <a:off x="5026885" y="2248518"/>
              <a:ext cx="1452485" cy="737041"/>
            </a:xfrm>
            <a:custGeom>
              <a:avLst/>
              <a:gdLst>
                <a:gd name="T0" fmla="*/ 505 w 518"/>
                <a:gd name="T1" fmla="*/ 207 h 263"/>
                <a:gd name="T2" fmla="*/ 481 w 518"/>
                <a:gd name="T3" fmla="*/ 263 h 263"/>
                <a:gd name="T4" fmla="*/ 0 w 518"/>
                <a:gd name="T5" fmla="*/ 263 h 263"/>
                <a:gd name="T6" fmla="*/ 0 w 518"/>
                <a:gd name="T7" fmla="*/ 257 h 263"/>
                <a:gd name="T8" fmla="*/ 257 w 518"/>
                <a:gd name="T9" fmla="*/ 0 h 263"/>
                <a:gd name="T10" fmla="*/ 306 w 518"/>
                <a:gd name="T11" fmla="*/ 0 h 263"/>
                <a:gd name="T12" fmla="*/ 507 w 518"/>
                <a:gd name="T13" fmla="*/ 127 h 263"/>
                <a:gd name="T14" fmla="*/ 505 w 518"/>
                <a:gd name="T15" fmla="*/ 20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ïş1iḋe"/>
            <p:cNvSpPr/>
            <p:nvPr/>
          </p:nvSpPr>
          <p:spPr bwMode="auto">
            <a:xfrm>
              <a:off x="4808202" y="2683184"/>
              <a:ext cx="357722" cy="2043738"/>
            </a:xfrm>
            <a:custGeom>
              <a:avLst/>
              <a:gdLst>
                <a:gd name="T0" fmla="*/ 68 w 265"/>
                <a:gd name="T1" fmla="*/ 1514 h 1514"/>
                <a:gd name="T2" fmla="*/ 0 w 265"/>
                <a:gd name="T3" fmla="*/ 1514 h 1514"/>
                <a:gd name="T4" fmla="*/ 0 w 265"/>
                <a:gd name="T5" fmla="*/ 461 h 1514"/>
                <a:gd name="T6" fmla="*/ 205 w 265"/>
                <a:gd name="T7" fmla="*/ 0 h 1514"/>
                <a:gd name="T8" fmla="*/ 265 w 265"/>
                <a:gd name="T9" fmla="*/ 27 h 1514"/>
                <a:gd name="T10" fmla="*/ 68 w 265"/>
                <a:gd name="T11" fmla="*/ 476 h 1514"/>
                <a:gd name="T12" fmla="*/ 68 w 265"/>
                <a:gd name="T13" fmla="*/ 1514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iṥľiḋé"/>
            <p:cNvSpPr/>
            <p:nvPr/>
          </p:nvSpPr>
          <p:spPr bwMode="auto">
            <a:xfrm>
              <a:off x="6183744" y="2666985"/>
              <a:ext cx="306426" cy="2059936"/>
            </a:xfrm>
            <a:custGeom>
              <a:avLst/>
              <a:gdLst>
                <a:gd name="T0" fmla="*/ 32 w 109"/>
                <a:gd name="T1" fmla="*/ 735 h 735"/>
                <a:gd name="T2" fmla="*/ 0 w 109"/>
                <a:gd name="T3" fmla="*/ 735 h 735"/>
                <a:gd name="T4" fmla="*/ 0 w 109"/>
                <a:gd name="T5" fmla="*/ 228 h 735"/>
                <a:gd name="T6" fmla="*/ 100 w 109"/>
                <a:gd name="T7" fmla="*/ 0 h 735"/>
                <a:gd name="T8" fmla="*/ 93 w 109"/>
                <a:gd name="T9" fmla="*/ 96 h 735"/>
                <a:gd name="T10" fmla="*/ 32 w 109"/>
                <a:gd name="T11" fmla="*/ 235 h 735"/>
                <a:gd name="T12" fmla="*/ 32 w 109"/>
                <a:gd name="T13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îSļïḑé"/>
            <p:cNvSpPr/>
            <p:nvPr/>
          </p:nvSpPr>
          <p:spPr bwMode="auto">
            <a:xfrm>
              <a:off x="3012845" y="4726921"/>
              <a:ext cx="1795357" cy="210583"/>
            </a:xfrm>
            <a:custGeom>
              <a:avLst/>
              <a:gdLst>
                <a:gd name="T0" fmla="*/ 640 w 640"/>
                <a:gd name="T1" fmla="*/ 0 h 75"/>
                <a:gd name="T2" fmla="*/ 640 w 640"/>
                <a:gd name="T3" fmla="*/ 75 h 75"/>
                <a:gd name="T4" fmla="*/ 0 w 640"/>
                <a:gd name="T5" fmla="*/ 75 h 75"/>
                <a:gd name="T6" fmla="*/ 22 w 640"/>
                <a:gd name="T7" fmla="*/ 22 h 75"/>
                <a:gd name="T8" fmla="*/ 76 w 640"/>
                <a:gd name="T9" fmla="*/ 0 h 75"/>
                <a:gd name="T10" fmla="*/ 640 w 640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604360" y="193271"/>
            <a:ext cx="8191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(</a:t>
            </a:r>
            <a:r>
              <a:rPr lang="zh-CN" altLang="en-US" sz="3600" b="1" dirty="0">
                <a:solidFill>
                  <a:schemeClr val="bg1"/>
                </a:solidFill>
              </a:rPr>
              <a:t>一</a:t>
            </a:r>
            <a:r>
              <a:rPr lang="en-US" altLang="zh-CN" sz="3600" b="1" dirty="0">
                <a:solidFill>
                  <a:schemeClr val="bg1"/>
                </a:solidFill>
              </a:rPr>
              <a:t>) </a:t>
            </a:r>
            <a:r>
              <a:rPr lang="zh-CN" altLang="en-US" sz="3600" b="1" dirty="0">
                <a:solidFill>
                  <a:schemeClr val="bg1"/>
                </a:solidFill>
              </a:rPr>
              <a:t>了解计算机相关概念</a:t>
            </a:r>
            <a:r>
              <a:rPr lang="en-US" altLang="zh-CN" sz="3600" b="1" dirty="0">
                <a:solidFill>
                  <a:schemeClr val="bg1"/>
                </a:solidFill>
              </a:rPr>
              <a:t> 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494" y="262764"/>
            <a:ext cx="692006" cy="55301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855" y="2256790"/>
            <a:ext cx="6284595" cy="3601085"/>
          </a:xfrm>
          <a:prstGeom prst="rect">
            <a:avLst/>
          </a:prstGeom>
        </p:spPr>
      </p:pic>
      <p:sp>
        <p:nvSpPr>
          <p:cNvPr id="85" name="文本框 84"/>
          <p:cNvSpPr txBox="1"/>
          <p:nvPr/>
        </p:nvSpPr>
        <p:spPr>
          <a:xfrm>
            <a:off x="153035" y="2109470"/>
            <a:ext cx="401256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输入单元：鼠标、键盘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输出单元：显示器、打印机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CPU 内部控制单元：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算数逻辑单元：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主存储器：内存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85628" y="165947"/>
            <a:ext cx="2277772" cy="1145854"/>
            <a:chOff x="2786063" y="1763907"/>
            <a:chExt cx="6619875" cy="3330186"/>
          </a:xfrm>
        </p:grpSpPr>
        <p:sp>
          <p:nvSpPr>
            <p:cNvPr id="5" name="íśľíde"/>
            <p:cNvSpPr/>
            <p:nvPr/>
          </p:nvSpPr>
          <p:spPr bwMode="auto"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iŝḻïḋe"/>
            <p:cNvSpPr/>
            <p:nvPr/>
          </p:nvSpPr>
          <p:spPr bwMode="auto">
            <a:xfrm>
              <a:off x="6722350" y="3232590"/>
              <a:ext cx="619601" cy="703295"/>
            </a:xfrm>
            <a:custGeom>
              <a:avLst/>
              <a:gdLst>
                <a:gd name="T0" fmla="*/ 178 w 221"/>
                <a:gd name="T1" fmla="*/ 207 h 251"/>
                <a:gd name="T2" fmla="*/ 72 w 221"/>
                <a:gd name="T3" fmla="*/ 249 h 251"/>
                <a:gd name="T4" fmla="*/ 6 w 221"/>
                <a:gd name="T5" fmla="*/ 61 h 251"/>
                <a:gd name="T6" fmla="*/ 10 w 221"/>
                <a:gd name="T7" fmla="*/ 18 h 251"/>
                <a:gd name="T8" fmla="*/ 29 w 221"/>
                <a:gd name="T9" fmla="*/ 0 h 251"/>
                <a:gd name="T10" fmla="*/ 39 w 221"/>
                <a:gd name="T11" fmla="*/ 0 h 251"/>
                <a:gd name="T12" fmla="*/ 50 w 221"/>
                <a:gd name="T13" fmla="*/ 11 h 251"/>
                <a:gd name="T14" fmla="*/ 83 w 221"/>
                <a:gd name="T15" fmla="*/ 124 h 251"/>
                <a:gd name="T16" fmla="*/ 140 w 221"/>
                <a:gd name="T17" fmla="*/ 22 h 251"/>
                <a:gd name="T18" fmla="*/ 206 w 221"/>
                <a:gd name="T19" fmla="*/ 63 h 251"/>
                <a:gd name="T20" fmla="*/ 178 w 221"/>
                <a:gd name="T21" fmla="*/ 20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íṥḷiḋê"/>
            <p:cNvSpPr/>
            <p:nvPr/>
          </p:nvSpPr>
          <p:spPr bwMode="auto">
            <a:xfrm>
              <a:off x="6734500" y="3404026"/>
              <a:ext cx="456264" cy="526458"/>
            </a:xfrm>
            <a:custGeom>
              <a:avLst/>
              <a:gdLst>
                <a:gd name="T0" fmla="*/ 2 w 163"/>
                <a:gd name="T1" fmla="*/ 0 h 188"/>
                <a:gd name="T2" fmla="*/ 2 w 163"/>
                <a:gd name="T3" fmla="*/ 0 h 188"/>
                <a:gd name="T4" fmla="*/ 0 w 163"/>
                <a:gd name="T5" fmla="*/ 45 h 188"/>
                <a:gd name="T6" fmla="*/ 68 w 163"/>
                <a:gd name="T7" fmla="*/ 188 h 188"/>
                <a:gd name="T8" fmla="*/ 77 w 163"/>
                <a:gd name="T9" fmla="*/ 188 h 188"/>
                <a:gd name="T10" fmla="*/ 163 w 163"/>
                <a:gd name="T11" fmla="*/ 158 h 188"/>
                <a:gd name="T12" fmla="*/ 150 w 163"/>
                <a:gd name="T13" fmla="*/ 36 h 188"/>
                <a:gd name="T14" fmla="*/ 150 w 163"/>
                <a:gd name="T15" fmla="*/ 23 h 188"/>
                <a:gd name="T16" fmla="*/ 73 w 163"/>
                <a:gd name="T17" fmla="*/ 121 h 188"/>
                <a:gd name="T18" fmla="*/ 71 w 163"/>
                <a:gd name="T19" fmla="*/ 121 h 188"/>
                <a:gd name="T20" fmla="*/ 2 w 163"/>
                <a:gd name="T2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iṧ1iḓé"/>
            <p:cNvSpPr/>
            <p:nvPr/>
          </p:nvSpPr>
          <p:spPr bwMode="auto"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šľîḍê"/>
            <p:cNvSpPr/>
            <p:nvPr/>
          </p:nvSpPr>
          <p:spPr bwMode="auto"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ṥlïḑé"/>
            <p:cNvSpPr/>
            <p:nvPr/>
          </p:nvSpPr>
          <p:spPr bwMode="auto"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îšḻîḑé"/>
            <p:cNvSpPr/>
            <p:nvPr/>
          </p:nvSpPr>
          <p:spPr bwMode="auto">
            <a:xfrm>
              <a:off x="7578182" y="3240690"/>
              <a:ext cx="588553" cy="681696"/>
            </a:xfrm>
            <a:custGeom>
              <a:avLst/>
              <a:gdLst>
                <a:gd name="T0" fmla="*/ 135 w 210"/>
                <a:gd name="T1" fmla="*/ 243 h 243"/>
                <a:gd name="T2" fmla="*/ 85 w 210"/>
                <a:gd name="T3" fmla="*/ 227 h 243"/>
                <a:gd name="T4" fmla="*/ 32 w 210"/>
                <a:gd name="T5" fmla="*/ 157 h 243"/>
                <a:gd name="T6" fmla="*/ 28 w 210"/>
                <a:gd name="T7" fmla="*/ 149 h 243"/>
                <a:gd name="T8" fmla="*/ 0 w 210"/>
                <a:gd name="T9" fmla="*/ 57 h 243"/>
                <a:gd name="T10" fmla="*/ 19 w 210"/>
                <a:gd name="T11" fmla="*/ 46 h 243"/>
                <a:gd name="T12" fmla="*/ 77 w 210"/>
                <a:gd name="T13" fmla="*/ 9 h 243"/>
                <a:gd name="T14" fmla="*/ 114 w 210"/>
                <a:gd name="T15" fmla="*/ 84 h 243"/>
                <a:gd name="T16" fmla="*/ 137 w 210"/>
                <a:gd name="T17" fmla="*/ 103 h 243"/>
                <a:gd name="T18" fmla="*/ 157 w 210"/>
                <a:gd name="T19" fmla="*/ 16 h 243"/>
                <a:gd name="T20" fmla="*/ 173 w 210"/>
                <a:gd name="T21" fmla="*/ 0 h 243"/>
                <a:gd name="T22" fmla="*/ 192 w 210"/>
                <a:gd name="T23" fmla="*/ 3 h 243"/>
                <a:gd name="T24" fmla="*/ 202 w 210"/>
                <a:gd name="T25" fmla="*/ 14 h 243"/>
                <a:gd name="T26" fmla="*/ 206 w 210"/>
                <a:gd name="T27" fmla="*/ 52 h 243"/>
                <a:gd name="T28" fmla="*/ 206 w 210"/>
                <a:gd name="T29" fmla="*/ 52 h 243"/>
                <a:gd name="T30" fmla="*/ 135 w 210"/>
                <a:gd name="T31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ïŝḷîḋê"/>
            <p:cNvSpPr/>
            <p:nvPr/>
          </p:nvSpPr>
          <p:spPr bwMode="auto">
            <a:xfrm>
              <a:off x="6725050" y="3227191"/>
              <a:ext cx="171437" cy="159287"/>
            </a:xfrm>
            <a:custGeom>
              <a:avLst/>
              <a:gdLst>
                <a:gd name="T0" fmla="*/ 23 w 61"/>
                <a:gd name="T1" fmla="*/ 57 h 57"/>
                <a:gd name="T2" fmla="*/ 2 w 61"/>
                <a:gd name="T3" fmla="*/ 35 h 57"/>
                <a:gd name="T4" fmla="*/ 29 w 61"/>
                <a:gd name="T5" fmla="*/ 1 h 57"/>
                <a:gd name="T6" fmla="*/ 56 w 61"/>
                <a:gd name="T7" fmla="*/ 28 h 57"/>
                <a:gd name="T8" fmla="*/ 25 w 61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íṩ1íḑe"/>
            <p:cNvSpPr/>
            <p:nvPr/>
          </p:nvSpPr>
          <p:spPr bwMode="auto"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ïśļïḑè"/>
            <p:cNvSpPr/>
            <p:nvPr/>
          </p:nvSpPr>
          <p:spPr bwMode="auto"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îṣliḑé"/>
            <p:cNvSpPr/>
            <p:nvPr/>
          </p:nvSpPr>
          <p:spPr bwMode="auto"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ïṡ1iḍè"/>
            <p:cNvSpPr/>
            <p:nvPr/>
          </p:nvSpPr>
          <p:spPr bwMode="auto">
            <a:xfrm>
              <a:off x="6266087" y="3313584"/>
              <a:ext cx="2887421" cy="0"/>
            </a:xfrm>
            <a:custGeom>
              <a:avLst/>
              <a:gdLst>
                <a:gd name="T0" fmla="*/ 0 w 2139"/>
                <a:gd name="T1" fmla="*/ 2139 w 2139"/>
                <a:gd name="T2" fmla="*/ 0 w 21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9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iṡlîḍe"/>
            <p:cNvSpPr/>
            <p:nvPr/>
          </p:nvSpPr>
          <p:spPr bwMode="auto">
            <a:xfrm>
              <a:off x="6266087" y="3313584"/>
              <a:ext cx="288742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ïsḷîde"/>
            <p:cNvSpPr/>
            <p:nvPr/>
          </p:nvSpPr>
          <p:spPr bwMode="auto"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îşḻidè"/>
            <p:cNvSpPr/>
            <p:nvPr/>
          </p:nvSpPr>
          <p:spPr bwMode="auto">
            <a:xfrm>
              <a:off x="6953182" y="3159696"/>
              <a:ext cx="437365" cy="656048"/>
            </a:xfrm>
            <a:custGeom>
              <a:avLst/>
              <a:gdLst>
                <a:gd name="T0" fmla="*/ 156 w 156"/>
                <a:gd name="T1" fmla="*/ 234 h 234"/>
                <a:gd name="T2" fmla="*/ 0 w 156"/>
                <a:gd name="T3" fmla="*/ 107 h 234"/>
                <a:gd name="T4" fmla="*/ 33 w 156"/>
                <a:gd name="T5" fmla="*/ 47 h 234"/>
                <a:gd name="T6" fmla="*/ 121 w 156"/>
                <a:gd name="T7" fmla="*/ 12 h 234"/>
                <a:gd name="T8" fmla="*/ 121 w 156"/>
                <a:gd name="T9" fmla="*/ 13 h 234"/>
                <a:gd name="T10" fmla="*/ 138 w 156"/>
                <a:gd name="T11" fmla="*/ 20 h 234"/>
                <a:gd name="T12" fmla="*/ 131 w 156"/>
                <a:gd name="T13" fmla="*/ 172 h 234"/>
                <a:gd name="T14" fmla="*/ 156 w 156"/>
                <a:gd name="T1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iŝlîdê"/>
            <p:cNvSpPr/>
            <p:nvPr/>
          </p:nvSpPr>
          <p:spPr bwMode="auto">
            <a:xfrm>
              <a:off x="7424295" y="3148897"/>
              <a:ext cx="500811" cy="656048"/>
            </a:xfrm>
            <a:custGeom>
              <a:avLst/>
              <a:gdLst>
                <a:gd name="T0" fmla="*/ 24 w 179"/>
                <a:gd name="T1" fmla="*/ 234 h 234"/>
                <a:gd name="T2" fmla="*/ 179 w 179"/>
                <a:gd name="T3" fmla="*/ 107 h 234"/>
                <a:gd name="T4" fmla="*/ 147 w 179"/>
                <a:gd name="T5" fmla="*/ 47 h 234"/>
                <a:gd name="T6" fmla="*/ 58 w 179"/>
                <a:gd name="T7" fmla="*/ 8 h 234"/>
                <a:gd name="T8" fmla="*/ 0 w 179"/>
                <a:gd name="T9" fmla="*/ 17 h 234"/>
                <a:gd name="T10" fmla="*/ 49 w 179"/>
                <a:gd name="T11" fmla="*/ 172 h 234"/>
                <a:gd name="T12" fmla="*/ 24 w 179"/>
                <a:gd name="T13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íṣ1iďê"/>
            <p:cNvSpPr/>
            <p:nvPr/>
          </p:nvSpPr>
          <p:spPr bwMode="auto">
            <a:xfrm>
              <a:off x="6719651" y="4825464"/>
              <a:ext cx="317225" cy="117441"/>
            </a:xfrm>
            <a:custGeom>
              <a:avLst/>
              <a:gdLst>
                <a:gd name="T0" fmla="*/ 92 w 113"/>
                <a:gd name="T1" fmla="*/ 3 h 42"/>
                <a:gd name="T2" fmla="*/ 105 w 113"/>
                <a:gd name="T3" fmla="*/ 39 h 42"/>
                <a:gd name="T4" fmla="*/ 0 w 113"/>
                <a:gd name="T5" fmla="*/ 39 h 42"/>
                <a:gd name="T6" fmla="*/ 12 w 113"/>
                <a:gd name="T7" fmla="*/ 27 h 42"/>
                <a:gd name="T8" fmla="*/ 56 w 113"/>
                <a:gd name="T9" fmla="*/ 12 h 42"/>
                <a:gd name="T10" fmla="*/ 92 w 113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ïṡḻïḋe"/>
            <p:cNvSpPr/>
            <p:nvPr/>
          </p:nvSpPr>
          <p:spPr bwMode="auto">
            <a:xfrm>
              <a:off x="7224510" y="4825464"/>
              <a:ext cx="319925" cy="117441"/>
            </a:xfrm>
            <a:custGeom>
              <a:avLst/>
              <a:gdLst>
                <a:gd name="T0" fmla="*/ 93 w 114"/>
                <a:gd name="T1" fmla="*/ 3 h 42"/>
                <a:gd name="T2" fmla="*/ 105 w 114"/>
                <a:gd name="T3" fmla="*/ 39 h 42"/>
                <a:gd name="T4" fmla="*/ 0 w 114"/>
                <a:gd name="T5" fmla="*/ 39 h 42"/>
                <a:gd name="T6" fmla="*/ 13 w 114"/>
                <a:gd name="T7" fmla="*/ 27 h 42"/>
                <a:gd name="T8" fmla="*/ 56 w 114"/>
                <a:gd name="T9" fmla="*/ 12 h 42"/>
                <a:gd name="T10" fmla="*/ 93 w 114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ïśḻîdè"/>
            <p:cNvSpPr/>
            <p:nvPr/>
          </p:nvSpPr>
          <p:spPr bwMode="auto">
            <a:xfrm>
              <a:off x="7117869" y="2789826"/>
              <a:ext cx="278078" cy="382020"/>
            </a:xfrm>
            <a:custGeom>
              <a:avLst/>
              <a:gdLst>
                <a:gd name="T0" fmla="*/ 16 w 99"/>
                <a:gd name="T1" fmla="*/ 26 h 136"/>
                <a:gd name="T2" fmla="*/ 5 w 99"/>
                <a:gd name="T3" fmla="*/ 45 h 136"/>
                <a:gd name="T4" fmla="*/ 12 w 99"/>
                <a:gd name="T5" fmla="*/ 73 h 136"/>
                <a:gd name="T6" fmla="*/ 28 w 99"/>
                <a:gd name="T7" fmla="*/ 123 h 136"/>
                <a:gd name="T8" fmla="*/ 80 w 99"/>
                <a:gd name="T9" fmla="*/ 40 h 136"/>
                <a:gd name="T10" fmla="*/ 16 w 99"/>
                <a:gd name="T11" fmla="*/ 2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îsļiḑé"/>
            <p:cNvSpPr/>
            <p:nvPr/>
          </p:nvSpPr>
          <p:spPr bwMode="auto">
            <a:xfrm>
              <a:off x="7016627" y="2756078"/>
              <a:ext cx="298327" cy="182236"/>
            </a:xfrm>
            <a:custGeom>
              <a:avLst/>
              <a:gdLst>
                <a:gd name="T0" fmla="*/ 106 w 106"/>
                <a:gd name="T1" fmla="*/ 30 h 65"/>
                <a:gd name="T2" fmla="*/ 30 w 106"/>
                <a:gd name="T3" fmla="*/ 58 h 65"/>
                <a:gd name="T4" fmla="*/ 21 w 106"/>
                <a:gd name="T5" fmla="*/ 17 h 65"/>
                <a:gd name="T6" fmla="*/ 62 w 106"/>
                <a:gd name="T7" fmla="*/ 10 h 65"/>
                <a:gd name="T8" fmla="*/ 106 w 106"/>
                <a:gd name="T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îṣlîďê"/>
            <p:cNvSpPr/>
            <p:nvPr/>
          </p:nvSpPr>
          <p:spPr bwMode="auto">
            <a:xfrm>
              <a:off x="7266358" y="2789826"/>
              <a:ext cx="126890" cy="218683"/>
            </a:xfrm>
            <a:custGeom>
              <a:avLst/>
              <a:gdLst>
                <a:gd name="T0" fmla="*/ 0 w 45"/>
                <a:gd name="T1" fmla="*/ 15 h 78"/>
                <a:gd name="T2" fmla="*/ 27 w 45"/>
                <a:gd name="T3" fmla="*/ 11 h 78"/>
                <a:gd name="T4" fmla="*/ 30 w 45"/>
                <a:gd name="T5" fmla="*/ 78 h 78"/>
                <a:gd name="T6" fmla="*/ 0 w 45"/>
                <a:gd name="T7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iṥľíḋé"/>
            <p:cNvSpPr/>
            <p:nvPr/>
          </p:nvSpPr>
          <p:spPr bwMode="auto">
            <a:xfrm>
              <a:off x="7244759" y="2823572"/>
              <a:ext cx="112042" cy="168737"/>
            </a:xfrm>
            <a:custGeom>
              <a:avLst/>
              <a:gdLst>
                <a:gd name="T0" fmla="*/ 0 w 40"/>
                <a:gd name="T1" fmla="*/ 14 h 60"/>
                <a:gd name="T2" fmla="*/ 22 w 40"/>
                <a:gd name="T3" fmla="*/ 36 h 60"/>
                <a:gd name="T4" fmla="*/ 36 w 40"/>
                <a:gd name="T5" fmla="*/ 60 h 60"/>
                <a:gd name="T6" fmla="*/ 36 w 40"/>
                <a:gd name="T7" fmla="*/ 45 h 60"/>
                <a:gd name="T8" fmla="*/ 37 w 40"/>
                <a:gd name="T9" fmla="*/ 39 h 60"/>
                <a:gd name="T10" fmla="*/ 14 w 40"/>
                <a:gd name="T11" fmla="*/ 2 h 60"/>
                <a:gd name="T12" fmla="*/ 0 w 40"/>
                <a:gd name="T13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ïṣlïḑé"/>
            <p:cNvSpPr/>
            <p:nvPr/>
          </p:nvSpPr>
          <p:spPr bwMode="auto">
            <a:xfrm>
              <a:off x="7344651" y="2930214"/>
              <a:ext cx="53996" cy="80994"/>
            </a:xfrm>
            <a:custGeom>
              <a:avLst/>
              <a:gdLst>
                <a:gd name="T0" fmla="*/ 0 w 19"/>
                <a:gd name="T1" fmla="*/ 29 h 29"/>
                <a:gd name="T2" fmla="*/ 13 w 19"/>
                <a:gd name="T3" fmla="*/ 22 h 29"/>
                <a:gd name="T4" fmla="*/ 0 w 19"/>
                <a:gd name="T5" fmla="*/ 7 h 29"/>
                <a:gd name="T6" fmla="*/ 0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iṧḷîḋê"/>
            <p:cNvSpPr/>
            <p:nvPr/>
          </p:nvSpPr>
          <p:spPr bwMode="auto">
            <a:xfrm>
              <a:off x="7247459" y="2992309"/>
              <a:ext cx="193035" cy="242981"/>
            </a:xfrm>
            <a:custGeom>
              <a:avLst/>
              <a:gdLst>
                <a:gd name="T0" fmla="*/ 72 w 143"/>
                <a:gd name="T1" fmla="*/ 0 h 180"/>
                <a:gd name="T2" fmla="*/ 143 w 143"/>
                <a:gd name="T3" fmla="*/ 180 h 180"/>
                <a:gd name="T4" fmla="*/ 39 w 143"/>
                <a:gd name="T5" fmla="*/ 162 h 180"/>
                <a:gd name="T6" fmla="*/ 0 w 143"/>
                <a:gd name="T7" fmla="*/ 79 h 180"/>
                <a:gd name="T8" fmla="*/ 72 w 143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íṣḷïďê"/>
            <p:cNvSpPr/>
            <p:nvPr/>
          </p:nvSpPr>
          <p:spPr bwMode="auto">
            <a:xfrm>
              <a:off x="7242059" y="2955862"/>
              <a:ext cx="10799" cy="24298"/>
            </a:xfrm>
            <a:custGeom>
              <a:avLst/>
              <a:gdLst>
                <a:gd name="T0" fmla="*/ 0 w 4"/>
                <a:gd name="T1" fmla="*/ 5 h 9"/>
                <a:gd name="T2" fmla="*/ 2 w 4"/>
                <a:gd name="T3" fmla="*/ 9 h 9"/>
                <a:gd name="T4" fmla="*/ 3 w 4"/>
                <a:gd name="T5" fmla="*/ 4 h 9"/>
                <a:gd name="T6" fmla="*/ 1 w 4"/>
                <a:gd name="T7" fmla="*/ 0 h 9"/>
                <a:gd name="T8" fmla="*/ 0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ís1íḍe"/>
            <p:cNvSpPr/>
            <p:nvPr/>
          </p:nvSpPr>
          <p:spPr bwMode="auto">
            <a:xfrm>
              <a:off x="7165115" y="2963961"/>
              <a:ext cx="12149" cy="25648"/>
            </a:xfrm>
            <a:custGeom>
              <a:avLst/>
              <a:gdLst>
                <a:gd name="T0" fmla="*/ 1 w 4"/>
                <a:gd name="T1" fmla="*/ 5 h 9"/>
                <a:gd name="T2" fmla="*/ 3 w 4"/>
                <a:gd name="T3" fmla="*/ 9 h 9"/>
                <a:gd name="T4" fmla="*/ 4 w 4"/>
                <a:gd name="T5" fmla="*/ 5 h 9"/>
                <a:gd name="T6" fmla="*/ 2 w 4"/>
                <a:gd name="T7" fmla="*/ 0 h 9"/>
                <a:gd name="T8" fmla="*/ 1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î$ľiḓé"/>
            <p:cNvSpPr/>
            <p:nvPr/>
          </p:nvSpPr>
          <p:spPr bwMode="auto">
            <a:xfrm>
              <a:off x="7258258" y="3008508"/>
              <a:ext cx="114741" cy="163337"/>
            </a:xfrm>
            <a:custGeom>
              <a:avLst/>
              <a:gdLst>
                <a:gd name="T0" fmla="*/ 33 w 41"/>
                <a:gd name="T1" fmla="*/ 0 h 58"/>
                <a:gd name="T2" fmla="*/ 28 w 41"/>
                <a:gd name="T3" fmla="*/ 0 h 58"/>
                <a:gd name="T4" fmla="*/ 26 w 41"/>
                <a:gd name="T5" fmla="*/ 20 h 58"/>
                <a:gd name="T6" fmla="*/ 0 w 41"/>
                <a:gd name="T7" fmla="*/ 44 h 58"/>
                <a:gd name="T8" fmla="*/ 8 w 41"/>
                <a:gd name="T9" fmla="*/ 58 h 58"/>
                <a:gd name="T10" fmla="*/ 33 w 4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ïṩḻiḑè"/>
            <p:cNvSpPr/>
            <p:nvPr/>
          </p:nvSpPr>
          <p:spPr bwMode="auto">
            <a:xfrm>
              <a:off x="7117869" y="3179944"/>
              <a:ext cx="712743" cy="966523"/>
            </a:xfrm>
            <a:custGeom>
              <a:avLst/>
              <a:gdLst>
                <a:gd name="T0" fmla="*/ 254 w 254"/>
                <a:gd name="T1" fmla="*/ 243 h 345"/>
                <a:gd name="T2" fmla="*/ 249 w 254"/>
                <a:gd name="T3" fmla="*/ 249 h 345"/>
                <a:gd name="T4" fmla="*/ 243 w 254"/>
                <a:gd name="T5" fmla="*/ 256 h 345"/>
                <a:gd name="T6" fmla="*/ 12 w 254"/>
                <a:gd name="T7" fmla="*/ 304 h 345"/>
                <a:gd name="T8" fmla="*/ 27 w 254"/>
                <a:gd name="T9" fmla="*/ 243 h 345"/>
                <a:gd name="T10" fmla="*/ 20 w 254"/>
                <a:gd name="T11" fmla="*/ 11 h 345"/>
                <a:gd name="T12" fmla="*/ 109 w 254"/>
                <a:gd name="T13" fmla="*/ 6 h 345"/>
                <a:gd name="T14" fmla="*/ 188 w 254"/>
                <a:gd name="T15" fmla="*/ 0 h 345"/>
                <a:gd name="T16" fmla="*/ 183 w 254"/>
                <a:gd name="T17" fmla="*/ 68 h 345"/>
                <a:gd name="T18" fmla="*/ 185 w 254"/>
                <a:gd name="T19" fmla="*/ 86 h 345"/>
                <a:gd name="T20" fmla="*/ 186 w 254"/>
                <a:gd name="T21" fmla="*/ 92 h 345"/>
                <a:gd name="T22" fmla="*/ 210 w 254"/>
                <a:gd name="T23" fmla="*/ 93 h 345"/>
                <a:gd name="T24" fmla="*/ 224 w 254"/>
                <a:gd name="T25" fmla="*/ 92 h 345"/>
                <a:gd name="T26" fmla="*/ 208 w 254"/>
                <a:gd name="T27" fmla="*/ 151 h 345"/>
                <a:gd name="T28" fmla="*/ 210 w 254"/>
                <a:gd name="T29" fmla="*/ 168 h 345"/>
                <a:gd name="T30" fmla="*/ 254 w 254"/>
                <a:gd name="T31" fmla="*/ 24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iṧļïdé"/>
            <p:cNvSpPr/>
            <p:nvPr/>
          </p:nvSpPr>
          <p:spPr bwMode="auto">
            <a:xfrm>
              <a:off x="6549564" y="3807645"/>
              <a:ext cx="1002971" cy="1056966"/>
            </a:xfrm>
            <a:custGeom>
              <a:avLst/>
              <a:gdLst>
                <a:gd name="T0" fmla="*/ 358 w 358"/>
                <a:gd name="T1" fmla="*/ 83 h 377"/>
                <a:gd name="T2" fmla="*/ 228 w 358"/>
                <a:gd name="T3" fmla="*/ 186 h 377"/>
                <a:gd name="T4" fmla="*/ 166 w 358"/>
                <a:gd name="T5" fmla="*/ 351 h 377"/>
                <a:gd name="T6" fmla="*/ 148 w 358"/>
                <a:gd name="T7" fmla="*/ 376 h 377"/>
                <a:gd name="T8" fmla="*/ 129 w 358"/>
                <a:gd name="T9" fmla="*/ 376 h 377"/>
                <a:gd name="T10" fmla="*/ 112 w 358"/>
                <a:gd name="T11" fmla="*/ 377 h 377"/>
                <a:gd name="T12" fmla="*/ 93 w 358"/>
                <a:gd name="T13" fmla="*/ 366 h 377"/>
                <a:gd name="T14" fmla="*/ 89 w 358"/>
                <a:gd name="T15" fmla="*/ 40 h 377"/>
                <a:gd name="T16" fmla="*/ 236 w 358"/>
                <a:gd name="T17" fmla="*/ 12 h 377"/>
                <a:gd name="T18" fmla="*/ 358 w 358"/>
                <a:gd name="T19" fmla="*/ 8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Sľíḋè"/>
            <p:cNvSpPr/>
            <p:nvPr/>
          </p:nvSpPr>
          <p:spPr bwMode="auto">
            <a:xfrm>
              <a:off x="6795245" y="3219091"/>
              <a:ext cx="129590" cy="170086"/>
            </a:xfrm>
            <a:custGeom>
              <a:avLst/>
              <a:gdLst>
                <a:gd name="T0" fmla="*/ 12 w 46"/>
                <a:gd name="T1" fmla="*/ 57 h 61"/>
                <a:gd name="T2" fmla="*/ 14 w 46"/>
                <a:gd name="T3" fmla="*/ 29 h 61"/>
                <a:gd name="T4" fmla="*/ 28 w 46"/>
                <a:gd name="T5" fmla="*/ 14 h 61"/>
                <a:gd name="T6" fmla="*/ 39 w 46"/>
                <a:gd name="T7" fmla="*/ 16 h 61"/>
                <a:gd name="T8" fmla="*/ 29 w 46"/>
                <a:gd name="T9" fmla="*/ 57 h 61"/>
                <a:gd name="T10" fmla="*/ 12 w 46"/>
                <a:gd name="T11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iśḷíďe"/>
            <p:cNvSpPr/>
            <p:nvPr/>
          </p:nvSpPr>
          <p:spPr bwMode="auto">
            <a:xfrm>
              <a:off x="7939954" y="3279836"/>
              <a:ext cx="122841" cy="145788"/>
            </a:xfrm>
            <a:custGeom>
              <a:avLst/>
              <a:gdLst>
                <a:gd name="T0" fmla="*/ 17 w 44"/>
                <a:gd name="T1" fmla="*/ 3 h 52"/>
                <a:gd name="T2" fmla="*/ 14 w 44"/>
                <a:gd name="T3" fmla="*/ 36 h 52"/>
                <a:gd name="T4" fmla="*/ 43 w 44"/>
                <a:gd name="T5" fmla="*/ 27 h 52"/>
                <a:gd name="T6" fmla="*/ 26 w 44"/>
                <a:gd name="T7" fmla="*/ 14 h 52"/>
                <a:gd name="T8" fmla="*/ 17 w 44"/>
                <a:gd name="T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îṩliḋè"/>
            <p:cNvSpPr/>
            <p:nvPr/>
          </p:nvSpPr>
          <p:spPr bwMode="auto">
            <a:xfrm>
              <a:off x="8716142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íṧ1iḓê"/>
            <p:cNvSpPr/>
            <p:nvPr/>
          </p:nvSpPr>
          <p:spPr bwMode="auto"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ï$ḻíḑe"/>
            <p:cNvSpPr/>
            <p:nvPr/>
          </p:nvSpPr>
          <p:spPr bwMode="auto"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íṣ1íḑè"/>
            <p:cNvSpPr/>
            <p:nvPr/>
          </p:nvSpPr>
          <p:spPr bwMode="auto"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ïsḻïdè"/>
            <p:cNvSpPr/>
            <p:nvPr/>
          </p:nvSpPr>
          <p:spPr bwMode="auto">
            <a:xfrm>
              <a:off x="8960473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ïṩľïḑe"/>
            <p:cNvSpPr/>
            <p:nvPr/>
          </p:nvSpPr>
          <p:spPr bwMode="auto"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i$ľiḍè"/>
            <p:cNvSpPr/>
            <p:nvPr/>
          </p:nvSpPr>
          <p:spPr bwMode="auto"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îšlîḑe"/>
            <p:cNvSpPr/>
            <p:nvPr/>
          </p:nvSpPr>
          <p:spPr bwMode="auto"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íŝḷîdè"/>
            <p:cNvSpPr/>
            <p:nvPr/>
          </p:nvSpPr>
          <p:spPr bwMode="auto"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isḻïde"/>
            <p:cNvSpPr/>
            <p:nvPr/>
          </p:nvSpPr>
          <p:spPr bwMode="auto">
            <a:xfrm>
              <a:off x="6812794" y="3841392"/>
              <a:ext cx="739741" cy="1020519"/>
            </a:xfrm>
            <a:custGeom>
              <a:avLst/>
              <a:gdLst>
                <a:gd name="T0" fmla="*/ 264 w 264"/>
                <a:gd name="T1" fmla="*/ 71 h 364"/>
                <a:gd name="T2" fmla="*/ 134 w 264"/>
                <a:gd name="T3" fmla="*/ 174 h 364"/>
                <a:gd name="T4" fmla="*/ 72 w 264"/>
                <a:gd name="T5" fmla="*/ 339 h 364"/>
                <a:gd name="T6" fmla="*/ 54 w 264"/>
                <a:gd name="T7" fmla="*/ 364 h 364"/>
                <a:gd name="T8" fmla="*/ 35 w 264"/>
                <a:gd name="T9" fmla="*/ 364 h 364"/>
                <a:gd name="T10" fmla="*/ 11 w 264"/>
                <a:gd name="T11" fmla="*/ 207 h 364"/>
                <a:gd name="T12" fmla="*/ 142 w 264"/>
                <a:gd name="T13" fmla="*/ 0 h 364"/>
                <a:gd name="T14" fmla="*/ 264 w 264"/>
                <a:gd name="T15" fmla="*/ 71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íṡḷîdè"/>
            <p:cNvSpPr/>
            <p:nvPr/>
          </p:nvSpPr>
          <p:spPr bwMode="auto">
            <a:xfrm>
              <a:off x="7292005" y="3196143"/>
              <a:ext cx="132289" cy="56695"/>
            </a:xfrm>
            <a:custGeom>
              <a:avLst/>
              <a:gdLst>
                <a:gd name="T0" fmla="*/ 0 w 47"/>
                <a:gd name="T1" fmla="*/ 0 h 20"/>
                <a:gd name="T2" fmla="*/ 4 w 47"/>
                <a:gd name="T3" fmla="*/ 6 h 20"/>
                <a:gd name="T4" fmla="*/ 35 w 47"/>
                <a:gd name="T5" fmla="*/ 11 h 20"/>
                <a:gd name="T6" fmla="*/ 47 w 47"/>
                <a:gd name="T7" fmla="*/ 0 h 20"/>
                <a:gd name="T8" fmla="*/ 0 w 4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íşļîḋè"/>
            <p:cNvSpPr/>
            <p:nvPr/>
          </p:nvSpPr>
          <p:spPr bwMode="auto">
            <a:xfrm>
              <a:off x="7190764" y="3016608"/>
              <a:ext cx="87743" cy="45896"/>
            </a:xfrm>
            <a:custGeom>
              <a:avLst/>
              <a:gdLst>
                <a:gd name="T0" fmla="*/ 0 w 65"/>
                <a:gd name="T1" fmla="*/ 34 h 34"/>
                <a:gd name="T2" fmla="*/ 58 w 65"/>
                <a:gd name="T3" fmla="*/ 0 h 34"/>
                <a:gd name="T4" fmla="*/ 65 w 65"/>
                <a:gd name="T5" fmla="*/ 21 h 34"/>
                <a:gd name="T6" fmla="*/ 0 w 65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î$lîďé"/>
            <p:cNvSpPr/>
            <p:nvPr/>
          </p:nvSpPr>
          <p:spPr bwMode="auto">
            <a:xfrm>
              <a:off x="7706423" y="3386478"/>
              <a:ext cx="454914" cy="535908"/>
            </a:xfrm>
            <a:custGeom>
              <a:avLst/>
              <a:gdLst>
                <a:gd name="T0" fmla="*/ 160 w 162"/>
                <a:gd name="T1" fmla="*/ 0 h 191"/>
                <a:gd name="T2" fmla="*/ 98 w 162"/>
                <a:gd name="T3" fmla="*/ 153 h 191"/>
                <a:gd name="T4" fmla="*/ 86 w 162"/>
                <a:gd name="T5" fmla="*/ 155 h 191"/>
                <a:gd name="T6" fmla="*/ 5 w 162"/>
                <a:gd name="T7" fmla="*/ 89 h 191"/>
                <a:gd name="T8" fmla="*/ 0 w 162"/>
                <a:gd name="T9" fmla="*/ 94 h 191"/>
                <a:gd name="T10" fmla="*/ 44 w 162"/>
                <a:gd name="T11" fmla="*/ 169 h 191"/>
                <a:gd name="T12" fmla="*/ 39 w 162"/>
                <a:gd name="T13" fmla="*/ 175 h 191"/>
                <a:gd name="T14" fmla="*/ 88 w 162"/>
                <a:gd name="T15" fmla="*/ 191 h 191"/>
                <a:gd name="T16" fmla="*/ 89 w 162"/>
                <a:gd name="T17" fmla="*/ 191 h 191"/>
                <a:gd name="T18" fmla="*/ 161 w 162"/>
                <a:gd name="T19" fmla="*/ 39 h 191"/>
                <a:gd name="T20" fmla="*/ 160 w 162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iṡļïḑè"/>
            <p:cNvSpPr/>
            <p:nvPr/>
          </p:nvSpPr>
          <p:spPr bwMode="auto">
            <a:xfrm>
              <a:off x="7701023" y="3602461"/>
              <a:ext cx="20249" cy="48596"/>
            </a:xfrm>
            <a:custGeom>
              <a:avLst/>
              <a:gdLst>
                <a:gd name="T0" fmla="*/ 0 w 7"/>
                <a:gd name="T1" fmla="*/ 0 h 17"/>
                <a:gd name="T2" fmla="*/ 0 w 7"/>
                <a:gd name="T3" fmla="*/ 0 h 17"/>
                <a:gd name="T4" fmla="*/ 2 w 7"/>
                <a:gd name="T5" fmla="*/ 17 h 17"/>
                <a:gd name="T6" fmla="*/ 2 w 7"/>
                <a:gd name="T7" fmla="*/ 17 h 17"/>
                <a:gd name="T8" fmla="*/ 7 w 7"/>
                <a:gd name="T9" fmla="*/ 12 h 17"/>
                <a:gd name="T10" fmla="*/ 7 w 7"/>
                <a:gd name="T11" fmla="*/ 12 h 17"/>
                <a:gd name="T12" fmla="*/ 0 w 7"/>
                <a:gd name="T13" fmla="*/ 0 h 17"/>
                <a:gd name="T14" fmla="*/ 0 w 7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îṡľiḓé"/>
            <p:cNvSpPr/>
            <p:nvPr/>
          </p:nvSpPr>
          <p:spPr bwMode="auto">
            <a:xfrm>
              <a:off x="7633528" y="3471521"/>
              <a:ext cx="197084" cy="425217"/>
            </a:xfrm>
            <a:custGeom>
              <a:avLst/>
              <a:gdLst>
                <a:gd name="T0" fmla="*/ 0 w 70"/>
                <a:gd name="T1" fmla="*/ 0 h 152"/>
                <a:gd name="T2" fmla="*/ 8 w 70"/>
                <a:gd name="T3" fmla="*/ 67 h 152"/>
                <a:gd name="T4" fmla="*/ 10 w 70"/>
                <a:gd name="T5" fmla="*/ 76 h 152"/>
                <a:gd name="T6" fmla="*/ 27 w 70"/>
                <a:gd name="T7" fmla="*/ 129 h 152"/>
                <a:gd name="T8" fmla="*/ 59 w 70"/>
                <a:gd name="T9" fmla="*/ 152 h 152"/>
                <a:gd name="T10" fmla="*/ 65 w 70"/>
                <a:gd name="T11" fmla="*/ 145 h 152"/>
                <a:gd name="T12" fmla="*/ 65 w 70"/>
                <a:gd name="T13" fmla="*/ 145 h 152"/>
                <a:gd name="T14" fmla="*/ 70 w 70"/>
                <a:gd name="T15" fmla="*/ 139 h 152"/>
                <a:gd name="T16" fmla="*/ 26 w 70"/>
                <a:gd name="T17" fmla="*/ 64 h 152"/>
                <a:gd name="T18" fmla="*/ 26 w 70"/>
                <a:gd name="T19" fmla="*/ 64 h 152"/>
                <a:gd name="T20" fmla="*/ 24 w 70"/>
                <a:gd name="T21" fmla="*/ 47 h 152"/>
                <a:gd name="T22" fmla="*/ 24 w 70"/>
                <a:gd name="T23" fmla="*/ 47 h 152"/>
                <a:gd name="T24" fmla="*/ 0 w 70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$1iḓe"/>
            <p:cNvSpPr/>
            <p:nvPr/>
          </p:nvSpPr>
          <p:spPr bwMode="auto">
            <a:xfrm>
              <a:off x="6914035" y="3815744"/>
              <a:ext cx="1123111" cy="1051567"/>
            </a:xfrm>
            <a:custGeom>
              <a:avLst/>
              <a:gdLst>
                <a:gd name="T0" fmla="*/ 357 w 401"/>
                <a:gd name="T1" fmla="*/ 161 h 375"/>
                <a:gd name="T2" fmla="*/ 212 w 401"/>
                <a:gd name="T3" fmla="*/ 225 h 375"/>
                <a:gd name="T4" fmla="*/ 227 w 401"/>
                <a:gd name="T5" fmla="*/ 359 h 375"/>
                <a:gd name="T6" fmla="*/ 215 w 401"/>
                <a:gd name="T7" fmla="*/ 375 h 375"/>
                <a:gd name="T8" fmla="*/ 154 w 401"/>
                <a:gd name="T9" fmla="*/ 375 h 375"/>
                <a:gd name="T10" fmla="*/ 145 w 401"/>
                <a:gd name="T11" fmla="*/ 371 h 375"/>
                <a:gd name="T12" fmla="*/ 113 w 401"/>
                <a:gd name="T13" fmla="*/ 57 h 375"/>
                <a:gd name="T14" fmla="*/ 284 w 401"/>
                <a:gd name="T15" fmla="*/ 6 h 375"/>
                <a:gd name="T16" fmla="*/ 327 w 401"/>
                <a:gd name="T17" fmla="*/ 16 h 375"/>
                <a:gd name="T18" fmla="*/ 357 w 401"/>
                <a:gd name="T19" fmla="*/ 16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îṧḷiḋé"/>
            <p:cNvSpPr/>
            <p:nvPr/>
          </p:nvSpPr>
          <p:spPr bwMode="auto">
            <a:xfrm>
              <a:off x="7292005" y="3833292"/>
              <a:ext cx="745141" cy="1034018"/>
            </a:xfrm>
            <a:custGeom>
              <a:avLst/>
              <a:gdLst>
                <a:gd name="T0" fmla="*/ 222 w 266"/>
                <a:gd name="T1" fmla="*/ 155 h 369"/>
                <a:gd name="T2" fmla="*/ 77 w 266"/>
                <a:gd name="T3" fmla="*/ 219 h 369"/>
                <a:gd name="T4" fmla="*/ 92 w 266"/>
                <a:gd name="T5" fmla="*/ 353 h 369"/>
                <a:gd name="T6" fmla="*/ 80 w 266"/>
                <a:gd name="T7" fmla="*/ 369 h 369"/>
                <a:gd name="T8" fmla="*/ 60 w 266"/>
                <a:gd name="T9" fmla="*/ 369 h 369"/>
                <a:gd name="T10" fmla="*/ 30 w 266"/>
                <a:gd name="T11" fmla="*/ 255 h 369"/>
                <a:gd name="T12" fmla="*/ 162 w 266"/>
                <a:gd name="T13" fmla="*/ 111 h 369"/>
                <a:gd name="T14" fmla="*/ 149 w 266"/>
                <a:gd name="T15" fmla="*/ 0 h 369"/>
                <a:gd name="T16" fmla="*/ 192 w 266"/>
                <a:gd name="T17" fmla="*/ 10 h 369"/>
                <a:gd name="T18" fmla="*/ 222 w 266"/>
                <a:gd name="T19" fmla="*/ 1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íŝľídê"/>
            <p:cNvSpPr/>
            <p:nvPr/>
          </p:nvSpPr>
          <p:spPr bwMode="auto">
            <a:xfrm>
              <a:off x="4516626" y="1774706"/>
              <a:ext cx="276728" cy="382020"/>
            </a:xfrm>
            <a:custGeom>
              <a:avLst/>
              <a:gdLst>
                <a:gd name="T0" fmla="*/ 83 w 99"/>
                <a:gd name="T1" fmla="*/ 25 h 136"/>
                <a:gd name="T2" fmla="*/ 94 w 99"/>
                <a:gd name="T3" fmla="*/ 44 h 136"/>
                <a:gd name="T4" fmla="*/ 88 w 99"/>
                <a:gd name="T5" fmla="*/ 72 h 136"/>
                <a:gd name="T6" fmla="*/ 72 w 99"/>
                <a:gd name="T7" fmla="*/ 122 h 136"/>
                <a:gd name="T8" fmla="*/ 19 w 99"/>
                <a:gd name="T9" fmla="*/ 40 h 136"/>
                <a:gd name="T10" fmla="*/ 83 w 99"/>
                <a:gd name="T11" fmla="*/ 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iṡlíďê"/>
            <p:cNvSpPr/>
            <p:nvPr/>
          </p:nvSpPr>
          <p:spPr bwMode="auto">
            <a:xfrm>
              <a:off x="4608418" y="1763907"/>
              <a:ext cx="306426" cy="171437"/>
            </a:xfrm>
            <a:custGeom>
              <a:avLst/>
              <a:gdLst>
                <a:gd name="T0" fmla="*/ 0 w 109"/>
                <a:gd name="T1" fmla="*/ 22 h 61"/>
                <a:gd name="T2" fmla="*/ 82 w 109"/>
                <a:gd name="T3" fmla="*/ 46 h 61"/>
                <a:gd name="T4" fmla="*/ 78 w 109"/>
                <a:gd name="T5" fmla="*/ 13 h 61"/>
                <a:gd name="T6" fmla="*/ 58 w 109"/>
                <a:gd name="T7" fmla="*/ 22 h 61"/>
                <a:gd name="T8" fmla="*/ 0 w 109"/>
                <a:gd name="T9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îṣḻidé"/>
            <p:cNvSpPr/>
            <p:nvPr/>
          </p:nvSpPr>
          <p:spPr bwMode="auto">
            <a:xfrm>
              <a:off x="4519325" y="1774706"/>
              <a:ext cx="125540" cy="218683"/>
            </a:xfrm>
            <a:custGeom>
              <a:avLst/>
              <a:gdLst>
                <a:gd name="T0" fmla="*/ 45 w 45"/>
                <a:gd name="T1" fmla="*/ 14 h 78"/>
                <a:gd name="T2" fmla="*/ 17 w 45"/>
                <a:gd name="T3" fmla="*/ 11 h 78"/>
                <a:gd name="T4" fmla="*/ 15 w 45"/>
                <a:gd name="T5" fmla="*/ 78 h 78"/>
                <a:gd name="T6" fmla="*/ 45 w 45"/>
                <a:gd name="T7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ïś1iḍe"/>
            <p:cNvSpPr/>
            <p:nvPr/>
          </p:nvSpPr>
          <p:spPr bwMode="auto">
            <a:xfrm>
              <a:off x="4555773" y="1808453"/>
              <a:ext cx="112042" cy="168737"/>
            </a:xfrm>
            <a:custGeom>
              <a:avLst/>
              <a:gdLst>
                <a:gd name="T0" fmla="*/ 40 w 40"/>
                <a:gd name="T1" fmla="*/ 13 h 60"/>
                <a:gd name="T2" fmla="*/ 17 w 40"/>
                <a:gd name="T3" fmla="*/ 36 h 60"/>
                <a:gd name="T4" fmla="*/ 4 w 40"/>
                <a:gd name="T5" fmla="*/ 60 h 60"/>
                <a:gd name="T6" fmla="*/ 4 w 40"/>
                <a:gd name="T7" fmla="*/ 45 h 60"/>
                <a:gd name="T8" fmla="*/ 2 w 40"/>
                <a:gd name="T9" fmla="*/ 39 h 60"/>
                <a:gd name="T10" fmla="*/ 26 w 40"/>
                <a:gd name="T11" fmla="*/ 2 h 60"/>
                <a:gd name="T12" fmla="*/ 40 w 40"/>
                <a:gd name="T13" fmla="*/ 1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íṡľide"/>
            <p:cNvSpPr/>
            <p:nvPr/>
          </p:nvSpPr>
          <p:spPr bwMode="auto">
            <a:xfrm>
              <a:off x="4513926" y="1915095"/>
              <a:ext cx="52646" cy="82344"/>
            </a:xfrm>
            <a:custGeom>
              <a:avLst/>
              <a:gdLst>
                <a:gd name="T0" fmla="*/ 19 w 19"/>
                <a:gd name="T1" fmla="*/ 29 h 29"/>
                <a:gd name="T2" fmla="*/ 6 w 19"/>
                <a:gd name="T3" fmla="*/ 22 h 29"/>
                <a:gd name="T4" fmla="*/ 19 w 19"/>
                <a:gd name="T5" fmla="*/ 7 h 29"/>
                <a:gd name="T6" fmla="*/ 19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Slïḍê"/>
            <p:cNvSpPr/>
            <p:nvPr/>
          </p:nvSpPr>
          <p:spPr bwMode="auto">
            <a:xfrm>
              <a:off x="4477479" y="1977190"/>
              <a:ext cx="190335" cy="244331"/>
            </a:xfrm>
            <a:custGeom>
              <a:avLst/>
              <a:gdLst>
                <a:gd name="T0" fmla="*/ 141 w 141"/>
                <a:gd name="T1" fmla="*/ 77 h 181"/>
                <a:gd name="T2" fmla="*/ 130 w 141"/>
                <a:gd name="T3" fmla="*/ 102 h 181"/>
                <a:gd name="T4" fmla="*/ 116 w 141"/>
                <a:gd name="T5" fmla="*/ 133 h 181"/>
                <a:gd name="T6" fmla="*/ 103 w 141"/>
                <a:gd name="T7" fmla="*/ 160 h 181"/>
                <a:gd name="T8" fmla="*/ 0 w 141"/>
                <a:gd name="T9" fmla="*/ 181 h 181"/>
                <a:gd name="T10" fmla="*/ 62 w 141"/>
                <a:gd name="T11" fmla="*/ 15 h 181"/>
                <a:gd name="T12" fmla="*/ 62 w 141"/>
                <a:gd name="T13" fmla="*/ 12 h 181"/>
                <a:gd name="T14" fmla="*/ 66 w 141"/>
                <a:gd name="T15" fmla="*/ 0 h 181"/>
                <a:gd name="T16" fmla="*/ 141 w 141"/>
                <a:gd name="T17" fmla="*/ 7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ṡlîďè"/>
            <p:cNvSpPr/>
            <p:nvPr/>
          </p:nvSpPr>
          <p:spPr bwMode="auto">
            <a:xfrm>
              <a:off x="4667814" y="2027136"/>
              <a:ext cx="78294" cy="62095"/>
            </a:xfrm>
            <a:custGeom>
              <a:avLst/>
              <a:gdLst>
                <a:gd name="T0" fmla="*/ 0 w 28"/>
                <a:gd name="T1" fmla="*/ 0 h 22"/>
                <a:gd name="T2" fmla="*/ 14 w 28"/>
                <a:gd name="T3" fmla="*/ 16 h 22"/>
                <a:gd name="T4" fmla="*/ 28 w 28"/>
                <a:gd name="T5" fmla="*/ 2 h 22"/>
                <a:gd name="T6" fmla="*/ 0 w 2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Sliḑe"/>
            <p:cNvSpPr/>
            <p:nvPr/>
          </p:nvSpPr>
          <p:spPr bwMode="auto">
            <a:xfrm>
              <a:off x="4659714" y="1940743"/>
              <a:ext cx="10799" cy="22949"/>
            </a:xfrm>
            <a:custGeom>
              <a:avLst/>
              <a:gdLst>
                <a:gd name="T0" fmla="*/ 4 w 4"/>
                <a:gd name="T1" fmla="*/ 4 h 8"/>
                <a:gd name="T2" fmla="*/ 2 w 4"/>
                <a:gd name="T3" fmla="*/ 8 h 8"/>
                <a:gd name="T4" fmla="*/ 1 w 4"/>
                <a:gd name="T5" fmla="*/ 4 h 8"/>
                <a:gd name="T6" fmla="*/ 3 w 4"/>
                <a:gd name="T7" fmla="*/ 0 h 8"/>
                <a:gd name="T8" fmla="*/ 4 w 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iṩḷiḋê"/>
            <p:cNvSpPr/>
            <p:nvPr/>
          </p:nvSpPr>
          <p:spPr bwMode="auto">
            <a:xfrm>
              <a:off x="4735308" y="1946142"/>
              <a:ext cx="10799" cy="25648"/>
            </a:xfrm>
            <a:custGeom>
              <a:avLst/>
              <a:gdLst>
                <a:gd name="T0" fmla="*/ 3 w 4"/>
                <a:gd name="T1" fmla="*/ 5 h 9"/>
                <a:gd name="T2" fmla="*/ 1 w 4"/>
                <a:gd name="T3" fmla="*/ 9 h 9"/>
                <a:gd name="T4" fmla="*/ 0 w 4"/>
                <a:gd name="T5" fmla="*/ 5 h 9"/>
                <a:gd name="T6" fmla="*/ 2 w 4"/>
                <a:gd name="T7" fmla="*/ 1 h 9"/>
                <a:gd name="T8" fmla="*/ 3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îślíďé"/>
            <p:cNvSpPr/>
            <p:nvPr/>
          </p:nvSpPr>
          <p:spPr bwMode="auto">
            <a:xfrm>
              <a:off x="4540924" y="1993389"/>
              <a:ext cx="112042" cy="163337"/>
            </a:xfrm>
            <a:custGeom>
              <a:avLst/>
              <a:gdLst>
                <a:gd name="T0" fmla="*/ 40 w 40"/>
                <a:gd name="T1" fmla="*/ 43 h 58"/>
                <a:gd name="T2" fmla="*/ 33 w 40"/>
                <a:gd name="T3" fmla="*/ 58 h 58"/>
                <a:gd name="T4" fmla="*/ 7 w 40"/>
                <a:gd name="T5" fmla="*/ 1 h 58"/>
                <a:gd name="T6" fmla="*/ 7 w 40"/>
                <a:gd name="T7" fmla="*/ 0 h 58"/>
                <a:gd name="T8" fmla="*/ 7 w 40"/>
                <a:gd name="T9" fmla="*/ 0 h 58"/>
                <a:gd name="T10" fmla="*/ 12 w 40"/>
                <a:gd name="T11" fmla="*/ 0 h 58"/>
                <a:gd name="T12" fmla="*/ 14 w 40"/>
                <a:gd name="T13" fmla="*/ 20 h 58"/>
                <a:gd name="T14" fmla="*/ 40 w 40"/>
                <a:gd name="T15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Sliḍê"/>
            <p:cNvSpPr/>
            <p:nvPr/>
          </p:nvSpPr>
          <p:spPr bwMode="auto">
            <a:xfrm>
              <a:off x="4297943" y="2139177"/>
              <a:ext cx="1384990" cy="877430"/>
            </a:xfrm>
            <a:custGeom>
              <a:avLst/>
              <a:gdLst>
                <a:gd name="T0" fmla="*/ 490 w 494"/>
                <a:gd name="T1" fmla="*/ 167 h 313"/>
                <a:gd name="T2" fmla="*/ 490 w 494"/>
                <a:gd name="T3" fmla="*/ 220 h 313"/>
                <a:gd name="T4" fmla="*/ 251 w 494"/>
                <a:gd name="T5" fmla="*/ 268 h 313"/>
                <a:gd name="T6" fmla="*/ 251 w 494"/>
                <a:gd name="T7" fmla="*/ 268 h 313"/>
                <a:gd name="T8" fmla="*/ 66 w 494"/>
                <a:gd name="T9" fmla="*/ 36 h 313"/>
                <a:gd name="T10" fmla="*/ 164 w 494"/>
                <a:gd name="T11" fmla="*/ 28 h 313"/>
                <a:gd name="T12" fmla="*/ 324 w 494"/>
                <a:gd name="T13" fmla="*/ 188 h 313"/>
                <a:gd name="T14" fmla="*/ 490 w 494"/>
                <a:gd name="T15" fmla="*/ 16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îšliḋé"/>
            <p:cNvSpPr/>
            <p:nvPr/>
          </p:nvSpPr>
          <p:spPr bwMode="auto">
            <a:xfrm>
              <a:off x="3444811" y="3732051"/>
              <a:ext cx="120141" cy="318575"/>
            </a:xfrm>
            <a:custGeom>
              <a:avLst/>
              <a:gdLst>
                <a:gd name="T0" fmla="*/ 38 w 43"/>
                <a:gd name="T1" fmla="*/ 20 h 114"/>
                <a:gd name="T2" fmla="*/ 3 w 43"/>
                <a:gd name="T3" fmla="*/ 9 h 114"/>
                <a:gd name="T4" fmla="*/ 5 w 43"/>
                <a:gd name="T5" fmla="*/ 114 h 114"/>
                <a:gd name="T6" fmla="*/ 17 w 43"/>
                <a:gd name="T7" fmla="*/ 101 h 114"/>
                <a:gd name="T8" fmla="*/ 30 w 43"/>
                <a:gd name="T9" fmla="*/ 57 h 114"/>
                <a:gd name="T10" fmla="*/ 38 w 43"/>
                <a:gd name="T11" fmla="*/ 2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í$ľîḓè"/>
            <p:cNvSpPr/>
            <p:nvPr/>
          </p:nvSpPr>
          <p:spPr bwMode="auto">
            <a:xfrm>
              <a:off x="3498806" y="2904566"/>
              <a:ext cx="1411988" cy="1286448"/>
            </a:xfrm>
            <a:custGeom>
              <a:avLst/>
              <a:gdLst>
                <a:gd name="T0" fmla="*/ 475 w 504"/>
                <a:gd name="T1" fmla="*/ 197 h 459"/>
                <a:gd name="T2" fmla="*/ 453 w 504"/>
                <a:gd name="T3" fmla="*/ 226 h 459"/>
                <a:gd name="T4" fmla="*/ 4 w 504"/>
                <a:gd name="T5" fmla="*/ 362 h 459"/>
                <a:gd name="T6" fmla="*/ 3 w 504"/>
                <a:gd name="T7" fmla="*/ 319 h 459"/>
                <a:gd name="T8" fmla="*/ 13 w 504"/>
                <a:gd name="T9" fmla="*/ 299 h 459"/>
                <a:gd name="T10" fmla="*/ 270 w 504"/>
                <a:gd name="T11" fmla="*/ 210 h 459"/>
                <a:gd name="T12" fmla="*/ 362 w 504"/>
                <a:gd name="T13" fmla="*/ 85 h 459"/>
                <a:gd name="T14" fmla="*/ 364 w 504"/>
                <a:gd name="T15" fmla="*/ 78 h 459"/>
                <a:gd name="T16" fmla="*/ 501 w 504"/>
                <a:gd name="T17" fmla="*/ 101 h 459"/>
                <a:gd name="T18" fmla="*/ 497 w 504"/>
                <a:gd name="T19" fmla="*/ 141 h 459"/>
                <a:gd name="T20" fmla="*/ 475 w 504"/>
                <a:gd name="T21" fmla="*/ 19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ïsḻídé"/>
            <p:cNvSpPr/>
            <p:nvPr/>
          </p:nvSpPr>
          <p:spPr bwMode="auto">
            <a:xfrm>
              <a:off x="3506906" y="3050354"/>
              <a:ext cx="1306696" cy="749191"/>
            </a:xfrm>
            <a:custGeom>
              <a:avLst/>
              <a:gdLst>
                <a:gd name="T0" fmla="*/ 452 w 466"/>
                <a:gd name="T1" fmla="*/ 0 h 267"/>
                <a:gd name="T2" fmla="*/ 409 w 466"/>
                <a:gd name="T3" fmla="*/ 55 h 267"/>
                <a:gd name="T4" fmla="*/ 405 w 466"/>
                <a:gd name="T5" fmla="*/ 60 h 267"/>
                <a:gd name="T6" fmla="*/ 358 w 466"/>
                <a:gd name="T7" fmla="*/ 36 h 267"/>
                <a:gd name="T8" fmla="*/ 358 w 466"/>
                <a:gd name="T9" fmla="*/ 36 h 267"/>
                <a:gd name="T10" fmla="*/ 356 w 466"/>
                <a:gd name="T11" fmla="*/ 23 h 267"/>
                <a:gd name="T12" fmla="*/ 341 w 466"/>
                <a:gd name="T13" fmla="*/ 37 h 267"/>
                <a:gd name="T14" fmla="*/ 354 w 466"/>
                <a:gd name="T15" fmla="*/ 44 h 267"/>
                <a:gd name="T16" fmla="*/ 351 w 466"/>
                <a:gd name="T17" fmla="*/ 54 h 267"/>
                <a:gd name="T18" fmla="*/ 267 w 466"/>
                <a:gd name="T19" fmla="*/ 158 h 267"/>
                <a:gd name="T20" fmla="*/ 10 w 466"/>
                <a:gd name="T21" fmla="*/ 247 h 267"/>
                <a:gd name="T22" fmla="*/ 0 w 466"/>
                <a:gd name="T23" fmla="*/ 267 h 267"/>
                <a:gd name="T24" fmla="*/ 230 w 466"/>
                <a:gd name="T25" fmla="*/ 230 h 267"/>
                <a:gd name="T26" fmla="*/ 423 w 466"/>
                <a:gd name="T27" fmla="*/ 67 h 267"/>
                <a:gd name="T28" fmla="*/ 427 w 466"/>
                <a:gd name="T29" fmla="*/ 63 h 267"/>
                <a:gd name="T30" fmla="*/ 466 w 466"/>
                <a:gd name="T31" fmla="*/ 4 h 267"/>
                <a:gd name="T32" fmla="*/ 452 w 466"/>
                <a:gd name="T3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íŝḻíḍe"/>
            <p:cNvSpPr/>
            <p:nvPr/>
          </p:nvSpPr>
          <p:spPr bwMode="auto">
            <a:xfrm>
              <a:off x="5071432" y="4612181"/>
              <a:ext cx="319925" cy="117441"/>
            </a:xfrm>
            <a:custGeom>
              <a:avLst/>
              <a:gdLst>
                <a:gd name="T0" fmla="*/ 21 w 114"/>
                <a:gd name="T1" fmla="*/ 4 h 42"/>
                <a:gd name="T2" fmla="*/ 8 w 114"/>
                <a:gd name="T3" fmla="*/ 39 h 42"/>
                <a:gd name="T4" fmla="*/ 114 w 114"/>
                <a:gd name="T5" fmla="*/ 39 h 42"/>
                <a:gd name="T6" fmla="*/ 101 w 114"/>
                <a:gd name="T7" fmla="*/ 27 h 42"/>
                <a:gd name="T8" fmla="*/ 57 w 114"/>
                <a:gd name="T9" fmla="*/ 13 h 42"/>
                <a:gd name="T10" fmla="*/ 21 w 114"/>
                <a:gd name="T11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îŝľîḋê"/>
            <p:cNvSpPr/>
            <p:nvPr/>
          </p:nvSpPr>
          <p:spPr bwMode="auto">
            <a:xfrm>
              <a:off x="4821701" y="2919415"/>
              <a:ext cx="773489" cy="1731913"/>
            </a:xfrm>
            <a:custGeom>
              <a:avLst/>
              <a:gdLst>
                <a:gd name="T0" fmla="*/ 153 w 276"/>
                <a:gd name="T1" fmla="*/ 612 h 618"/>
                <a:gd name="T2" fmla="*/ 143 w 276"/>
                <a:gd name="T3" fmla="*/ 618 h 618"/>
                <a:gd name="T4" fmla="*/ 115 w 276"/>
                <a:gd name="T5" fmla="*/ 617 h 618"/>
                <a:gd name="T6" fmla="*/ 98 w 276"/>
                <a:gd name="T7" fmla="*/ 617 h 618"/>
                <a:gd name="T8" fmla="*/ 91 w 276"/>
                <a:gd name="T9" fmla="*/ 607 h 618"/>
                <a:gd name="T10" fmla="*/ 110 w 276"/>
                <a:gd name="T11" fmla="*/ 425 h 618"/>
                <a:gd name="T12" fmla="*/ 16 w 276"/>
                <a:gd name="T13" fmla="*/ 179 h 618"/>
                <a:gd name="T14" fmla="*/ 0 w 276"/>
                <a:gd name="T15" fmla="*/ 159 h 618"/>
                <a:gd name="T16" fmla="*/ 15 w 276"/>
                <a:gd name="T17" fmla="*/ 120 h 618"/>
                <a:gd name="T18" fmla="*/ 16 w 276"/>
                <a:gd name="T19" fmla="*/ 119 h 618"/>
                <a:gd name="T20" fmla="*/ 135 w 276"/>
                <a:gd name="T21" fmla="*/ 109 h 618"/>
                <a:gd name="T22" fmla="*/ 153 w 276"/>
                <a:gd name="T23" fmla="*/ 6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iśļíḑé"/>
            <p:cNvSpPr/>
            <p:nvPr/>
          </p:nvSpPr>
          <p:spPr bwMode="auto">
            <a:xfrm>
              <a:off x="4863548" y="3252838"/>
              <a:ext cx="398219" cy="1395789"/>
            </a:xfrm>
            <a:custGeom>
              <a:avLst/>
              <a:gdLst>
                <a:gd name="T0" fmla="*/ 100 w 142"/>
                <a:gd name="T1" fmla="*/ 498 h 498"/>
                <a:gd name="T2" fmla="*/ 83 w 142"/>
                <a:gd name="T3" fmla="*/ 498 h 498"/>
                <a:gd name="T4" fmla="*/ 72 w 142"/>
                <a:gd name="T5" fmla="*/ 491 h 498"/>
                <a:gd name="T6" fmla="*/ 80 w 142"/>
                <a:gd name="T7" fmla="*/ 280 h 498"/>
                <a:gd name="T8" fmla="*/ 1 w 142"/>
                <a:gd name="T9" fmla="*/ 60 h 498"/>
                <a:gd name="T10" fmla="*/ 0 w 142"/>
                <a:gd name="T11" fmla="*/ 1 h 498"/>
                <a:gd name="T12" fmla="*/ 0 w 142"/>
                <a:gd name="T13" fmla="*/ 0 h 498"/>
                <a:gd name="T14" fmla="*/ 1 w 142"/>
                <a:gd name="T15" fmla="*/ 0 h 498"/>
                <a:gd name="T16" fmla="*/ 134 w 142"/>
                <a:gd name="T17" fmla="*/ 173 h 498"/>
                <a:gd name="T18" fmla="*/ 100 w 142"/>
                <a:gd name="T1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ïsliḓê"/>
            <p:cNvSpPr/>
            <p:nvPr/>
          </p:nvSpPr>
          <p:spPr bwMode="auto">
            <a:xfrm>
              <a:off x="4319541" y="2175624"/>
              <a:ext cx="824785" cy="1194656"/>
            </a:xfrm>
            <a:custGeom>
              <a:avLst/>
              <a:gdLst>
                <a:gd name="T0" fmla="*/ 294 w 294"/>
                <a:gd name="T1" fmla="*/ 348 h 426"/>
                <a:gd name="T2" fmla="*/ 24 w 294"/>
                <a:gd name="T3" fmla="*/ 426 h 426"/>
                <a:gd name="T4" fmla="*/ 35 w 294"/>
                <a:gd name="T5" fmla="*/ 202 h 426"/>
                <a:gd name="T6" fmla="*/ 18 w 294"/>
                <a:gd name="T7" fmla="*/ 152 h 426"/>
                <a:gd name="T8" fmla="*/ 16 w 294"/>
                <a:gd name="T9" fmla="*/ 147 h 426"/>
                <a:gd name="T10" fmla="*/ 34 w 294"/>
                <a:gd name="T11" fmla="*/ 7 h 426"/>
                <a:gd name="T12" fmla="*/ 126 w 294"/>
                <a:gd name="T13" fmla="*/ 0 h 426"/>
                <a:gd name="T14" fmla="*/ 236 w 294"/>
                <a:gd name="T15" fmla="*/ 179 h 426"/>
                <a:gd name="T16" fmla="*/ 294 w 294"/>
                <a:gd name="T17" fmla="*/ 348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îṧļïḑê"/>
            <p:cNvSpPr/>
            <p:nvPr/>
          </p:nvSpPr>
          <p:spPr bwMode="auto">
            <a:xfrm>
              <a:off x="4652965" y="2888367"/>
              <a:ext cx="155238" cy="174137"/>
            </a:xfrm>
            <a:custGeom>
              <a:avLst/>
              <a:gdLst>
                <a:gd name="T0" fmla="*/ 53 w 55"/>
                <a:gd name="T1" fmla="*/ 33 h 62"/>
                <a:gd name="T2" fmla="*/ 48 w 55"/>
                <a:gd name="T3" fmla="*/ 45 h 62"/>
                <a:gd name="T4" fmla="*/ 13 w 55"/>
                <a:gd name="T5" fmla="*/ 62 h 62"/>
                <a:gd name="T6" fmla="*/ 6 w 55"/>
                <a:gd name="T7" fmla="*/ 62 h 62"/>
                <a:gd name="T8" fmla="*/ 3 w 55"/>
                <a:gd name="T9" fmla="*/ 38 h 62"/>
                <a:gd name="T10" fmla="*/ 0 w 55"/>
                <a:gd name="T11" fmla="*/ 13 h 62"/>
                <a:gd name="T12" fmla="*/ 0 w 55"/>
                <a:gd name="T13" fmla="*/ 13 h 62"/>
                <a:gd name="T14" fmla="*/ 27 w 55"/>
                <a:gd name="T15" fmla="*/ 3 h 62"/>
                <a:gd name="T16" fmla="*/ 32 w 55"/>
                <a:gd name="T17" fmla="*/ 9 h 62"/>
                <a:gd name="T18" fmla="*/ 44 w 55"/>
                <a:gd name="T19" fmla="*/ 7 h 62"/>
                <a:gd name="T20" fmla="*/ 53 w 55"/>
                <a:gd name="T21" fmla="*/ 3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ïş1îḓé"/>
            <p:cNvSpPr/>
            <p:nvPr/>
          </p:nvSpPr>
          <p:spPr bwMode="auto">
            <a:xfrm>
              <a:off x="4623267" y="2175624"/>
              <a:ext cx="411718" cy="454914"/>
            </a:xfrm>
            <a:custGeom>
              <a:avLst/>
              <a:gdLst>
                <a:gd name="T0" fmla="*/ 86 w 147"/>
                <a:gd name="T1" fmla="*/ 162 h 162"/>
                <a:gd name="T2" fmla="*/ 147 w 147"/>
                <a:gd name="T3" fmla="*/ 123 h 162"/>
                <a:gd name="T4" fmla="*/ 85 w 147"/>
                <a:gd name="T5" fmla="*/ 29 h 162"/>
                <a:gd name="T6" fmla="*/ 18 w 147"/>
                <a:gd name="T7" fmla="*/ 0 h 162"/>
                <a:gd name="T8" fmla="*/ 0 w 147"/>
                <a:gd name="T9" fmla="*/ 1 h 162"/>
                <a:gd name="T10" fmla="*/ 86 w 147"/>
                <a:gd name="T1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ïṡļiḍè"/>
            <p:cNvSpPr/>
            <p:nvPr/>
          </p:nvSpPr>
          <p:spPr bwMode="auto">
            <a:xfrm>
              <a:off x="3924023" y="2479350"/>
              <a:ext cx="801836" cy="711394"/>
            </a:xfrm>
            <a:custGeom>
              <a:avLst/>
              <a:gdLst>
                <a:gd name="T0" fmla="*/ 286 w 286"/>
                <a:gd name="T1" fmla="*/ 204 h 254"/>
                <a:gd name="T2" fmla="*/ 273 w 286"/>
                <a:gd name="T3" fmla="*/ 208 h 254"/>
                <a:gd name="T4" fmla="*/ 21 w 286"/>
                <a:gd name="T5" fmla="*/ 204 h 254"/>
                <a:gd name="T6" fmla="*/ 9 w 286"/>
                <a:gd name="T7" fmla="*/ 120 h 254"/>
                <a:gd name="T8" fmla="*/ 75 w 286"/>
                <a:gd name="T9" fmla="*/ 0 h 254"/>
                <a:gd name="T10" fmla="*/ 173 w 286"/>
                <a:gd name="T11" fmla="*/ 8 h 254"/>
                <a:gd name="T12" fmla="*/ 145 w 286"/>
                <a:gd name="T13" fmla="*/ 133 h 254"/>
                <a:gd name="T14" fmla="*/ 260 w 286"/>
                <a:gd name="T15" fmla="*/ 159 h 254"/>
                <a:gd name="T16" fmla="*/ 267 w 286"/>
                <a:gd name="T17" fmla="*/ 159 h 254"/>
                <a:gd name="T18" fmla="*/ 277 w 286"/>
                <a:gd name="T19" fmla="*/ 186 h 254"/>
                <a:gd name="T20" fmla="*/ 286 w 286"/>
                <a:gd name="T21" fmla="*/ 20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iṧḻîḑé"/>
            <p:cNvSpPr/>
            <p:nvPr/>
          </p:nvSpPr>
          <p:spPr bwMode="auto">
            <a:xfrm>
              <a:off x="4025265" y="2193173"/>
              <a:ext cx="580454" cy="610152"/>
            </a:xfrm>
            <a:custGeom>
              <a:avLst/>
              <a:gdLst>
                <a:gd name="T0" fmla="*/ 114 w 207"/>
                <a:gd name="T1" fmla="*/ 218 h 218"/>
                <a:gd name="T2" fmla="*/ 0 w 207"/>
                <a:gd name="T3" fmla="*/ 161 h 218"/>
                <a:gd name="T4" fmla="*/ 65 w 207"/>
                <a:gd name="T5" fmla="*/ 41 h 218"/>
                <a:gd name="T6" fmla="*/ 139 w 207"/>
                <a:gd name="T7" fmla="*/ 1 h 218"/>
                <a:gd name="T8" fmla="*/ 195 w 207"/>
                <a:gd name="T9" fmla="*/ 78 h 218"/>
                <a:gd name="T10" fmla="*/ 162 w 207"/>
                <a:gd name="T11" fmla="*/ 129 h 218"/>
                <a:gd name="T12" fmla="*/ 114 w 207"/>
                <a:gd name="T1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îśļiḑê"/>
            <p:cNvSpPr/>
            <p:nvPr/>
          </p:nvSpPr>
          <p:spPr bwMode="auto">
            <a:xfrm>
              <a:off x="4488278" y="2167525"/>
              <a:ext cx="140389" cy="75594"/>
            </a:xfrm>
            <a:custGeom>
              <a:avLst/>
              <a:gdLst>
                <a:gd name="T0" fmla="*/ 50 w 50"/>
                <a:gd name="T1" fmla="*/ 0 h 27"/>
                <a:gd name="T2" fmla="*/ 44 w 50"/>
                <a:gd name="T3" fmla="*/ 13 h 27"/>
                <a:gd name="T4" fmla="*/ 16 w 50"/>
                <a:gd name="T5" fmla="*/ 20 h 27"/>
                <a:gd name="T6" fmla="*/ 0 w 50"/>
                <a:gd name="T7" fmla="*/ 8 h 27"/>
                <a:gd name="T8" fmla="*/ 50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í$1ïḓé"/>
            <p:cNvSpPr/>
            <p:nvPr/>
          </p:nvSpPr>
          <p:spPr bwMode="auto">
            <a:xfrm>
              <a:off x="4689412" y="2980160"/>
              <a:ext cx="112042" cy="82344"/>
            </a:xfrm>
            <a:custGeom>
              <a:avLst/>
              <a:gdLst>
                <a:gd name="T0" fmla="*/ 40 w 40"/>
                <a:gd name="T1" fmla="*/ 0 h 29"/>
                <a:gd name="T2" fmla="*/ 11 w 40"/>
                <a:gd name="T3" fmla="*/ 7 h 29"/>
                <a:gd name="T4" fmla="*/ 4 w 40"/>
                <a:gd name="T5" fmla="*/ 7 h 29"/>
                <a:gd name="T6" fmla="*/ 4 w 40"/>
                <a:gd name="T7" fmla="*/ 7 h 29"/>
                <a:gd name="T8" fmla="*/ 4 w 40"/>
                <a:gd name="T9" fmla="*/ 7 h 29"/>
                <a:gd name="T10" fmla="*/ 13 w 40"/>
                <a:gd name="T11" fmla="*/ 25 h 29"/>
                <a:gd name="T12" fmla="*/ 0 w 40"/>
                <a:gd name="T13" fmla="*/ 29 h 29"/>
                <a:gd name="T14" fmla="*/ 35 w 40"/>
                <a:gd name="T15" fmla="*/ 12 h 29"/>
                <a:gd name="T16" fmla="*/ 40 w 40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îŝlîďè"/>
            <p:cNvSpPr/>
            <p:nvPr/>
          </p:nvSpPr>
          <p:spPr bwMode="auto">
            <a:xfrm>
              <a:off x="3933472" y="2815473"/>
              <a:ext cx="792387" cy="307776"/>
            </a:xfrm>
            <a:custGeom>
              <a:avLst/>
              <a:gdLst>
                <a:gd name="T0" fmla="*/ 6 w 283"/>
                <a:gd name="T1" fmla="*/ 0 h 110"/>
                <a:gd name="T2" fmla="*/ 6 w 283"/>
                <a:gd name="T3" fmla="*/ 0 h 110"/>
                <a:gd name="T4" fmla="*/ 0 w 283"/>
                <a:gd name="T5" fmla="*/ 37 h 110"/>
                <a:gd name="T6" fmla="*/ 18 w 283"/>
                <a:gd name="T7" fmla="*/ 84 h 110"/>
                <a:gd name="T8" fmla="*/ 114 w 283"/>
                <a:gd name="T9" fmla="*/ 110 h 110"/>
                <a:gd name="T10" fmla="*/ 270 w 283"/>
                <a:gd name="T11" fmla="*/ 88 h 110"/>
                <a:gd name="T12" fmla="*/ 270 w 283"/>
                <a:gd name="T13" fmla="*/ 88 h 110"/>
                <a:gd name="T14" fmla="*/ 283 w 283"/>
                <a:gd name="T15" fmla="*/ 84 h 110"/>
                <a:gd name="T16" fmla="*/ 274 w 283"/>
                <a:gd name="T17" fmla="*/ 66 h 110"/>
                <a:gd name="T18" fmla="*/ 274 w 283"/>
                <a:gd name="T19" fmla="*/ 66 h 110"/>
                <a:gd name="T20" fmla="*/ 263 w 283"/>
                <a:gd name="T21" fmla="*/ 63 h 110"/>
                <a:gd name="T22" fmla="*/ 260 w 283"/>
                <a:gd name="T23" fmla="*/ 64 h 110"/>
                <a:gd name="T24" fmla="*/ 142 w 283"/>
                <a:gd name="T25" fmla="*/ 79 h 110"/>
                <a:gd name="T26" fmla="*/ 74 w 283"/>
                <a:gd name="T27" fmla="*/ 72 h 110"/>
                <a:gd name="T28" fmla="*/ 6 w 283"/>
                <a:gd name="T2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ïṩļïḑe"/>
            <p:cNvSpPr/>
            <p:nvPr/>
          </p:nvSpPr>
          <p:spPr bwMode="auto">
            <a:xfrm>
              <a:off x="3012845" y="4726921"/>
              <a:ext cx="3261341" cy="210583"/>
            </a:xfrm>
            <a:custGeom>
              <a:avLst/>
              <a:gdLst>
                <a:gd name="T0" fmla="*/ 1163 w 1163"/>
                <a:gd name="T1" fmla="*/ 0 h 75"/>
                <a:gd name="T2" fmla="*/ 1163 w 1163"/>
                <a:gd name="T3" fmla="*/ 75 h 75"/>
                <a:gd name="T4" fmla="*/ 0 w 1163"/>
                <a:gd name="T5" fmla="*/ 75 h 75"/>
                <a:gd name="T6" fmla="*/ 22 w 1163"/>
                <a:gd name="T7" fmla="*/ 22 h 75"/>
                <a:gd name="T8" fmla="*/ 76 w 1163"/>
                <a:gd name="T9" fmla="*/ 0 h 75"/>
                <a:gd name="T10" fmla="*/ 1163 w 1163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iṣḷïďê"/>
            <p:cNvSpPr/>
            <p:nvPr/>
          </p:nvSpPr>
          <p:spPr bwMode="auto">
            <a:xfrm>
              <a:off x="5026885" y="2248518"/>
              <a:ext cx="1452485" cy="737041"/>
            </a:xfrm>
            <a:custGeom>
              <a:avLst/>
              <a:gdLst>
                <a:gd name="T0" fmla="*/ 505 w 518"/>
                <a:gd name="T1" fmla="*/ 207 h 263"/>
                <a:gd name="T2" fmla="*/ 481 w 518"/>
                <a:gd name="T3" fmla="*/ 263 h 263"/>
                <a:gd name="T4" fmla="*/ 0 w 518"/>
                <a:gd name="T5" fmla="*/ 263 h 263"/>
                <a:gd name="T6" fmla="*/ 0 w 518"/>
                <a:gd name="T7" fmla="*/ 257 h 263"/>
                <a:gd name="T8" fmla="*/ 257 w 518"/>
                <a:gd name="T9" fmla="*/ 0 h 263"/>
                <a:gd name="T10" fmla="*/ 306 w 518"/>
                <a:gd name="T11" fmla="*/ 0 h 263"/>
                <a:gd name="T12" fmla="*/ 507 w 518"/>
                <a:gd name="T13" fmla="*/ 127 h 263"/>
                <a:gd name="T14" fmla="*/ 505 w 518"/>
                <a:gd name="T15" fmla="*/ 20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ïş1iḋe"/>
            <p:cNvSpPr/>
            <p:nvPr/>
          </p:nvSpPr>
          <p:spPr bwMode="auto">
            <a:xfrm>
              <a:off x="4808202" y="2683184"/>
              <a:ext cx="357722" cy="2043738"/>
            </a:xfrm>
            <a:custGeom>
              <a:avLst/>
              <a:gdLst>
                <a:gd name="T0" fmla="*/ 68 w 265"/>
                <a:gd name="T1" fmla="*/ 1514 h 1514"/>
                <a:gd name="T2" fmla="*/ 0 w 265"/>
                <a:gd name="T3" fmla="*/ 1514 h 1514"/>
                <a:gd name="T4" fmla="*/ 0 w 265"/>
                <a:gd name="T5" fmla="*/ 461 h 1514"/>
                <a:gd name="T6" fmla="*/ 205 w 265"/>
                <a:gd name="T7" fmla="*/ 0 h 1514"/>
                <a:gd name="T8" fmla="*/ 265 w 265"/>
                <a:gd name="T9" fmla="*/ 27 h 1514"/>
                <a:gd name="T10" fmla="*/ 68 w 265"/>
                <a:gd name="T11" fmla="*/ 476 h 1514"/>
                <a:gd name="T12" fmla="*/ 68 w 265"/>
                <a:gd name="T13" fmla="*/ 1514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iṥľiḋé"/>
            <p:cNvSpPr/>
            <p:nvPr/>
          </p:nvSpPr>
          <p:spPr bwMode="auto">
            <a:xfrm>
              <a:off x="6183744" y="2666985"/>
              <a:ext cx="306426" cy="2059936"/>
            </a:xfrm>
            <a:custGeom>
              <a:avLst/>
              <a:gdLst>
                <a:gd name="T0" fmla="*/ 32 w 109"/>
                <a:gd name="T1" fmla="*/ 735 h 735"/>
                <a:gd name="T2" fmla="*/ 0 w 109"/>
                <a:gd name="T3" fmla="*/ 735 h 735"/>
                <a:gd name="T4" fmla="*/ 0 w 109"/>
                <a:gd name="T5" fmla="*/ 228 h 735"/>
                <a:gd name="T6" fmla="*/ 100 w 109"/>
                <a:gd name="T7" fmla="*/ 0 h 735"/>
                <a:gd name="T8" fmla="*/ 93 w 109"/>
                <a:gd name="T9" fmla="*/ 96 h 735"/>
                <a:gd name="T10" fmla="*/ 32 w 109"/>
                <a:gd name="T11" fmla="*/ 235 h 735"/>
                <a:gd name="T12" fmla="*/ 32 w 109"/>
                <a:gd name="T13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îSļïḑé"/>
            <p:cNvSpPr/>
            <p:nvPr/>
          </p:nvSpPr>
          <p:spPr bwMode="auto">
            <a:xfrm>
              <a:off x="3012845" y="4726921"/>
              <a:ext cx="1795357" cy="210583"/>
            </a:xfrm>
            <a:custGeom>
              <a:avLst/>
              <a:gdLst>
                <a:gd name="T0" fmla="*/ 640 w 640"/>
                <a:gd name="T1" fmla="*/ 0 h 75"/>
                <a:gd name="T2" fmla="*/ 640 w 640"/>
                <a:gd name="T3" fmla="*/ 75 h 75"/>
                <a:gd name="T4" fmla="*/ 0 w 640"/>
                <a:gd name="T5" fmla="*/ 75 h 75"/>
                <a:gd name="T6" fmla="*/ 22 w 640"/>
                <a:gd name="T7" fmla="*/ 22 h 75"/>
                <a:gd name="T8" fmla="*/ 76 w 640"/>
                <a:gd name="T9" fmla="*/ 0 h 75"/>
                <a:gd name="T10" fmla="*/ 640 w 640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604360" y="193271"/>
            <a:ext cx="8191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(</a:t>
            </a:r>
            <a:r>
              <a:rPr lang="zh-CN" altLang="en-US" sz="3600" b="1" dirty="0">
                <a:solidFill>
                  <a:schemeClr val="bg1"/>
                </a:solidFill>
              </a:rPr>
              <a:t>一</a:t>
            </a:r>
            <a:r>
              <a:rPr lang="en-US" altLang="zh-CN" sz="3600" b="1" dirty="0">
                <a:solidFill>
                  <a:schemeClr val="bg1"/>
                </a:solidFill>
              </a:rPr>
              <a:t>) </a:t>
            </a:r>
            <a:r>
              <a:rPr lang="zh-CN" altLang="en-US" sz="3600" b="1" dirty="0">
                <a:solidFill>
                  <a:schemeClr val="bg1"/>
                </a:solidFill>
              </a:rPr>
              <a:t>了解计算机相关概念</a:t>
            </a:r>
            <a:r>
              <a:rPr lang="en-US" altLang="zh-CN" sz="3600" b="1" dirty="0">
                <a:solidFill>
                  <a:schemeClr val="bg1"/>
                </a:solidFill>
              </a:rPr>
              <a:t> 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494" y="262764"/>
            <a:ext cx="692006" cy="55301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53085" y="1746885"/>
            <a:ext cx="90170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400"/>
              <a:t>精简指令集(Reduced Instruction Set Computing, RISC)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  常见的有ARM，PowerPC系列等。目前使用最广泛的可能就是ARM。 用于大型工作站。金融体系的服务器等。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特点：微指令集精简，执行时间短。执行性能佳。但是完成的操作比较单纯。对于复杂的需要多个指令来完成。</a:t>
            </a:r>
            <a:endParaRPr lang="zh-CN" altLang="en-US" sz="2400"/>
          </a:p>
          <a:p>
            <a:endParaRPr lang="zh-CN" altLang="en-US" sz="24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400"/>
              <a:t>复杂指令集(Complex Instrcution Set Computing)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常见的：Intel，AMD等X86架构的CPU。大量使用在个人计算机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85628" y="165947"/>
            <a:ext cx="2277772" cy="1145854"/>
            <a:chOff x="2786063" y="1763907"/>
            <a:chExt cx="6619875" cy="3330186"/>
          </a:xfrm>
        </p:grpSpPr>
        <p:sp>
          <p:nvSpPr>
            <p:cNvPr id="5" name="íśľíde"/>
            <p:cNvSpPr/>
            <p:nvPr/>
          </p:nvSpPr>
          <p:spPr bwMode="auto"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iŝḻïḋe"/>
            <p:cNvSpPr/>
            <p:nvPr/>
          </p:nvSpPr>
          <p:spPr bwMode="auto">
            <a:xfrm>
              <a:off x="6722350" y="3232590"/>
              <a:ext cx="619601" cy="703295"/>
            </a:xfrm>
            <a:custGeom>
              <a:avLst/>
              <a:gdLst>
                <a:gd name="T0" fmla="*/ 178 w 221"/>
                <a:gd name="T1" fmla="*/ 207 h 251"/>
                <a:gd name="T2" fmla="*/ 72 w 221"/>
                <a:gd name="T3" fmla="*/ 249 h 251"/>
                <a:gd name="T4" fmla="*/ 6 w 221"/>
                <a:gd name="T5" fmla="*/ 61 h 251"/>
                <a:gd name="T6" fmla="*/ 10 w 221"/>
                <a:gd name="T7" fmla="*/ 18 h 251"/>
                <a:gd name="T8" fmla="*/ 29 w 221"/>
                <a:gd name="T9" fmla="*/ 0 h 251"/>
                <a:gd name="T10" fmla="*/ 39 w 221"/>
                <a:gd name="T11" fmla="*/ 0 h 251"/>
                <a:gd name="T12" fmla="*/ 50 w 221"/>
                <a:gd name="T13" fmla="*/ 11 h 251"/>
                <a:gd name="T14" fmla="*/ 83 w 221"/>
                <a:gd name="T15" fmla="*/ 124 h 251"/>
                <a:gd name="T16" fmla="*/ 140 w 221"/>
                <a:gd name="T17" fmla="*/ 22 h 251"/>
                <a:gd name="T18" fmla="*/ 206 w 221"/>
                <a:gd name="T19" fmla="*/ 63 h 251"/>
                <a:gd name="T20" fmla="*/ 178 w 221"/>
                <a:gd name="T21" fmla="*/ 20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íṥḷiḋê"/>
            <p:cNvSpPr/>
            <p:nvPr/>
          </p:nvSpPr>
          <p:spPr bwMode="auto">
            <a:xfrm>
              <a:off x="6734500" y="3404026"/>
              <a:ext cx="456264" cy="526458"/>
            </a:xfrm>
            <a:custGeom>
              <a:avLst/>
              <a:gdLst>
                <a:gd name="T0" fmla="*/ 2 w 163"/>
                <a:gd name="T1" fmla="*/ 0 h 188"/>
                <a:gd name="T2" fmla="*/ 2 w 163"/>
                <a:gd name="T3" fmla="*/ 0 h 188"/>
                <a:gd name="T4" fmla="*/ 0 w 163"/>
                <a:gd name="T5" fmla="*/ 45 h 188"/>
                <a:gd name="T6" fmla="*/ 68 w 163"/>
                <a:gd name="T7" fmla="*/ 188 h 188"/>
                <a:gd name="T8" fmla="*/ 77 w 163"/>
                <a:gd name="T9" fmla="*/ 188 h 188"/>
                <a:gd name="T10" fmla="*/ 163 w 163"/>
                <a:gd name="T11" fmla="*/ 158 h 188"/>
                <a:gd name="T12" fmla="*/ 150 w 163"/>
                <a:gd name="T13" fmla="*/ 36 h 188"/>
                <a:gd name="T14" fmla="*/ 150 w 163"/>
                <a:gd name="T15" fmla="*/ 23 h 188"/>
                <a:gd name="T16" fmla="*/ 73 w 163"/>
                <a:gd name="T17" fmla="*/ 121 h 188"/>
                <a:gd name="T18" fmla="*/ 71 w 163"/>
                <a:gd name="T19" fmla="*/ 121 h 188"/>
                <a:gd name="T20" fmla="*/ 2 w 163"/>
                <a:gd name="T2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iṧ1iḓé"/>
            <p:cNvSpPr/>
            <p:nvPr/>
          </p:nvSpPr>
          <p:spPr bwMode="auto"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šľîḍê"/>
            <p:cNvSpPr/>
            <p:nvPr/>
          </p:nvSpPr>
          <p:spPr bwMode="auto"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ṥlïḑé"/>
            <p:cNvSpPr/>
            <p:nvPr/>
          </p:nvSpPr>
          <p:spPr bwMode="auto"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îšḻîḑé"/>
            <p:cNvSpPr/>
            <p:nvPr/>
          </p:nvSpPr>
          <p:spPr bwMode="auto">
            <a:xfrm>
              <a:off x="7578182" y="3240690"/>
              <a:ext cx="588553" cy="681696"/>
            </a:xfrm>
            <a:custGeom>
              <a:avLst/>
              <a:gdLst>
                <a:gd name="T0" fmla="*/ 135 w 210"/>
                <a:gd name="T1" fmla="*/ 243 h 243"/>
                <a:gd name="T2" fmla="*/ 85 w 210"/>
                <a:gd name="T3" fmla="*/ 227 h 243"/>
                <a:gd name="T4" fmla="*/ 32 w 210"/>
                <a:gd name="T5" fmla="*/ 157 h 243"/>
                <a:gd name="T6" fmla="*/ 28 w 210"/>
                <a:gd name="T7" fmla="*/ 149 h 243"/>
                <a:gd name="T8" fmla="*/ 0 w 210"/>
                <a:gd name="T9" fmla="*/ 57 h 243"/>
                <a:gd name="T10" fmla="*/ 19 w 210"/>
                <a:gd name="T11" fmla="*/ 46 h 243"/>
                <a:gd name="T12" fmla="*/ 77 w 210"/>
                <a:gd name="T13" fmla="*/ 9 h 243"/>
                <a:gd name="T14" fmla="*/ 114 w 210"/>
                <a:gd name="T15" fmla="*/ 84 h 243"/>
                <a:gd name="T16" fmla="*/ 137 w 210"/>
                <a:gd name="T17" fmla="*/ 103 h 243"/>
                <a:gd name="T18" fmla="*/ 157 w 210"/>
                <a:gd name="T19" fmla="*/ 16 h 243"/>
                <a:gd name="T20" fmla="*/ 173 w 210"/>
                <a:gd name="T21" fmla="*/ 0 h 243"/>
                <a:gd name="T22" fmla="*/ 192 w 210"/>
                <a:gd name="T23" fmla="*/ 3 h 243"/>
                <a:gd name="T24" fmla="*/ 202 w 210"/>
                <a:gd name="T25" fmla="*/ 14 h 243"/>
                <a:gd name="T26" fmla="*/ 206 w 210"/>
                <a:gd name="T27" fmla="*/ 52 h 243"/>
                <a:gd name="T28" fmla="*/ 206 w 210"/>
                <a:gd name="T29" fmla="*/ 52 h 243"/>
                <a:gd name="T30" fmla="*/ 135 w 210"/>
                <a:gd name="T31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ïŝḷîḋê"/>
            <p:cNvSpPr/>
            <p:nvPr/>
          </p:nvSpPr>
          <p:spPr bwMode="auto">
            <a:xfrm>
              <a:off x="6725050" y="3227191"/>
              <a:ext cx="171437" cy="159287"/>
            </a:xfrm>
            <a:custGeom>
              <a:avLst/>
              <a:gdLst>
                <a:gd name="T0" fmla="*/ 23 w 61"/>
                <a:gd name="T1" fmla="*/ 57 h 57"/>
                <a:gd name="T2" fmla="*/ 2 w 61"/>
                <a:gd name="T3" fmla="*/ 35 h 57"/>
                <a:gd name="T4" fmla="*/ 29 w 61"/>
                <a:gd name="T5" fmla="*/ 1 h 57"/>
                <a:gd name="T6" fmla="*/ 56 w 61"/>
                <a:gd name="T7" fmla="*/ 28 h 57"/>
                <a:gd name="T8" fmla="*/ 25 w 61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íṩ1íḑe"/>
            <p:cNvSpPr/>
            <p:nvPr/>
          </p:nvSpPr>
          <p:spPr bwMode="auto"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ïśļïḑè"/>
            <p:cNvSpPr/>
            <p:nvPr/>
          </p:nvSpPr>
          <p:spPr bwMode="auto"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îṣliḑé"/>
            <p:cNvSpPr/>
            <p:nvPr/>
          </p:nvSpPr>
          <p:spPr bwMode="auto"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ïṡ1iḍè"/>
            <p:cNvSpPr/>
            <p:nvPr/>
          </p:nvSpPr>
          <p:spPr bwMode="auto">
            <a:xfrm>
              <a:off x="6266087" y="3313584"/>
              <a:ext cx="2887421" cy="0"/>
            </a:xfrm>
            <a:custGeom>
              <a:avLst/>
              <a:gdLst>
                <a:gd name="T0" fmla="*/ 0 w 2139"/>
                <a:gd name="T1" fmla="*/ 2139 w 2139"/>
                <a:gd name="T2" fmla="*/ 0 w 21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9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iṡlîḍe"/>
            <p:cNvSpPr/>
            <p:nvPr/>
          </p:nvSpPr>
          <p:spPr bwMode="auto">
            <a:xfrm>
              <a:off x="6266087" y="3313584"/>
              <a:ext cx="288742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ïsḷîde"/>
            <p:cNvSpPr/>
            <p:nvPr/>
          </p:nvSpPr>
          <p:spPr bwMode="auto"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îşḻidè"/>
            <p:cNvSpPr/>
            <p:nvPr/>
          </p:nvSpPr>
          <p:spPr bwMode="auto">
            <a:xfrm>
              <a:off x="6953182" y="3159696"/>
              <a:ext cx="437365" cy="656048"/>
            </a:xfrm>
            <a:custGeom>
              <a:avLst/>
              <a:gdLst>
                <a:gd name="T0" fmla="*/ 156 w 156"/>
                <a:gd name="T1" fmla="*/ 234 h 234"/>
                <a:gd name="T2" fmla="*/ 0 w 156"/>
                <a:gd name="T3" fmla="*/ 107 h 234"/>
                <a:gd name="T4" fmla="*/ 33 w 156"/>
                <a:gd name="T5" fmla="*/ 47 h 234"/>
                <a:gd name="T6" fmla="*/ 121 w 156"/>
                <a:gd name="T7" fmla="*/ 12 h 234"/>
                <a:gd name="T8" fmla="*/ 121 w 156"/>
                <a:gd name="T9" fmla="*/ 13 h 234"/>
                <a:gd name="T10" fmla="*/ 138 w 156"/>
                <a:gd name="T11" fmla="*/ 20 h 234"/>
                <a:gd name="T12" fmla="*/ 131 w 156"/>
                <a:gd name="T13" fmla="*/ 172 h 234"/>
                <a:gd name="T14" fmla="*/ 156 w 156"/>
                <a:gd name="T1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iŝlîdê"/>
            <p:cNvSpPr/>
            <p:nvPr/>
          </p:nvSpPr>
          <p:spPr bwMode="auto">
            <a:xfrm>
              <a:off x="7424295" y="3148897"/>
              <a:ext cx="500811" cy="656048"/>
            </a:xfrm>
            <a:custGeom>
              <a:avLst/>
              <a:gdLst>
                <a:gd name="T0" fmla="*/ 24 w 179"/>
                <a:gd name="T1" fmla="*/ 234 h 234"/>
                <a:gd name="T2" fmla="*/ 179 w 179"/>
                <a:gd name="T3" fmla="*/ 107 h 234"/>
                <a:gd name="T4" fmla="*/ 147 w 179"/>
                <a:gd name="T5" fmla="*/ 47 h 234"/>
                <a:gd name="T6" fmla="*/ 58 w 179"/>
                <a:gd name="T7" fmla="*/ 8 h 234"/>
                <a:gd name="T8" fmla="*/ 0 w 179"/>
                <a:gd name="T9" fmla="*/ 17 h 234"/>
                <a:gd name="T10" fmla="*/ 49 w 179"/>
                <a:gd name="T11" fmla="*/ 172 h 234"/>
                <a:gd name="T12" fmla="*/ 24 w 179"/>
                <a:gd name="T13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íṣ1iďê"/>
            <p:cNvSpPr/>
            <p:nvPr/>
          </p:nvSpPr>
          <p:spPr bwMode="auto">
            <a:xfrm>
              <a:off x="6719651" y="4825464"/>
              <a:ext cx="317225" cy="117441"/>
            </a:xfrm>
            <a:custGeom>
              <a:avLst/>
              <a:gdLst>
                <a:gd name="T0" fmla="*/ 92 w 113"/>
                <a:gd name="T1" fmla="*/ 3 h 42"/>
                <a:gd name="T2" fmla="*/ 105 w 113"/>
                <a:gd name="T3" fmla="*/ 39 h 42"/>
                <a:gd name="T4" fmla="*/ 0 w 113"/>
                <a:gd name="T5" fmla="*/ 39 h 42"/>
                <a:gd name="T6" fmla="*/ 12 w 113"/>
                <a:gd name="T7" fmla="*/ 27 h 42"/>
                <a:gd name="T8" fmla="*/ 56 w 113"/>
                <a:gd name="T9" fmla="*/ 12 h 42"/>
                <a:gd name="T10" fmla="*/ 92 w 113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ïṡḻïḋe"/>
            <p:cNvSpPr/>
            <p:nvPr/>
          </p:nvSpPr>
          <p:spPr bwMode="auto">
            <a:xfrm>
              <a:off x="7224510" y="4825464"/>
              <a:ext cx="319925" cy="117441"/>
            </a:xfrm>
            <a:custGeom>
              <a:avLst/>
              <a:gdLst>
                <a:gd name="T0" fmla="*/ 93 w 114"/>
                <a:gd name="T1" fmla="*/ 3 h 42"/>
                <a:gd name="T2" fmla="*/ 105 w 114"/>
                <a:gd name="T3" fmla="*/ 39 h 42"/>
                <a:gd name="T4" fmla="*/ 0 w 114"/>
                <a:gd name="T5" fmla="*/ 39 h 42"/>
                <a:gd name="T6" fmla="*/ 13 w 114"/>
                <a:gd name="T7" fmla="*/ 27 h 42"/>
                <a:gd name="T8" fmla="*/ 56 w 114"/>
                <a:gd name="T9" fmla="*/ 12 h 42"/>
                <a:gd name="T10" fmla="*/ 93 w 114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ïśḻîdè"/>
            <p:cNvSpPr/>
            <p:nvPr/>
          </p:nvSpPr>
          <p:spPr bwMode="auto">
            <a:xfrm>
              <a:off x="7117869" y="2789826"/>
              <a:ext cx="278078" cy="382020"/>
            </a:xfrm>
            <a:custGeom>
              <a:avLst/>
              <a:gdLst>
                <a:gd name="T0" fmla="*/ 16 w 99"/>
                <a:gd name="T1" fmla="*/ 26 h 136"/>
                <a:gd name="T2" fmla="*/ 5 w 99"/>
                <a:gd name="T3" fmla="*/ 45 h 136"/>
                <a:gd name="T4" fmla="*/ 12 w 99"/>
                <a:gd name="T5" fmla="*/ 73 h 136"/>
                <a:gd name="T6" fmla="*/ 28 w 99"/>
                <a:gd name="T7" fmla="*/ 123 h 136"/>
                <a:gd name="T8" fmla="*/ 80 w 99"/>
                <a:gd name="T9" fmla="*/ 40 h 136"/>
                <a:gd name="T10" fmla="*/ 16 w 99"/>
                <a:gd name="T11" fmla="*/ 2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îsļiḑé"/>
            <p:cNvSpPr/>
            <p:nvPr/>
          </p:nvSpPr>
          <p:spPr bwMode="auto">
            <a:xfrm>
              <a:off x="7016627" y="2756078"/>
              <a:ext cx="298327" cy="182236"/>
            </a:xfrm>
            <a:custGeom>
              <a:avLst/>
              <a:gdLst>
                <a:gd name="T0" fmla="*/ 106 w 106"/>
                <a:gd name="T1" fmla="*/ 30 h 65"/>
                <a:gd name="T2" fmla="*/ 30 w 106"/>
                <a:gd name="T3" fmla="*/ 58 h 65"/>
                <a:gd name="T4" fmla="*/ 21 w 106"/>
                <a:gd name="T5" fmla="*/ 17 h 65"/>
                <a:gd name="T6" fmla="*/ 62 w 106"/>
                <a:gd name="T7" fmla="*/ 10 h 65"/>
                <a:gd name="T8" fmla="*/ 106 w 106"/>
                <a:gd name="T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îṣlîďê"/>
            <p:cNvSpPr/>
            <p:nvPr/>
          </p:nvSpPr>
          <p:spPr bwMode="auto">
            <a:xfrm>
              <a:off x="7266358" y="2789826"/>
              <a:ext cx="126890" cy="218683"/>
            </a:xfrm>
            <a:custGeom>
              <a:avLst/>
              <a:gdLst>
                <a:gd name="T0" fmla="*/ 0 w 45"/>
                <a:gd name="T1" fmla="*/ 15 h 78"/>
                <a:gd name="T2" fmla="*/ 27 w 45"/>
                <a:gd name="T3" fmla="*/ 11 h 78"/>
                <a:gd name="T4" fmla="*/ 30 w 45"/>
                <a:gd name="T5" fmla="*/ 78 h 78"/>
                <a:gd name="T6" fmla="*/ 0 w 45"/>
                <a:gd name="T7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iṥľíḋé"/>
            <p:cNvSpPr/>
            <p:nvPr/>
          </p:nvSpPr>
          <p:spPr bwMode="auto">
            <a:xfrm>
              <a:off x="7244759" y="2823572"/>
              <a:ext cx="112042" cy="168737"/>
            </a:xfrm>
            <a:custGeom>
              <a:avLst/>
              <a:gdLst>
                <a:gd name="T0" fmla="*/ 0 w 40"/>
                <a:gd name="T1" fmla="*/ 14 h 60"/>
                <a:gd name="T2" fmla="*/ 22 w 40"/>
                <a:gd name="T3" fmla="*/ 36 h 60"/>
                <a:gd name="T4" fmla="*/ 36 w 40"/>
                <a:gd name="T5" fmla="*/ 60 h 60"/>
                <a:gd name="T6" fmla="*/ 36 w 40"/>
                <a:gd name="T7" fmla="*/ 45 h 60"/>
                <a:gd name="T8" fmla="*/ 37 w 40"/>
                <a:gd name="T9" fmla="*/ 39 h 60"/>
                <a:gd name="T10" fmla="*/ 14 w 40"/>
                <a:gd name="T11" fmla="*/ 2 h 60"/>
                <a:gd name="T12" fmla="*/ 0 w 40"/>
                <a:gd name="T13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ïṣlïḑé"/>
            <p:cNvSpPr/>
            <p:nvPr/>
          </p:nvSpPr>
          <p:spPr bwMode="auto">
            <a:xfrm>
              <a:off x="7344651" y="2930214"/>
              <a:ext cx="53996" cy="80994"/>
            </a:xfrm>
            <a:custGeom>
              <a:avLst/>
              <a:gdLst>
                <a:gd name="T0" fmla="*/ 0 w 19"/>
                <a:gd name="T1" fmla="*/ 29 h 29"/>
                <a:gd name="T2" fmla="*/ 13 w 19"/>
                <a:gd name="T3" fmla="*/ 22 h 29"/>
                <a:gd name="T4" fmla="*/ 0 w 19"/>
                <a:gd name="T5" fmla="*/ 7 h 29"/>
                <a:gd name="T6" fmla="*/ 0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iṧḷîḋê"/>
            <p:cNvSpPr/>
            <p:nvPr/>
          </p:nvSpPr>
          <p:spPr bwMode="auto">
            <a:xfrm>
              <a:off x="7247459" y="2992309"/>
              <a:ext cx="193035" cy="242981"/>
            </a:xfrm>
            <a:custGeom>
              <a:avLst/>
              <a:gdLst>
                <a:gd name="T0" fmla="*/ 72 w 143"/>
                <a:gd name="T1" fmla="*/ 0 h 180"/>
                <a:gd name="T2" fmla="*/ 143 w 143"/>
                <a:gd name="T3" fmla="*/ 180 h 180"/>
                <a:gd name="T4" fmla="*/ 39 w 143"/>
                <a:gd name="T5" fmla="*/ 162 h 180"/>
                <a:gd name="T6" fmla="*/ 0 w 143"/>
                <a:gd name="T7" fmla="*/ 79 h 180"/>
                <a:gd name="T8" fmla="*/ 72 w 143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íṣḷïďê"/>
            <p:cNvSpPr/>
            <p:nvPr/>
          </p:nvSpPr>
          <p:spPr bwMode="auto">
            <a:xfrm>
              <a:off x="7242059" y="2955862"/>
              <a:ext cx="10799" cy="24298"/>
            </a:xfrm>
            <a:custGeom>
              <a:avLst/>
              <a:gdLst>
                <a:gd name="T0" fmla="*/ 0 w 4"/>
                <a:gd name="T1" fmla="*/ 5 h 9"/>
                <a:gd name="T2" fmla="*/ 2 w 4"/>
                <a:gd name="T3" fmla="*/ 9 h 9"/>
                <a:gd name="T4" fmla="*/ 3 w 4"/>
                <a:gd name="T5" fmla="*/ 4 h 9"/>
                <a:gd name="T6" fmla="*/ 1 w 4"/>
                <a:gd name="T7" fmla="*/ 0 h 9"/>
                <a:gd name="T8" fmla="*/ 0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ís1íḍe"/>
            <p:cNvSpPr/>
            <p:nvPr/>
          </p:nvSpPr>
          <p:spPr bwMode="auto">
            <a:xfrm>
              <a:off x="7165115" y="2963961"/>
              <a:ext cx="12149" cy="25648"/>
            </a:xfrm>
            <a:custGeom>
              <a:avLst/>
              <a:gdLst>
                <a:gd name="T0" fmla="*/ 1 w 4"/>
                <a:gd name="T1" fmla="*/ 5 h 9"/>
                <a:gd name="T2" fmla="*/ 3 w 4"/>
                <a:gd name="T3" fmla="*/ 9 h 9"/>
                <a:gd name="T4" fmla="*/ 4 w 4"/>
                <a:gd name="T5" fmla="*/ 5 h 9"/>
                <a:gd name="T6" fmla="*/ 2 w 4"/>
                <a:gd name="T7" fmla="*/ 0 h 9"/>
                <a:gd name="T8" fmla="*/ 1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î$ľiḓé"/>
            <p:cNvSpPr/>
            <p:nvPr/>
          </p:nvSpPr>
          <p:spPr bwMode="auto">
            <a:xfrm>
              <a:off x="7258258" y="3008508"/>
              <a:ext cx="114741" cy="163337"/>
            </a:xfrm>
            <a:custGeom>
              <a:avLst/>
              <a:gdLst>
                <a:gd name="T0" fmla="*/ 33 w 41"/>
                <a:gd name="T1" fmla="*/ 0 h 58"/>
                <a:gd name="T2" fmla="*/ 28 w 41"/>
                <a:gd name="T3" fmla="*/ 0 h 58"/>
                <a:gd name="T4" fmla="*/ 26 w 41"/>
                <a:gd name="T5" fmla="*/ 20 h 58"/>
                <a:gd name="T6" fmla="*/ 0 w 41"/>
                <a:gd name="T7" fmla="*/ 44 h 58"/>
                <a:gd name="T8" fmla="*/ 8 w 41"/>
                <a:gd name="T9" fmla="*/ 58 h 58"/>
                <a:gd name="T10" fmla="*/ 33 w 4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ïṩḻiḑè"/>
            <p:cNvSpPr/>
            <p:nvPr/>
          </p:nvSpPr>
          <p:spPr bwMode="auto">
            <a:xfrm>
              <a:off x="7117869" y="3179944"/>
              <a:ext cx="712743" cy="966523"/>
            </a:xfrm>
            <a:custGeom>
              <a:avLst/>
              <a:gdLst>
                <a:gd name="T0" fmla="*/ 254 w 254"/>
                <a:gd name="T1" fmla="*/ 243 h 345"/>
                <a:gd name="T2" fmla="*/ 249 w 254"/>
                <a:gd name="T3" fmla="*/ 249 h 345"/>
                <a:gd name="T4" fmla="*/ 243 w 254"/>
                <a:gd name="T5" fmla="*/ 256 h 345"/>
                <a:gd name="T6" fmla="*/ 12 w 254"/>
                <a:gd name="T7" fmla="*/ 304 h 345"/>
                <a:gd name="T8" fmla="*/ 27 w 254"/>
                <a:gd name="T9" fmla="*/ 243 h 345"/>
                <a:gd name="T10" fmla="*/ 20 w 254"/>
                <a:gd name="T11" fmla="*/ 11 h 345"/>
                <a:gd name="T12" fmla="*/ 109 w 254"/>
                <a:gd name="T13" fmla="*/ 6 h 345"/>
                <a:gd name="T14" fmla="*/ 188 w 254"/>
                <a:gd name="T15" fmla="*/ 0 h 345"/>
                <a:gd name="T16" fmla="*/ 183 w 254"/>
                <a:gd name="T17" fmla="*/ 68 h 345"/>
                <a:gd name="T18" fmla="*/ 185 w 254"/>
                <a:gd name="T19" fmla="*/ 86 h 345"/>
                <a:gd name="T20" fmla="*/ 186 w 254"/>
                <a:gd name="T21" fmla="*/ 92 h 345"/>
                <a:gd name="T22" fmla="*/ 210 w 254"/>
                <a:gd name="T23" fmla="*/ 93 h 345"/>
                <a:gd name="T24" fmla="*/ 224 w 254"/>
                <a:gd name="T25" fmla="*/ 92 h 345"/>
                <a:gd name="T26" fmla="*/ 208 w 254"/>
                <a:gd name="T27" fmla="*/ 151 h 345"/>
                <a:gd name="T28" fmla="*/ 210 w 254"/>
                <a:gd name="T29" fmla="*/ 168 h 345"/>
                <a:gd name="T30" fmla="*/ 254 w 254"/>
                <a:gd name="T31" fmla="*/ 24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iṧļïdé"/>
            <p:cNvSpPr/>
            <p:nvPr/>
          </p:nvSpPr>
          <p:spPr bwMode="auto">
            <a:xfrm>
              <a:off x="6549564" y="3807645"/>
              <a:ext cx="1002971" cy="1056966"/>
            </a:xfrm>
            <a:custGeom>
              <a:avLst/>
              <a:gdLst>
                <a:gd name="T0" fmla="*/ 358 w 358"/>
                <a:gd name="T1" fmla="*/ 83 h 377"/>
                <a:gd name="T2" fmla="*/ 228 w 358"/>
                <a:gd name="T3" fmla="*/ 186 h 377"/>
                <a:gd name="T4" fmla="*/ 166 w 358"/>
                <a:gd name="T5" fmla="*/ 351 h 377"/>
                <a:gd name="T6" fmla="*/ 148 w 358"/>
                <a:gd name="T7" fmla="*/ 376 h 377"/>
                <a:gd name="T8" fmla="*/ 129 w 358"/>
                <a:gd name="T9" fmla="*/ 376 h 377"/>
                <a:gd name="T10" fmla="*/ 112 w 358"/>
                <a:gd name="T11" fmla="*/ 377 h 377"/>
                <a:gd name="T12" fmla="*/ 93 w 358"/>
                <a:gd name="T13" fmla="*/ 366 h 377"/>
                <a:gd name="T14" fmla="*/ 89 w 358"/>
                <a:gd name="T15" fmla="*/ 40 h 377"/>
                <a:gd name="T16" fmla="*/ 236 w 358"/>
                <a:gd name="T17" fmla="*/ 12 h 377"/>
                <a:gd name="T18" fmla="*/ 358 w 358"/>
                <a:gd name="T19" fmla="*/ 8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Sľíḋè"/>
            <p:cNvSpPr/>
            <p:nvPr/>
          </p:nvSpPr>
          <p:spPr bwMode="auto">
            <a:xfrm>
              <a:off x="6795245" y="3219091"/>
              <a:ext cx="129590" cy="170086"/>
            </a:xfrm>
            <a:custGeom>
              <a:avLst/>
              <a:gdLst>
                <a:gd name="T0" fmla="*/ 12 w 46"/>
                <a:gd name="T1" fmla="*/ 57 h 61"/>
                <a:gd name="T2" fmla="*/ 14 w 46"/>
                <a:gd name="T3" fmla="*/ 29 h 61"/>
                <a:gd name="T4" fmla="*/ 28 w 46"/>
                <a:gd name="T5" fmla="*/ 14 h 61"/>
                <a:gd name="T6" fmla="*/ 39 w 46"/>
                <a:gd name="T7" fmla="*/ 16 h 61"/>
                <a:gd name="T8" fmla="*/ 29 w 46"/>
                <a:gd name="T9" fmla="*/ 57 h 61"/>
                <a:gd name="T10" fmla="*/ 12 w 46"/>
                <a:gd name="T11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iśḷíďe"/>
            <p:cNvSpPr/>
            <p:nvPr/>
          </p:nvSpPr>
          <p:spPr bwMode="auto">
            <a:xfrm>
              <a:off x="7939954" y="3279836"/>
              <a:ext cx="122841" cy="145788"/>
            </a:xfrm>
            <a:custGeom>
              <a:avLst/>
              <a:gdLst>
                <a:gd name="T0" fmla="*/ 17 w 44"/>
                <a:gd name="T1" fmla="*/ 3 h 52"/>
                <a:gd name="T2" fmla="*/ 14 w 44"/>
                <a:gd name="T3" fmla="*/ 36 h 52"/>
                <a:gd name="T4" fmla="*/ 43 w 44"/>
                <a:gd name="T5" fmla="*/ 27 h 52"/>
                <a:gd name="T6" fmla="*/ 26 w 44"/>
                <a:gd name="T7" fmla="*/ 14 h 52"/>
                <a:gd name="T8" fmla="*/ 17 w 44"/>
                <a:gd name="T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îṩliḋè"/>
            <p:cNvSpPr/>
            <p:nvPr/>
          </p:nvSpPr>
          <p:spPr bwMode="auto">
            <a:xfrm>
              <a:off x="8716142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íṧ1iḓê"/>
            <p:cNvSpPr/>
            <p:nvPr/>
          </p:nvSpPr>
          <p:spPr bwMode="auto"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ï$ḻíḑe"/>
            <p:cNvSpPr/>
            <p:nvPr/>
          </p:nvSpPr>
          <p:spPr bwMode="auto"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íṣ1íḑè"/>
            <p:cNvSpPr/>
            <p:nvPr/>
          </p:nvSpPr>
          <p:spPr bwMode="auto"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ïsḻïdè"/>
            <p:cNvSpPr/>
            <p:nvPr/>
          </p:nvSpPr>
          <p:spPr bwMode="auto">
            <a:xfrm>
              <a:off x="8960473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ïṩľïḑe"/>
            <p:cNvSpPr/>
            <p:nvPr/>
          </p:nvSpPr>
          <p:spPr bwMode="auto"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i$ľiḍè"/>
            <p:cNvSpPr/>
            <p:nvPr/>
          </p:nvSpPr>
          <p:spPr bwMode="auto"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îšlîḑe"/>
            <p:cNvSpPr/>
            <p:nvPr/>
          </p:nvSpPr>
          <p:spPr bwMode="auto"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íŝḷîdè"/>
            <p:cNvSpPr/>
            <p:nvPr/>
          </p:nvSpPr>
          <p:spPr bwMode="auto"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isḻïde"/>
            <p:cNvSpPr/>
            <p:nvPr/>
          </p:nvSpPr>
          <p:spPr bwMode="auto">
            <a:xfrm>
              <a:off x="6812794" y="3841392"/>
              <a:ext cx="739741" cy="1020519"/>
            </a:xfrm>
            <a:custGeom>
              <a:avLst/>
              <a:gdLst>
                <a:gd name="T0" fmla="*/ 264 w 264"/>
                <a:gd name="T1" fmla="*/ 71 h 364"/>
                <a:gd name="T2" fmla="*/ 134 w 264"/>
                <a:gd name="T3" fmla="*/ 174 h 364"/>
                <a:gd name="T4" fmla="*/ 72 w 264"/>
                <a:gd name="T5" fmla="*/ 339 h 364"/>
                <a:gd name="T6" fmla="*/ 54 w 264"/>
                <a:gd name="T7" fmla="*/ 364 h 364"/>
                <a:gd name="T8" fmla="*/ 35 w 264"/>
                <a:gd name="T9" fmla="*/ 364 h 364"/>
                <a:gd name="T10" fmla="*/ 11 w 264"/>
                <a:gd name="T11" fmla="*/ 207 h 364"/>
                <a:gd name="T12" fmla="*/ 142 w 264"/>
                <a:gd name="T13" fmla="*/ 0 h 364"/>
                <a:gd name="T14" fmla="*/ 264 w 264"/>
                <a:gd name="T15" fmla="*/ 71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íṡḷîdè"/>
            <p:cNvSpPr/>
            <p:nvPr/>
          </p:nvSpPr>
          <p:spPr bwMode="auto">
            <a:xfrm>
              <a:off x="7292005" y="3196143"/>
              <a:ext cx="132289" cy="56695"/>
            </a:xfrm>
            <a:custGeom>
              <a:avLst/>
              <a:gdLst>
                <a:gd name="T0" fmla="*/ 0 w 47"/>
                <a:gd name="T1" fmla="*/ 0 h 20"/>
                <a:gd name="T2" fmla="*/ 4 w 47"/>
                <a:gd name="T3" fmla="*/ 6 h 20"/>
                <a:gd name="T4" fmla="*/ 35 w 47"/>
                <a:gd name="T5" fmla="*/ 11 h 20"/>
                <a:gd name="T6" fmla="*/ 47 w 47"/>
                <a:gd name="T7" fmla="*/ 0 h 20"/>
                <a:gd name="T8" fmla="*/ 0 w 4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íşļîḋè"/>
            <p:cNvSpPr/>
            <p:nvPr/>
          </p:nvSpPr>
          <p:spPr bwMode="auto">
            <a:xfrm>
              <a:off x="7190764" y="3016608"/>
              <a:ext cx="87743" cy="45896"/>
            </a:xfrm>
            <a:custGeom>
              <a:avLst/>
              <a:gdLst>
                <a:gd name="T0" fmla="*/ 0 w 65"/>
                <a:gd name="T1" fmla="*/ 34 h 34"/>
                <a:gd name="T2" fmla="*/ 58 w 65"/>
                <a:gd name="T3" fmla="*/ 0 h 34"/>
                <a:gd name="T4" fmla="*/ 65 w 65"/>
                <a:gd name="T5" fmla="*/ 21 h 34"/>
                <a:gd name="T6" fmla="*/ 0 w 65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î$lîďé"/>
            <p:cNvSpPr/>
            <p:nvPr/>
          </p:nvSpPr>
          <p:spPr bwMode="auto">
            <a:xfrm>
              <a:off x="7706423" y="3386478"/>
              <a:ext cx="454914" cy="535908"/>
            </a:xfrm>
            <a:custGeom>
              <a:avLst/>
              <a:gdLst>
                <a:gd name="T0" fmla="*/ 160 w 162"/>
                <a:gd name="T1" fmla="*/ 0 h 191"/>
                <a:gd name="T2" fmla="*/ 98 w 162"/>
                <a:gd name="T3" fmla="*/ 153 h 191"/>
                <a:gd name="T4" fmla="*/ 86 w 162"/>
                <a:gd name="T5" fmla="*/ 155 h 191"/>
                <a:gd name="T6" fmla="*/ 5 w 162"/>
                <a:gd name="T7" fmla="*/ 89 h 191"/>
                <a:gd name="T8" fmla="*/ 0 w 162"/>
                <a:gd name="T9" fmla="*/ 94 h 191"/>
                <a:gd name="T10" fmla="*/ 44 w 162"/>
                <a:gd name="T11" fmla="*/ 169 h 191"/>
                <a:gd name="T12" fmla="*/ 39 w 162"/>
                <a:gd name="T13" fmla="*/ 175 h 191"/>
                <a:gd name="T14" fmla="*/ 88 w 162"/>
                <a:gd name="T15" fmla="*/ 191 h 191"/>
                <a:gd name="T16" fmla="*/ 89 w 162"/>
                <a:gd name="T17" fmla="*/ 191 h 191"/>
                <a:gd name="T18" fmla="*/ 161 w 162"/>
                <a:gd name="T19" fmla="*/ 39 h 191"/>
                <a:gd name="T20" fmla="*/ 160 w 162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iṡļïḑè"/>
            <p:cNvSpPr/>
            <p:nvPr/>
          </p:nvSpPr>
          <p:spPr bwMode="auto">
            <a:xfrm>
              <a:off x="7701023" y="3602461"/>
              <a:ext cx="20249" cy="48596"/>
            </a:xfrm>
            <a:custGeom>
              <a:avLst/>
              <a:gdLst>
                <a:gd name="T0" fmla="*/ 0 w 7"/>
                <a:gd name="T1" fmla="*/ 0 h 17"/>
                <a:gd name="T2" fmla="*/ 0 w 7"/>
                <a:gd name="T3" fmla="*/ 0 h 17"/>
                <a:gd name="T4" fmla="*/ 2 w 7"/>
                <a:gd name="T5" fmla="*/ 17 h 17"/>
                <a:gd name="T6" fmla="*/ 2 w 7"/>
                <a:gd name="T7" fmla="*/ 17 h 17"/>
                <a:gd name="T8" fmla="*/ 7 w 7"/>
                <a:gd name="T9" fmla="*/ 12 h 17"/>
                <a:gd name="T10" fmla="*/ 7 w 7"/>
                <a:gd name="T11" fmla="*/ 12 h 17"/>
                <a:gd name="T12" fmla="*/ 0 w 7"/>
                <a:gd name="T13" fmla="*/ 0 h 17"/>
                <a:gd name="T14" fmla="*/ 0 w 7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îṡľiḓé"/>
            <p:cNvSpPr/>
            <p:nvPr/>
          </p:nvSpPr>
          <p:spPr bwMode="auto">
            <a:xfrm>
              <a:off x="7633528" y="3471521"/>
              <a:ext cx="197084" cy="425217"/>
            </a:xfrm>
            <a:custGeom>
              <a:avLst/>
              <a:gdLst>
                <a:gd name="T0" fmla="*/ 0 w 70"/>
                <a:gd name="T1" fmla="*/ 0 h 152"/>
                <a:gd name="T2" fmla="*/ 8 w 70"/>
                <a:gd name="T3" fmla="*/ 67 h 152"/>
                <a:gd name="T4" fmla="*/ 10 w 70"/>
                <a:gd name="T5" fmla="*/ 76 h 152"/>
                <a:gd name="T6" fmla="*/ 27 w 70"/>
                <a:gd name="T7" fmla="*/ 129 h 152"/>
                <a:gd name="T8" fmla="*/ 59 w 70"/>
                <a:gd name="T9" fmla="*/ 152 h 152"/>
                <a:gd name="T10" fmla="*/ 65 w 70"/>
                <a:gd name="T11" fmla="*/ 145 h 152"/>
                <a:gd name="T12" fmla="*/ 65 w 70"/>
                <a:gd name="T13" fmla="*/ 145 h 152"/>
                <a:gd name="T14" fmla="*/ 70 w 70"/>
                <a:gd name="T15" fmla="*/ 139 h 152"/>
                <a:gd name="T16" fmla="*/ 26 w 70"/>
                <a:gd name="T17" fmla="*/ 64 h 152"/>
                <a:gd name="T18" fmla="*/ 26 w 70"/>
                <a:gd name="T19" fmla="*/ 64 h 152"/>
                <a:gd name="T20" fmla="*/ 24 w 70"/>
                <a:gd name="T21" fmla="*/ 47 h 152"/>
                <a:gd name="T22" fmla="*/ 24 w 70"/>
                <a:gd name="T23" fmla="*/ 47 h 152"/>
                <a:gd name="T24" fmla="*/ 0 w 70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$1iḓe"/>
            <p:cNvSpPr/>
            <p:nvPr/>
          </p:nvSpPr>
          <p:spPr bwMode="auto">
            <a:xfrm>
              <a:off x="6914035" y="3815744"/>
              <a:ext cx="1123111" cy="1051567"/>
            </a:xfrm>
            <a:custGeom>
              <a:avLst/>
              <a:gdLst>
                <a:gd name="T0" fmla="*/ 357 w 401"/>
                <a:gd name="T1" fmla="*/ 161 h 375"/>
                <a:gd name="T2" fmla="*/ 212 w 401"/>
                <a:gd name="T3" fmla="*/ 225 h 375"/>
                <a:gd name="T4" fmla="*/ 227 w 401"/>
                <a:gd name="T5" fmla="*/ 359 h 375"/>
                <a:gd name="T6" fmla="*/ 215 w 401"/>
                <a:gd name="T7" fmla="*/ 375 h 375"/>
                <a:gd name="T8" fmla="*/ 154 w 401"/>
                <a:gd name="T9" fmla="*/ 375 h 375"/>
                <a:gd name="T10" fmla="*/ 145 w 401"/>
                <a:gd name="T11" fmla="*/ 371 h 375"/>
                <a:gd name="T12" fmla="*/ 113 w 401"/>
                <a:gd name="T13" fmla="*/ 57 h 375"/>
                <a:gd name="T14" fmla="*/ 284 w 401"/>
                <a:gd name="T15" fmla="*/ 6 h 375"/>
                <a:gd name="T16" fmla="*/ 327 w 401"/>
                <a:gd name="T17" fmla="*/ 16 h 375"/>
                <a:gd name="T18" fmla="*/ 357 w 401"/>
                <a:gd name="T19" fmla="*/ 16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îṧḷiḋé"/>
            <p:cNvSpPr/>
            <p:nvPr/>
          </p:nvSpPr>
          <p:spPr bwMode="auto">
            <a:xfrm>
              <a:off x="7292005" y="3833292"/>
              <a:ext cx="745141" cy="1034018"/>
            </a:xfrm>
            <a:custGeom>
              <a:avLst/>
              <a:gdLst>
                <a:gd name="T0" fmla="*/ 222 w 266"/>
                <a:gd name="T1" fmla="*/ 155 h 369"/>
                <a:gd name="T2" fmla="*/ 77 w 266"/>
                <a:gd name="T3" fmla="*/ 219 h 369"/>
                <a:gd name="T4" fmla="*/ 92 w 266"/>
                <a:gd name="T5" fmla="*/ 353 h 369"/>
                <a:gd name="T6" fmla="*/ 80 w 266"/>
                <a:gd name="T7" fmla="*/ 369 h 369"/>
                <a:gd name="T8" fmla="*/ 60 w 266"/>
                <a:gd name="T9" fmla="*/ 369 h 369"/>
                <a:gd name="T10" fmla="*/ 30 w 266"/>
                <a:gd name="T11" fmla="*/ 255 h 369"/>
                <a:gd name="T12" fmla="*/ 162 w 266"/>
                <a:gd name="T13" fmla="*/ 111 h 369"/>
                <a:gd name="T14" fmla="*/ 149 w 266"/>
                <a:gd name="T15" fmla="*/ 0 h 369"/>
                <a:gd name="T16" fmla="*/ 192 w 266"/>
                <a:gd name="T17" fmla="*/ 10 h 369"/>
                <a:gd name="T18" fmla="*/ 222 w 266"/>
                <a:gd name="T19" fmla="*/ 1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íŝľídê"/>
            <p:cNvSpPr/>
            <p:nvPr/>
          </p:nvSpPr>
          <p:spPr bwMode="auto">
            <a:xfrm>
              <a:off x="4516626" y="1774706"/>
              <a:ext cx="276728" cy="382020"/>
            </a:xfrm>
            <a:custGeom>
              <a:avLst/>
              <a:gdLst>
                <a:gd name="T0" fmla="*/ 83 w 99"/>
                <a:gd name="T1" fmla="*/ 25 h 136"/>
                <a:gd name="T2" fmla="*/ 94 w 99"/>
                <a:gd name="T3" fmla="*/ 44 h 136"/>
                <a:gd name="T4" fmla="*/ 88 w 99"/>
                <a:gd name="T5" fmla="*/ 72 h 136"/>
                <a:gd name="T6" fmla="*/ 72 w 99"/>
                <a:gd name="T7" fmla="*/ 122 h 136"/>
                <a:gd name="T8" fmla="*/ 19 w 99"/>
                <a:gd name="T9" fmla="*/ 40 h 136"/>
                <a:gd name="T10" fmla="*/ 83 w 99"/>
                <a:gd name="T11" fmla="*/ 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iṡlíďê"/>
            <p:cNvSpPr/>
            <p:nvPr/>
          </p:nvSpPr>
          <p:spPr bwMode="auto">
            <a:xfrm>
              <a:off x="4608418" y="1763907"/>
              <a:ext cx="306426" cy="171437"/>
            </a:xfrm>
            <a:custGeom>
              <a:avLst/>
              <a:gdLst>
                <a:gd name="T0" fmla="*/ 0 w 109"/>
                <a:gd name="T1" fmla="*/ 22 h 61"/>
                <a:gd name="T2" fmla="*/ 82 w 109"/>
                <a:gd name="T3" fmla="*/ 46 h 61"/>
                <a:gd name="T4" fmla="*/ 78 w 109"/>
                <a:gd name="T5" fmla="*/ 13 h 61"/>
                <a:gd name="T6" fmla="*/ 58 w 109"/>
                <a:gd name="T7" fmla="*/ 22 h 61"/>
                <a:gd name="T8" fmla="*/ 0 w 109"/>
                <a:gd name="T9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îṣḻidé"/>
            <p:cNvSpPr/>
            <p:nvPr/>
          </p:nvSpPr>
          <p:spPr bwMode="auto">
            <a:xfrm>
              <a:off x="4519325" y="1774706"/>
              <a:ext cx="125540" cy="218683"/>
            </a:xfrm>
            <a:custGeom>
              <a:avLst/>
              <a:gdLst>
                <a:gd name="T0" fmla="*/ 45 w 45"/>
                <a:gd name="T1" fmla="*/ 14 h 78"/>
                <a:gd name="T2" fmla="*/ 17 w 45"/>
                <a:gd name="T3" fmla="*/ 11 h 78"/>
                <a:gd name="T4" fmla="*/ 15 w 45"/>
                <a:gd name="T5" fmla="*/ 78 h 78"/>
                <a:gd name="T6" fmla="*/ 45 w 45"/>
                <a:gd name="T7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ïś1iḍe"/>
            <p:cNvSpPr/>
            <p:nvPr/>
          </p:nvSpPr>
          <p:spPr bwMode="auto">
            <a:xfrm>
              <a:off x="4555773" y="1808453"/>
              <a:ext cx="112042" cy="168737"/>
            </a:xfrm>
            <a:custGeom>
              <a:avLst/>
              <a:gdLst>
                <a:gd name="T0" fmla="*/ 40 w 40"/>
                <a:gd name="T1" fmla="*/ 13 h 60"/>
                <a:gd name="T2" fmla="*/ 17 w 40"/>
                <a:gd name="T3" fmla="*/ 36 h 60"/>
                <a:gd name="T4" fmla="*/ 4 w 40"/>
                <a:gd name="T5" fmla="*/ 60 h 60"/>
                <a:gd name="T6" fmla="*/ 4 w 40"/>
                <a:gd name="T7" fmla="*/ 45 h 60"/>
                <a:gd name="T8" fmla="*/ 2 w 40"/>
                <a:gd name="T9" fmla="*/ 39 h 60"/>
                <a:gd name="T10" fmla="*/ 26 w 40"/>
                <a:gd name="T11" fmla="*/ 2 h 60"/>
                <a:gd name="T12" fmla="*/ 40 w 40"/>
                <a:gd name="T13" fmla="*/ 1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íṡľide"/>
            <p:cNvSpPr/>
            <p:nvPr/>
          </p:nvSpPr>
          <p:spPr bwMode="auto">
            <a:xfrm>
              <a:off x="4513926" y="1915095"/>
              <a:ext cx="52646" cy="82344"/>
            </a:xfrm>
            <a:custGeom>
              <a:avLst/>
              <a:gdLst>
                <a:gd name="T0" fmla="*/ 19 w 19"/>
                <a:gd name="T1" fmla="*/ 29 h 29"/>
                <a:gd name="T2" fmla="*/ 6 w 19"/>
                <a:gd name="T3" fmla="*/ 22 h 29"/>
                <a:gd name="T4" fmla="*/ 19 w 19"/>
                <a:gd name="T5" fmla="*/ 7 h 29"/>
                <a:gd name="T6" fmla="*/ 19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Slïḍê"/>
            <p:cNvSpPr/>
            <p:nvPr/>
          </p:nvSpPr>
          <p:spPr bwMode="auto">
            <a:xfrm>
              <a:off x="4477479" y="1977190"/>
              <a:ext cx="190335" cy="244331"/>
            </a:xfrm>
            <a:custGeom>
              <a:avLst/>
              <a:gdLst>
                <a:gd name="T0" fmla="*/ 141 w 141"/>
                <a:gd name="T1" fmla="*/ 77 h 181"/>
                <a:gd name="T2" fmla="*/ 130 w 141"/>
                <a:gd name="T3" fmla="*/ 102 h 181"/>
                <a:gd name="T4" fmla="*/ 116 w 141"/>
                <a:gd name="T5" fmla="*/ 133 h 181"/>
                <a:gd name="T6" fmla="*/ 103 w 141"/>
                <a:gd name="T7" fmla="*/ 160 h 181"/>
                <a:gd name="T8" fmla="*/ 0 w 141"/>
                <a:gd name="T9" fmla="*/ 181 h 181"/>
                <a:gd name="T10" fmla="*/ 62 w 141"/>
                <a:gd name="T11" fmla="*/ 15 h 181"/>
                <a:gd name="T12" fmla="*/ 62 w 141"/>
                <a:gd name="T13" fmla="*/ 12 h 181"/>
                <a:gd name="T14" fmla="*/ 66 w 141"/>
                <a:gd name="T15" fmla="*/ 0 h 181"/>
                <a:gd name="T16" fmla="*/ 141 w 141"/>
                <a:gd name="T17" fmla="*/ 7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ṡlîďè"/>
            <p:cNvSpPr/>
            <p:nvPr/>
          </p:nvSpPr>
          <p:spPr bwMode="auto">
            <a:xfrm>
              <a:off x="4667814" y="2027136"/>
              <a:ext cx="78294" cy="62095"/>
            </a:xfrm>
            <a:custGeom>
              <a:avLst/>
              <a:gdLst>
                <a:gd name="T0" fmla="*/ 0 w 28"/>
                <a:gd name="T1" fmla="*/ 0 h 22"/>
                <a:gd name="T2" fmla="*/ 14 w 28"/>
                <a:gd name="T3" fmla="*/ 16 h 22"/>
                <a:gd name="T4" fmla="*/ 28 w 28"/>
                <a:gd name="T5" fmla="*/ 2 h 22"/>
                <a:gd name="T6" fmla="*/ 0 w 2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Sliḑe"/>
            <p:cNvSpPr/>
            <p:nvPr/>
          </p:nvSpPr>
          <p:spPr bwMode="auto">
            <a:xfrm>
              <a:off x="4659714" y="1940743"/>
              <a:ext cx="10799" cy="22949"/>
            </a:xfrm>
            <a:custGeom>
              <a:avLst/>
              <a:gdLst>
                <a:gd name="T0" fmla="*/ 4 w 4"/>
                <a:gd name="T1" fmla="*/ 4 h 8"/>
                <a:gd name="T2" fmla="*/ 2 w 4"/>
                <a:gd name="T3" fmla="*/ 8 h 8"/>
                <a:gd name="T4" fmla="*/ 1 w 4"/>
                <a:gd name="T5" fmla="*/ 4 h 8"/>
                <a:gd name="T6" fmla="*/ 3 w 4"/>
                <a:gd name="T7" fmla="*/ 0 h 8"/>
                <a:gd name="T8" fmla="*/ 4 w 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iṩḷiḋê"/>
            <p:cNvSpPr/>
            <p:nvPr/>
          </p:nvSpPr>
          <p:spPr bwMode="auto">
            <a:xfrm>
              <a:off x="4735308" y="1946142"/>
              <a:ext cx="10799" cy="25648"/>
            </a:xfrm>
            <a:custGeom>
              <a:avLst/>
              <a:gdLst>
                <a:gd name="T0" fmla="*/ 3 w 4"/>
                <a:gd name="T1" fmla="*/ 5 h 9"/>
                <a:gd name="T2" fmla="*/ 1 w 4"/>
                <a:gd name="T3" fmla="*/ 9 h 9"/>
                <a:gd name="T4" fmla="*/ 0 w 4"/>
                <a:gd name="T5" fmla="*/ 5 h 9"/>
                <a:gd name="T6" fmla="*/ 2 w 4"/>
                <a:gd name="T7" fmla="*/ 1 h 9"/>
                <a:gd name="T8" fmla="*/ 3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îślíďé"/>
            <p:cNvSpPr/>
            <p:nvPr/>
          </p:nvSpPr>
          <p:spPr bwMode="auto">
            <a:xfrm>
              <a:off x="4540924" y="1993389"/>
              <a:ext cx="112042" cy="163337"/>
            </a:xfrm>
            <a:custGeom>
              <a:avLst/>
              <a:gdLst>
                <a:gd name="T0" fmla="*/ 40 w 40"/>
                <a:gd name="T1" fmla="*/ 43 h 58"/>
                <a:gd name="T2" fmla="*/ 33 w 40"/>
                <a:gd name="T3" fmla="*/ 58 h 58"/>
                <a:gd name="T4" fmla="*/ 7 w 40"/>
                <a:gd name="T5" fmla="*/ 1 h 58"/>
                <a:gd name="T6" fmla="*/ 7 w 40"/>
                <a:gd name="T7" fmla="*/ 0 h 58"/>
                <a:gd name="T8" fmla="*/ 7 w 40"/>
                <a:gd name="T9" fmla="*/ 0 h 58"/>
                <a:gd name="T10" fmla="*/ 12 w 40"/>
                <a:gd name="T11" fmla="*/ 0 h 58"/>
                <a:gd name="T12" fmla="*/ 14 w 40"/>
                <a:gd name="T13" fmla="*/ 20 h 58"/>
                <a:gd name="T14" fmla="*/ 40 w 40"/>
                <a:gd name="T15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Sliḍê"/>
            <p:cNvSpPr/>
            <p:nvPr/>
          </p:nvSpPr>
          <p:spPr bwMode="auto">
            <a:xfrm>
              <a:off x="4297943" y="2139177"/>
              <a:ext cx="1384990" cy="877430"/>
            </a:xfrm>
            <a:custGeom>
              <a:avLst/>
              <a:gdLst>
                <a:gd name="T0" fmla="*/ 490 w 494"/>
                <a:gd name="T1" fmla="*/ 167 h 313"/>
                <a:gd name="T2" fmla="*/ 490 w 494"/>
                <a:gd name="T3" fmla="*/ 220 h 313"/>
                <a:gd name="T4" fmla="*/ 251 w 494"/>
                <a:gd name="T5" fmla="*/ 268 h 313"/>
                <a:gd name="T6" fmla="*/ 251 w 494"/>
                <a:gd name="T7" fmla="*/ 268 h 313"/>
                <a:gd name="T8" fmla="*/ 66 w 494"/>
                <a:gd name="T9" fmla="*/ 36 h 313"/>
                <a:gd name="T10" fmla="*/ 164 w 494"/>
                <a:gd name="T11" fmla="*/ 28 h 313"/>
                <a:gd name="T12" fmla="*/ 324 w 494"/>
                <a:gd name="T13" fmla="*/ 188 h 313"/>
                <a:gd name="T14" fmla="*/ 490 w 494"/>
                <a:gd name="T15" fmla="*/ 16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îšliḋé"/>
            <p:cNvSpPr/>
            <p:nvPr/>
          </p:nvSpPr>
          <p:spPr bwMode="auto">
            <a:xfrm>
              <a:off x="3444811" y="3732051"/>
              <a:ext cx="120141" cy="318575"/>
            </a:xfrm>
            <a:custGeom>
              <a:avLst/>
              <a:gdLst>
                <a:gd name="T0" fmla="*/ 38 w 43"/>
                <a:gd name="T1" fmla="*/ 20 h 114"/>
                <a:gd name="T2" fmla="*/ 3 w 43"/>
                <a:gd name="T3" fmla="*/ 9 h 114"/>
                <a:gd name="T4" fmla="*/ 5 w 43"/>
                <a:gd name="T5" fmla="*/ 114 h 114"/>
                <a:gd name="T6" fmla="*/ 17 w 43"/>
                <a:gd name="T7" fmla="*/ 101 h 114"/>
                <a:gd name="T8" fmla="*/ 30 w 43"/>
                <a:gd name="T9" fmla="*/ 57 h 114"/>
                <a:gd name="T10" fmla="*/ 38 w 43"/>
                <a:gd name="T11" fmla="*/ 2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í$ľîḓè"/>
            <p:cNvSpPr/>
            <p:nvPr/>
          </p:nvSpPr>
          <p:spPr bwMode="auto">
            <a:xfrm>
              <a:off x="3498806" y="2904566"/>
              <a:ext cx="1411988" cy="1286448"/>
            </a:xfrm>
            <a:custGeom>
              <a:avLst/>
              <a:gdLst>
                <a:gd name="T0" fmla="*/ 475 w 504"/>
                <a:gd name="T1" fmla="*/ 197 h 459"/>
                <a:gd name="T2" fmla="*/ 453 w 504"/>
                <a:gd name="T3" fmla="*/ 226 h 459"/>
                <a:gd name="T4" fmla="*/ 4 w 504"/>
                <a:gd name="T5" fmla="*/ 362 h 459"/>
                <a:gd name="T6" fmla="*/ 3 w 504"/>
                <a:gd name="T7" fmla="*/ 319 h 459"/>
                <a:gd name="T8" fmla="*/ 13 w 504"/>
                <a:gd name="T9" fmla="*/ 299 h 459"/>
                <a:gd name="T10" fmla="*/ 270 w 504"/>
                <a:gd name="T11" fmla="*/ 210 h 459"/>
                <a:gd name="T12" fmla="*/ 362 w 504"/>
                <a:gd name="T13" fmla="*/ 85 h 459"/>
                <a:gd name="T14" fmla="*/ 364 w 504"/>
                <a:gd name="T15" fmla="*/ 78 h 459"/>
                <a:gd name="T16" fmla="*/ 501 w 504"/>
                <a:gd name="T17" fmla="*/ 101 h 459"/>
                <a:gd name="T18" fmla="*/ 497 w 504"/>
                <a:gd name="T19" fmla="*/ 141 h 459"/>
                <a:gd name="T20" fmla="*/ 475 w 504"/>
                <a:gd name="T21" fmla="*/ 19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ïsḻídé"/>
            <p:cNvSpPr/>
            <p:nvPr/>
          </p:nvSpPr>
          <p:spPr bwMode="auto">
            <a:xfrm>
              <a:off x="3506906" y="3050354"/>
              <a:ext cx="1306696" cy="749191"/>
            </a:xfrm>
            <a:custGeom>
              <a:avLst/>
              <a:gdLst>
                <a:gd name="T0" fmla="*/ 452 w 466"/>
                <a:gd name="T1" fmla="*/ 0 h 267"/>
                <a:gd name="T2" fmla="*/ 409 w 466"/>
                <a:gd name="T3" fmla="*/ 55 h 267"/>
                <a:gd name="T4" fmla="*/ 405 w 466"/>
                <a:gd name="T5" fmla="*/ 60 h 267"/>
                <a:gd name="T6" fmla="*/ 358 w 466"/>
                <a:gd name="T7" fmla="*/ 36 h 267"/>
                <a:gd name="T8" fmla="*/ 358 w 466"/>
                <a:gd name="T9" fmla="*/ 36 h 267"/>
                <a:gd name="T10" fmla="*/ 356 w 466"/>
                <a:gd name="T11" fmla="*/ 23 h 267"/>
                <a:gd name="T12" fmla="*/ 341 w 466"/>
                <a:gd name="T13" fmla="*/ 37 h 267"/>
                <a:gd name="T14" fmla="*/ 354 w 466"/>
                <a:gd name="T15" fmla="*/ 44 h 267"/>
                <a:gd name="T16" fmla="*/ 351 w 466"/>
                <a:gd name="T17" fmla="*/ 54 h 267"/>
                <a:gd name="T18" fmla="*/ 267 w 466"/>
                <a:gd name="T19" fmla="*/ 158 h 267"/>
                <a:gd name="T20" fmla="*/ 10 w 466"/>
                <a:gd name="T21" fmla="*/ 247 h 267"/>
                <a:gd name="T22" fmla="*/ 0 w 466"/>
                <a:gd name="T23" fmla="*/ 267 h 267"/>
                <a:gd name="T24" fmla="*/ 230 w 466"/>
                <a:gd name="T25" fmla="*/ 230 h 267"/>
                <a:gd name="T26" fmla="*/ 423 w 466"/>
                <a:gd name="T27" fmla="*/ 67 h 267"/>
                <a:gd name="T28" fmla="*/ 427 w 466"/>
                <a:gd name="T29" fmla="*/ 63 h 267"/>
                <a:gd name="T30" fmla="*/ 466 w 466"/>
                <a:gd name="T31" fmla="*/ 4 h 267"/>
                <a:gd name="T32" fmla="*/ 452 w 466"/>
                <a:gd name="T3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íŝḻíḍe"/>
            <p:cNvSpPr/>
            <p:nvPr/>
          </p:nvSpPr>
          <p:spPr bwMode="auto">
            <a:xfrm>
              <a:off x="5071432" y="4612181"/>
              <a:ext cx="319925" cy="117441"/>
            </a:xfrm>
            <a:custGeom>
              <a:avLst/>
              <a:gdLst>
                <a:gd name="T0" fmla="*/ 21 w 114"/>
                <a:gd name="T1" fmla="*/ 4 h 42"/>
                <a:gd name="T2" fmla="*/ 8 w 114"/>
                <a:gd name="T3" fmla="*/ 39 h 42"/>
                <a:gd name="T4" fmla="*/ 114 w 114"/>
                <a:gd name="T5" fmla="*/ 39 h 42"/>
                <a:gd name="T6" fmla="*/ 101 w 114"/>
                <a:gd name="T7" fmla="*/ 27 h 42"/>
                <a:gd name="T8" fmla="*/ 57 w 114"/>
                <a:gd name="T9" fmla="*/ 13 h 42"/>
                <a:gd name="T10" fmla="*/ 21 w 114"/>
                <a:gd name="T11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îŝľîḋê"/>
            <p:cNvSpPr/>
            <p:nvPr/>
          </p:nvSpPr>
          <p:spPr bwMode="auto">
            <a:xfrm>
              <a:off x="4821701" y="2919415"/>
              <a:ext cx="773489" cy="1731913"/>
            </a:xfrm>
            <a:custGeom>
              <a:avLst/>
              <a:gdLst>
                <a:gd name="T0" fmla="*/ 153 w 276"/>
                <a:gd name="T1" fmla="*/ 612 h 618"/>
                <a:gd name="T2" fmla="*/ 143 w 276"/>
                <a:gd name="T3" fmla="*/ 618 h 618"/>
                <a:gd name="T4" fmla="*/ 115 w 276"/>
                <a:gd name="T5" fmla="*/ 617 h 618"/>
                <a:gd name="T6" fmla="*/ 98 w 276"/>
                <a:gd name="T7" fmla="*/ 617 h 618"/>
                <a:gd name="T8" fmla="*/ 91 w 276"/>
                <a:gd name="T9" fmla="*/ 607 h 618"/>
                <a:gd name="T10" fmla="*/ 110 w 276"/>
                <a:gd name="T11" fmla="*/ 425 h 618"/>
                <a:gd name="T12" fmla="*/ 16 w 276"/>
                <a:gd name="T13" fmla="*/ 179 h 618"/>
                <a:gd name="T14" fmla="*/ 0 w 276"/>
                <a:gd name="T15" fmla="*/ 159 h 618"/>
                <a:gd name="T16" fmla="*/ 15 w 276"/>
                <a:gd name="T17" fmla="*/ 120 h 618"/>
                <a:gd name="T18" fmla="*/ 16 w 276"/>
                <a:gd name="T19" fmla="*/ 119 h 618"/>
                <a:gd name="T20" fmla="*/ 135 w 276"/>
                <a:gd name="T21" fmla="*/ 109 h 618"/>
                <a:gd name="T22" fmla="*/ 153 w 276"/>
                <a:gd name="T23" fmla="*/ 6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iśļíḑé"/>
            <p:cNvSpPr/>
            <p:nvPr/>
          </p:nvSpPr>
          <p:spPr bwMode="auto">
            <a:xfrm>
              <a:off x="4863548" y="3252838"/>
              <a:ext cx="398219" cy="1395789"/>
            </a:xfrm>
            <a:custGeom>
              <a:avLst/>
              <a:gdLst>
                <a:gd name="T0" fmla="*/ 100 w 142"/>
                <a:gd name="T1" fmla="*/ 498 h 498"/>
                <a:gd name="T2" fmla="*/ 83 w 142"/>
                <a:gd name="T3" fmla="*/ 498 h 498"/>
                <a:gd name="T4" fmla="*/ 72 w 142"/>
                <a:gd name="T5" fmla="*/ 491 h 498"/>
                <a:gd name="T6" fmla="*/ 80 w 142"/>
                <a:gd name="T7" fmla="*/ 280 h 498"/>
                <a:gd name="T8" fmla="*/ 1 w 142"/>
                <a:gd name="T9" fmla="*/ 60 h 498"/>
                <a:gd name="T10" fmla="*/ 0 w 142"/>
                <a:gd name="T11" fmla="*/ 1 h 498"/>
                <a:gd name="T12" fmla="*/ 0 w 142"/>
                <a:gd name="T13" fmla="*/ 0 h 498"/>
                <a:gd name="T14" fmla="*/ 1 w 142"/>
                <a:gd name="T15" fmla="*/ 0 h 498"/>
                <a:gd name="T16" fmla="*/ 134 w 142"/>
                <a:gd name="T17" fmla="*/ 173 h 498"/>
                <a:gd name="T18" fmla="*/ 100 w 142"/>
                <a:gd name="T1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ïsliḓê"/>
            <p:cNvSpPr/>
            <p:nvPr/>
          </p:nvSpPr>
          <p:spPr bwMode="auto">
            <a:xfrm>
              <a:off x="4319541" y="2175624"/>
              <a:ext cx="824785" cy="1194656"/>
            </a:xfrm>
            <a:custGeom>
              <a:avLst/>
              <a:gdLst>
                <a:gd name="T0" fmla="*/ 294 w 294"/>
                <a:gd name="T1" fmla="*/ 348 h 426"/>
                <a:gd name="T2" fmla="*/ 24 w 294"/>
                <a:gd name="T3" fmla="*/ 426 h 426"/>
                <a:gd name="T4" fmla="*/ 35 w 294"/>
                <a:gd name="T5" fmla="*/ 202 h 426"/>
                <a:gd name="T6" fmla="*/ 18 w 294"/>
                <a:gd name="T7" fmla="*/ 152 h 426"/>
                <a:gd name="T8" fmla="*/ 16 w 294"/>
                <a:gd name="T9" fmla="*/ 147 h 426"/>
                <a:gd name="T10" fmla="*/ 34 w 294"/>
                <a:gd name="T11" fmla="*/ 7 h 426"/>
                <a:gd name="T12" fmla="*/ 126 w 294"/>
                <a:gd name="T13" fmla="*/ 0 h 426"/>
                <a:gd name="T14" fmla="*/ 236 w 294"/>
                <a:gd name="T15" fmla="*/ 179 h 426"/>
                <a:gd name="T16" fmla="*/ 294 w 294"/>
                <a:gd name="T17" fmla="*/ 348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îṧļïḑê"/>
            <p:cNvSpPr/>
            <p:nvPr/>
          </p:nvSpPr>
          <p:spPr bwMode="auto">
            <a:xfrm>
              <a:off x="4652965" y="2888367"/>
              <a:ext cx="155238" cy="174137"/>
            </a:xfrm>
            <a:custGeom>
              <a:avLst/>
              <a:gdLst>
                <a:gd name="T0" fmla="*/ 53 w 55"/>
                <a:gd name="T1" fmla="*/ 33 h 62"/>
                <a:gd name="T2" fmla="*/ 48 w 55"/>
                <a:gd name="T3" fmla="*/ 45 h 62"/>
                <a:gd name="T4" fmla="*/ 13 w 55"/>
                <a:gd name="T5" fmla="*/ 62 h 62"/>
                <a:gd name="T6" fmla="*/ 6 w 55"/>
                <a:gd name="T7" fmla="*/ 62 h 62"/>
                <a:gd name="T8" fmla="*/ 3 w 55"/>
                <a:gd name="T9" fmla="*/ 38 h 62"/>
                <a:gd name="T10" fmla="*/ 0 w 55"/>
                <a:gd name="T11" fmla="*/ 13 h 62"/>
                <a:gd name="T12" fmla="*/ 0 w 55"/>
                <a:gd name="T13" fmla="*/ 13 h 62"/>
                <a:gd name="T14" fmla="*/ 27 w 55"/>
                <a:gd name="T15" fmla="*/ 3 h 62"/>
                <a:gd name="T16" fmla="*/ 32 w 55"/>
                <a:gd name="T17" fmla="*/ 9 h 62"/>
                <a:gd name="T18" fmla="*/ 44 w 55"/>
                <a:gd name="T19" fmla="*/ 7 h 62"/>
                <a:gd name="T20" fmla="*/ 53 w 55"/>
                <a:gd name="T21" fmla="*/ 3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ïş1îḓé"/>
            <p:cNvSpPr/>
            <p:nvPr/>
          </p:nvSpPr>
          <p:spPr bwMode="auto">
            <a:xfrm>
              <a:off x="4623267" y="2175624"/>
              <a:ext cx="411718" cy="454914"/>
            </a:xfrm>
            <a:custGeom>
              <a:avLst/>
              <a:gdLst>
                <a:gd name="T0" fmla="*/ 86 w 147"/>
                <a:gd name="T1" fmla="*/ 162 h 162"/>
                <a:gd name="T2" fmla="*/ 147 w 147"/>
                <a:gd name="T3" fmla="*/ 123 h 162"/>
                <a:gd name="T4" fmla="*/ 85 w 147"/>
                <a:gd name="T5" fmla="*/ 29 h 162"/>
                <a:gd name="T6" fmla="*/ 18 w 147"/>
                <a:gd name="T7" fmla="*/ 0 h 162"/>
                <a:gd name="T8" fmla="*/ 0 w 147"/>
                <a:gd name="T9" fmla="*/ 1 h 162"/>
                <a:gd name="T10" fmla="*/ 86 w 147"/>
                <a:gd name="T1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ïṡļiḍè"/>
            <p:cNvSpPr/>
            <p:nvPr/>
          </p:nvSpPr>
          <p:spPr bwMode="auto">
            <a:xfrm>
              <a:off x="3924023" y="2479350"/>
              <a:ext cx="801836" cy="711394"/>
            </a:xfrm>
            <a:custGeom>
              <a:avLst/>
              <a:gdLst>
                <a:gd name="T0" fmla="*/ 286 w 286"/>
                <a:gd name="T1" fmla="*/ 204 h 254"/>
                <a:gd name="T2" fmla="*/ 273 w 286"/>
                <a:gd name="T3" fmla="*/ 208 h 254"/>
                <a:gd name="T4" fmla="*/ 21 w 286"/>
                <a:gd name="T5" fmla="*/ 204 h 254"/>
                <a:gd name="T6" fmla="*/ 9 w 286"/>
                <a:gd name="T7" fmla="*/ 120 h 254"/>
                <a:gd name="T8" fmla="*/ 75 w 286"/>
                <a:gd name="T9" fmla="*/ 0 h 254"/>
                <a:gd name="T10" fmla="*/ 173 w 286"/>
                <a:gd name="T11" fmla="*/ 8 h 254"/>
                <a:gd name="T12" fmla="*/ 145 w 286"/>
                <a:gd name="T13" fmla="*/ 133 h 254"/>
                <a:gd name="T14" fmla="*/ 260 w 286"/>
                <a:gd name="T15" fmla="*/ 159 h 254"/>
                <a:gd name="T16" fmla="*/ 267 w 286"/>
                <a:gd name="T17" fmla="*/ 159 h 254"/>
                <a:gd name="T18" fmla="*/ 277 w 286"/>
                <a:gd name="T19" fmla="*/ 186 h 254"/>
                <a:gd name="T20" fmla="*/ 286 w 286"/>
                <a:gd name="T21" fmla="*/ 20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iṧḻîḑé"/>
            <p:cNvSpPr/>
            <p:nvPr/>
          </p:nvSpPr>
          <p:spPr bwMode="auto">
            <a:xfrm>
              <a:off x="4025265" y="2193173"/>
              <a:ext cx="580454" cy="610152"/>
            </a:xfrm>
            <a:custGeom>
              <a:avLst/>
              <a:gdLst>
                <a:gd name="T0" fmla="*/ 114 w 207"/>
                <a:gd name="T1" fmla="*/ 218 h 218"/>
                <a:gd name="T2" fmla="*/ 0 w 207"/>
                <a:gd name="T3" fmla="*/ 161 h 218"/>
                <a:gd name="T4" fmla="*/ 65 w 207"/>
                <a:gd name="T5" fmla="*/ 41 h 218"/>
                <a:gd name="T6" fmla="*/ 139 w 207"/>
                <a:gd name="T7" fmla="*/ 1 h 218"/>
                <a:gd name="T8" fmla="*/ 195 w 207"/>
                <a:gd name="T9" fmla="*/ 78 h 218"/>
                <a:gd name="T10" fmla="*/ 162 w 207"/>
                <a:gd name="T11" fmla="*/ 129 h 218"/>
                <a:gd name="T12" fmla="*/ 114 w 207"/>
                <a:gd name="T1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îśļiḑê"/>
            <p:cNvSpPr/>
            <p:nvPr/>
          </p:nvSpPr>
          <p:spPr bwMode="auto">
            <a:xfrm>
              <a:off x="4488278" y="2167525"/>
              <a:ext cx="140389" cy="75594"/>
            </a:xfrm>
            <a:custGeom>
              <a:avLst/>
              <a:gdLst>
                <a:gd name="T0" fmla="*/ 50 w 50"/>
                <a:gd name="T1" fmla="*/ 0 h 27"/>
                <a:gd name="T2" fmla="*/ 44 w 50"/>
                <a:gd name="T3" fmla="*/ 13 h 27"/>
                <a:gd name="T4" fmla="*/ 16 w 50"/>
                <a:gd name="T5" fmla="*/ 20 h 27"/>
                <a:gd name="T6" fmla="*/ 0 w 50"/>
                <a:gd name="T7" fmla="*/ 8 h 27"/>
                <a:gd name="T8" fmla="*/ 50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í$1ïḓé"/>
            <p:cNvSpPr/>
            <p:nvPr/>
          </p:nvSpPr>
          <p:spPr bwMode="auto">
            <a:xfrm>
              <a:off x="4689412" y="2980160"/>
              <a:ext cx="112042" cy="82344"/>
            </a:xfrm>
            <a:custGeom>
              <a:avLst/>
              <a:gdLst>
                <a:gd name="T0" fmla="*/ 40 w 40"/>
                <a:gd name="T1" fmla="*/ 0 h 29"/>
                <a:gd name="T2" fmla="*/ 11 w 40"/>
                <a:gd name="T3" fmla="*/ 7 h 29"/>
                <a:gd name="T4" fmla="*/ 4 w 40"/>
                <a:gd name="T5" fmla="*/ 7 h 29"/>
                <a:gd name="T6" fmla="*/ 4 w 40"/>
                <a:gd name="T7" fmla="*/ 7 h 29"/>
                <a:gd name="T8" fmla="*/ 4 w 40"/>
                <a:gd name="T9" fmla="*/ 7 h 29"/>
                <a:gd name="T10" fmla="*/ 13 w 40"/>
                <a:gd name="T11" fmla="*/ 25 h 29"/>
                <a:gd name="T12" fmla="*/ 0 w 40"/>
                <a:gd name="T13" fmla="*/ 29 h 29"/>
                <a:gd name="T14" fmla="*/ 35 w 40"/>
                <a:gd name="T15" fmla="*/ 12 h 29"/>
                <a:gd name="T16" fmla="*/ 40 w 40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îŝlîďè"/>
            <p:cNvSpPr/>
            <p:nvPr/>
          </p:nvSpPr>
          <p:spPr bwMode="auto">
            <a:xfrm>
              <a:off x="3933472" y="2815473"/>
              <a:ext cx="792387" cy="307776"/>
            </a:xfrm>
            <a:custGeom>
              <a:avLst/>
              <a:gdLst>
                <a:gd name="T0" fmla="*/ 6 w 283"/>
                <a:gd name="T1" fmla="*/ 0 h 110"/>
                <a:gd name="T2" fmla="*/ 6 w 283"/>
                <a:gd name="T3" fmla="*/ 0 h 110"/>
                <a:gd name="T4" fmla="*/ 0 w 283"/>
                <a:gd name="T5" fmla="*/ 37 h 110"/>
                <a:gd name="T6" fmla="*/ 18 w 283"/>
                <a:gd name="T7" fmla="*/ 84 h 110"/>
                <a:gd name="T8" fmla="*/ 114 w 283"/>
                <a:gd name="T9" fmla="*/ 110 h 110"/>
                <a:gd name="T10" fmla="*/ 270 w 283"/>
                <a:gd name="T11" fmla="*/ 88 h 110"/>
                <a:gd name="T12" fmla="*/ 270 w 283"/>
                <a:gd name="T13" fmla="*/ 88 h 110"/>
                <a:gd name="T14" fmla="*/ 283 w 283"/>
                <a:gd name="T15" fmla="*/ 84 h 110"/>
                <a:gd name="T16" fmla="*/ 274 w 283"/>
                <a:gd name="T17" fmla="*/ 66 h 110"/>
                <a:gd name="T18" fmla="*/ 274 w 283"/>
                <a:gd name="T19" fmla="*/ 66 h 110"/>
                <a:gd name="T20" fmla="*/ 263 w 283"/>
                <a:gd name="T21" fmla="*/ 63 h 110"/>
                <a:gd name="T22" fmla="*/ 260 w 283"/>
                <a:gd name="T23" fmla="*/ 64 h 110"/>
                <a:gd name="T24" fmla="*/ 142 w 283"/>
                <a:gd name="T25" fmla="*/ 79 h 110"/>
                <a:gd name="T26" fmla="*/ 74 w 283"/>
                <a:gd name="T27" fmla="*/ 72 h 110"/>
                <a:gd name="T28" fmla="*/ 6 w 283"/>
                <a:gd name="T2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ïṩļïḑe"/>
            <p:cNvSpPr/>
            <p:nvPr/>
          </p:nvSpPr>
          <p:spPr bwMode="auto">
            <a:xfrm>
              <a:off x="3012845" y="4726921"/>
              <a:ext cx="3261341" cy="210583"/>
            </a:xfrm>
            <a:custGeom>
              <a:avLst/>
              <a:gdLst>
                <a:gd name="T0" fmla="*/ 1163 w 1163"/>
                <a:gd name="T1" fmla="*/ 0 h 75"/>
                <a:gd name="T2" fmla="*/ 1163 w 1163"/>
                <a:gd name="T3" fmla="*/ 75 h 75"/>
                <a:gd name="T4" fmla="*/ 0 w 1163"/>
                <a:gd name="T5" fmla="*/ 75 h 75"/>
                <a:gd name="T6" fmla="*/ 22 w 1163"/>
                <a:gd name="T7" fmla="*/ 22 h 75"/>
                <a:gd name="T8" fmla="*/ 76 w 1163"/>
                <a:gd name="T9" fmla="*/ 0 h 75"/>
                <a:gd name="T10" fmla="*/ 1163 w 1163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iṣḷïďê"/>
            <p:cNvSpPr/>
            <p:nvPr/>
          </p:nvSpPr>
          <p:spPr bwMode="auto">
            <a:xfrm>
              <a:off x="5026885" y="2248518"/>
              <a:ext cx="1452485" cy="737041"/>
            </a:xfrm>
            <a:custGeom>
              <a:avLst/>
              <a:gdLst>
                <a:gd name="T0" fmla="*/ 505 w 518"/>
                <a:gd name="T1" fmla="*/ 207 h 263"/>
                <a:gd name="T2" fmla="*/ 481 w 518"/>
                <a:gd name="T3" fmla="*/ 263 h 263"/>
                <a:gd name="T4" fmla="*/ 0 w 518"/>
                <a:gd name="T5" fmla="*/ 263 h 263"/>
                <a:gd name="T6" fmla="*/ 0 w 518"/>
                <a:gd name="T7" fmla="*/ 257 h 263"/>
                <a:gd name="T8" fmla="*/ 257 w 518"/>
                <a:gd name="T9" fmla="*/ 0 h 263"/>
                <a:gd name="T10" fmla="*/ 306 w 518"/>
                <a:gd name="T11" fmla="*/ 0 h 263"/>
                <a:gd name="T12" fmla="*/ 507 w 518"/>
                <a:gd name="T13" fmla="*/ 127 h 263"/>
                <a:gd name="T14" fmla="*/ 505 w 518"/>
                <a:gd name="T15" fmla="*/ 20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ïş1iḋe"/>
            <p:cNvSpPr/>
            <p:nvPr/>
          </p:nvSpPr>
          <p:spPr bwMode="auto">
            <a:xfrm>
              <a:off x="4808202" y="2683184"/>
              <a:ext cx="357722" cy="2043738"/>
            </a:xfrm>
            <a:custGeom>
              <a:avLst/>
              <a:gdLst>
                <a:gd name="T0" fmla="*/ 68 w 265"/>
                <a:gd name="T1" fmla="*/ 1514 h 1514"/>
                <a:gd name="T2" fmla="*/ 0 w 265"/>
                <a:gd name="T3" fmla="*/ 1514 h 1514"/>
                <a:gd name="T4" fmla="*/ 0 w 265"/>
                <a:gd name="T5" fmla="*/ 461 h 1514"/>
                <a:gd name="T6" fmla="*/ 205 w 265"/>
                <a:gd name="T7" fmla="*/ 0 h 1514"/>
                <a:gd name="T8" fmla="*/ 265 w 265"/>
                <a:gd name="T9" fmla="*/ 27 h 1514"/>
                <a:gd name="T10" fmla="*/ 68 w 265"/>
                <a:gd name="T11" fmla="*/ 476 h 1514"/>
                <a:gd name="T12" fmla="*/ 68 w 265"/>
                <a:gd name="T13" fmla="*/ 1514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iṥľiḋé"/>
            <p:cNvSpPr/>
            <p:nvPr/>
          </p:nvSpPr>
          <p:spPr bwMode="auto">
            <a:xfrm>
              <a:off x="6183744" y="2666985"/>
              <a:ext cx="306426" cy="2059936"/>
            </a:xfrm>
            <a:custGeom>
              <a:avLst/>
              <a:gdLst>
                <a:gd name="T0" fmla="*/ 32 w 109"/>
                <a:gd name="T1" fmla="*/ 735 h 735"/>
                <a:gd name="T2" fmla="*/ 0 w 109"/>
                <a:gd name="T3" fmla="*/ 735 h 735"/>
                <a:gd name="T4" fmla="*/ 0 w 109"/>
                <a:gd name="T5" fmla="*/ 228 h 735"/>
                <a:gd name="T6" fmla="*/ 100 w 109"/>
                <a:gd name="T7" fmla="*/ 0 h 735"/>
                <a:gd name="T8" fmla="*/ 93 w 109"/>
                <a:gd name="T9" fmla="*/ 96 h 735"/>
                <a:gd name="T10" fmla="*/ 32 w 109"/>
                <a:gd name="T11" fmla="*/ 235 h 735"/>
                <a:gd name="T12" fmla="*/ 32 w 109"/>
                <a:gd name="T13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îSļïḑé"/>
            <p:cNvSpPr/>
            <p:nvPr/>
          </p:nvSpPr>
          <p:spPr bwMode="auto">
            <a:xfrm>
              <a:off x="3012845" y="4726921"/>
              <a:ext cx="1795357" cy="210583"/>
            </a:xfrm>
            <a:custGeom>
              <a:avLst/>
              <a:gdLst>
                <a:gd name="T0" fmla="*/ 640 w 640"/>
                <a:gd name="T1" fmla="*/ 0 h 75"/>
                <a:gd name="T2" fmla="*/ 640 w 640"/>
                <a:gd name="T3" fmla="*/ 75 h 75"/>
                <a:gd name="T4" fmla="*/ 0 w 640"/>
                <a:gd name="T5" fmla="*/ 75 h 75"/>
                <a:gd name="T6" fmla="*/ 22 w 640"/>
                <a:gd name="T7" fmla="*/ 22 h 75"/>
                <a:gd name="T8" fmla="*/ 76 w 640"/>
                <a:gd name="T9" fmla="*/ 0 h 75"/>
                <a:gd name="T10" fmla="*/ 640 w 640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604360" y="193271"/>
            <a:ext cx="8191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(</a:t>
            </a:r>
            <a:r>
              <a:rPr lang="zh-CN" altLang="en-US" sz="3600" b="1" dirty="0">
                <a:solidFill>
                  <a:schemeClr val="bg1"/>
                </a:solidFill>
              </a:rPr>
              <a:t>一</a:t>
            </a:r>
            <a:r>
              <a:rPr lang="en-US" altLang="zh-CN" sz="3600" b="1" dirty="0">
                <a:solidFill>
                  <a:schemeClr val="bg1"/>
                </a:solidFill>
              </a:rPr>
              <a:t>) </a:t>
            </a:r>
            <a:r>
              <a:rPr lang="zh-CN" altLang="en-US" sz="3600" b="1" dirty="0">
                <a:solidFill>
                  <a:schemeClr val="bg1"/>
                </a:solidFill>
              </a:rPr>
              <a:t>了解计算机相关概念</a:t>
            </a:r>
            <a:r>
              <a:rPr lang="en-US" altLang="zh-CN" sz="3600" b="1" dirty="0">
                <a:solidFill>
                  <a:schemeClr val="bg1"/>
                </a:solidFill>
              </a:rPr>
              <a:t> 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494" y="262764"/>
            <a:ext cx="692006" cy="55301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85" y="1494155"/>
            <a:ext cx="5720080" cy="2472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LIDE.VECTOR" val="6793c3ed-568c-497d-a342-e548c584cb85"/>
</p:tagLst>
</file>

<file path=ppt/tags/tag10.xml><?xml version="1.0" encoding="utf-8"?>
<p:tagLst xmlns:p="http://schemas.openxmlformats.org/presentationml/2006/main">
  <p:tag name="ISLIDE.VECTOR" val="5fe209dc-b95b-4c03-8e98-d959f02ffe5a"/>
</p:tagLst>
</file>

<file path=ppt/tags/tag11.xml><?xml version="1.0" encoding="utf-8"?>
<p:tagLst xmlns:p="http://schemas.openxmlformats.org/presentationml/2006/main">
  <p:tag name="ISLIDE.VECTOR" val="5fe209dc-b95b-4c03-8e98-d959f02ffe5a"/>
</p:tagLst>
</file>

<file path=ppt/tags/tag12.xml><?xml version="1.0" encoding="utf-8"?>
<p:tagLst xmlns:p="http://schemas.openxmlformats.org/presentationml/2006/main">
  <p:tag name="ISLIDE.VECTOR" val="5fe209dc-b95b-4c03-8e98-d959f02ffe5a"/>
</p:tagLst>
</file>

<file path=ppt/tags/tag13.xml><?xml version="1.0" encoding="utf-8"?>
<p:tagLst xmlns:p="http://schemas.openxmlformats.org/presentationml/2006/main">
  <p:tag name="ISLIDE.VECTOR" val="5fe209dc-b95b-4c03-8e98-d959f02ffe5a"/>
</p:tagLst>
</file>

<file path=ppt/tags/tag14.xml><?xml version="1.0" encoding="utf-8"?>
<p:tagLst xmlns:p="http://schemas.openxmlformats.org/presentationml/2006/main">
  <p:tag name="ISLIDE.VECTOR" val="5fe209dc-b95b-4c03-8e98-d959f02ffe5a"/>
</p:tagLst>
</file>

<file path=ppt/tags/tag15.xml><?xml version="1.0" encoding="utf-8"?>
<p:tagLst xmlns:p="http://schemas.openxmlformats.org/presentationml/2006/main">
  <p:tag name="ISLIDE.VECTOR" val="5fe209dc-b95b-4c03-8e98-d959f02ffe5a"/>
</p:tagLst>
</file>

<file path=ppt/tags/tag16.xml><?xml version="1.0" encoding="utf-8"?>
<p:tagLst xmlns:p="http://schemas.openxmlformats.org/presentationml/2006/main">
  <p:tag name="ISLIDE.VECTOR" val="5fe209dc-b95b-4c03-8e98-d959f02ffe5a"/>
</p:tagLst>
</file>

<file path=ppt/tags/tag17.xml><?xml version="1.0" encoding="utf-8"?>
<p:tagLst xmlns:p="http://schemas.openxmlformats.org/presentationml/2006/main">
  <p:tag name="ISLIDE.VECTOR" val="5fe209dc-b95b-4c03-8e98-d959f02ffe5a"/>
</p:tagLst>
</file>

<file path=ppt/tags/tag18.xml><?xml version="1.0" encoding="utf-8"?>
<p:tagLst xmlns:p="http://schemas.openxmlformats.org/presentationml/2006/main">
  <p:tag name="ISLIDE.VECTOR" val="5fe209dc-b95b-4c03-8e98-d959f02ffe5a"/>
</p:tagLst>
</file>

<file path=ppt/tags/tag19.xml><?xml version="1.0" encoding="utf-8"?>
<p:tagLst xmlns:p="http://schemas.openxmlformats.org/presentationml/2006/main">
  <p:tag name="ISLIDE.VECTOR" val="5fe209dc-b95b-4c03-8e98-d959f02ffe5a"/>
</p:tagLst>
</file>

<file path=ppt/tags/tag2.xml><?xml version="1.0" encoding="utf-8"?>
<p:tagLst xmlns:p="http://schemas.openxmlformats.org/presentationml/2006/main">
  <p:tag name="ISLIDE.VECTOR" val="5fe209dc-b95b-4c03-8e98-d959f02ffe5a"/>
</p:tagLst>
</file>

<file path=ppt/tags/tag20.xml><?xml version="1.0" encoding="utf-8"?>
<p:tagLst xmlns:p="http://schemas.openxmlformats.org/presentationml/2006/main">
  <p:tag name="ISLIDE.VECTOR" val="5fe209dc-b95b-4c03-8e98-d959f02ffe5a"/>
</p:tagLst>
</file>

<file path=ppt/tags/tag3.xml><?xml version="1.0" encoding="utf-8"?>
<p:tagLst xmlns:p="http://schemas.openxmlformats.org/presentationml/2006/main">
  <p:tag name="ISLIDE.VECTOR" val="5fe209dc-b95b-4c03-8e98-d959f02ffe5a"/>
</p:tagLst>
</file>

<file path=ppt/tags/tag4.xml><?xml version="1.0" encoding="utf-8"?>
<p:tagLst xmlns:p="http://schemas.openxmlformats.org/presentationml/2006/main">
  <p:tag name="ISLIDE.VECTOR" val="5fe209dc-b95b-4c03-8e98-d959f02ffe5a"/>
</p:tagLst>
</file>

<file path=ppt/tags/tag5.xml><?xml version="1.0" encoding="utf-8"?>
<p:tagLst xmlns:p="http://schemas.openxmlformats.org/presentationml/2006/main">
  <p:tag name="ISLIDE.VECTOR" val="5fe209dc-b95b-4c03-8e98-d959f02ffe5a"/>
</p:tagLst>
</file>

<file path=ppt/tags/tag6.xml><?xml version="1.0" encoding="utf-8"?>
<p:tagLst xmlns:p="http://schemas.openxmlformats.org/presentationml/2006/main">
  <p:tag name="ISLIDE.VECTOR" val="5fe209dc-b95b-4c03-8e98-d959f02ffe5a"/>
</p:tagLst>
</file>

<file path=ppt/tags/tag7.xml><?xml version="1.0" encoding="utf-8"?>
<p:tagLst xmlns:p="http://schemas.openxmlformats.org/presentationml/2006/main">
  <p:tag name="ISLIDE.VECTOR" val="5fe209dc-b95b-4c03-8e98-d959f02ffe5a"/>
</p:tagLst>
</file>

<file path=ppt/tags/tag8.xml><?xml version="1.0" encoding="utf-8"?>
<p:tagLst xmlns:p="http://schemas.openxmlformats.org/presentationml/2006/main">
  <p:tag name="ISLIDE.VECTOR" val="5fe209dc-b95b-4c03-8e98-d959f02ffe5a"/>
</p:tagLst>
</file>

<file path=ppt/tags/tag9.xml><?xml version="1.0" encoding="utf-8"?>
<p:tagLst xmlns:p="http://schemas.openxmlformats.org/presentationml/2006/main">
  <p:tag name="ISLIDE.VECTOR" val="5fe209dc-b95b-4c03-8e98-d959f02ffe5a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微软雅黑"/>
        <a:cs typeface=""/>
      </a:majorFont>
      <a:minorFont>
        <a:latin typeface="等线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739</Words>
  <Application>WPS 演示</Application>
  <PresentationFormat>宽屏</PresentationFormat>
  <Paragraphs>86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宋体</vt:lpstr>
      <vt:lpstr>Wingdings</vt:lpstr>
      <vt:lpstr>Gotham Pro Medium</vt:lpstr>
      <vt:lpstr>Wingdings</vt:lpstr>
      <vt:lpstr>等线</vt:lpstr>
      <vt:lpstr>微软雅黑</vt:lpstr>
      <vt:lpstr>等线 Light</vt:lpstr>
      <vt:lpstr>Calibri</vt:lpstr>
      <vt:lpstr>Arial Unicode MS</vt:lpstr>
      <vt:lpstr>Office 主题​​</vt:lpstr>
      <vt:lpstr>PowerPoint 演示文稿</vt:lpstr>
      <vt:lpstr>PowerPoint 演示文稿</vt:lpstr>
      <vt:lpstr>第0章：计算机概论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 Renao</dc:creator>
  <cp:lastModifiedBy>zhangdongyu</cp:lastModifiedBy>
  <cp:revision>18</cp:revision>
  <dcterms:created xsi:type="dcterms:W3CDTF">2019-12-04T07:18:00Z</dcterms:created>
  <dcterms:modified xsi:type="dcterms:W3CDTF">2022-01-03T13:04:27Z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KSOTemplateUUID">
    <vt:lpwstr>v1.0_library_UunIR82kBYkVPWndlm5Ffg==</vt:lpwstr>
  </property>
  <property fmtid="{D5CDD505-2E9C-101B-9397-08002B2CF9AE}" pid="4" name="ICV">
    <vt:lpwstr>553D9A782A094CED97EC61FE50FB5D85</vt:lpwstr>
  </property>
</Properties>
</file>