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9" r:id="rId5"/>
    <p:sldId id="278" r:id="rId7"/>
    <p:sldId id="257" r:id="rId8"/>
    <p:sldId id="258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279" r:id="rId21"/>
    <p:sldId id="280" r:id="rId22"/>
    <p:sldId id="281" r:id="rId23"/>
    <p:sldId id="312" r:id="rId24"/>
    <p:sldId id="313" r:id="rId25"/>
    <p:sldId id="314" r:id="rId26"/>
    <p:sldId id="315" r:id="rId27"/>
    <p:sldId id="316" r:id="rId28"/>
  </p:sldIdLst>
  <p:sldSz cx="12192000" cy="6858000"/>
  <p:notesSz cx="6858000" cy="9144000"/>
  <p:embeddedFontLst>
    <p:embeddedFont>
      <p:font typeface="Gotham Pro Medium" panose="02000603030000020004" pitchFamily="2" charset="0"/>
      <p:regular r:id="rId32"/>
    </p:embeddedFont>
    <p:embeddedFont>
      <p:font typeface="等线" panose="02010600030101010101" charset="-122"/>
      <p:regular r:id="rId33"/>
    </p:embeddedFont>
    <p:embeddedFont>
      <p:font typeface="微软雅黑" panose="020B0503020204020204" charset="-122"/>
      <p:regular r:id="rId34"/>
    </p:embeddedFont>
    <p:embeddedFont>
      <p:font typeface="等线 Light" panose="02010600030101010101" charset="-122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2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" y="883"/>
      </p:cViewPr>
      <p:guideLst>
        <p:guide orient="horz" pos="2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0" y="42863"/>
            <a:ext cx="121920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20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0" y="42863"/>
            <a:ext cx="121920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20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5551488"/>
            <a:ext cx="1219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0" y="5610225"/>
            <a:ext cx="12192000" cy="1247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0" name="直接连接符 9"/>
          <p:cNvCxnSpPr/>
          <p:nvPr/>
        </p:nvCxnSpPr>
        <p:spPr>
          <a:xfrm>
            <a:off x="3186113" y="2381250"/>
            <a:ext cx="0" cy="1857375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15151" y="2801946"/>
            <a:ext cx="8596736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/>
            <a:r>
              <a:rPr lang="en-US" sz="6000" b="1" noProof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linux</a:t>
            </a:r>
            <a:r>
              <a:rPr lang="zh-CN" altLang="en-US" sz="6000" b="1" noProof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学习</a:t>
            </a:r>
            <a:endParaRPr lang="zh-CN" altLang="en-US" sz="6000" b="1" noProof="1" dirty="0">
              <a:ln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77" name="star-sign_16213"/>
          <p:cNvSpPr>
            <a:spLocks noChangeAspect="1"/>
          </p:cNvSpPr>
          <p:nvPr/>
        </p:nvSpPr>
        <p:spPr>
          <a:xfrm>
            <a:off x="2978150" y="3068638"/>
            <a:ext cx="415925" cy="395287"/>
          </a:xfrm>
          <a:custGeom>
            <a:avLst/>
            <a:gdLst/>
            <a:ahLst/>
            <a:cxnLst>
              <a:cxn ang="0">
                <a:pos x="220374" y="14129"/>
              </a:cxn>
              <a:cxn ang="0">
                <a:pos x="262058" y="98465"/>
              </a:cxn>
              <a:cxn ang="0">
                <a:pos x="302974" y="128147"/>
              </a:cxn>
              <a:cxn ang="0">
                <a:pos x="396214" y="141728"/>
              </a:cxn>
              <a:cxn ang="0">
                <a:pos x="404002" y="165714"/>
              </a:cxn>
              <a:cxn ang="0">
                <a:pos x="336540" y="231431"/>
              </a:cxn>
              <a:cxn ang="0">
                <a:pos x="320964" y="279404"/>
              </a:cxn>
              <a:cxn ang="0">
                <a:pos x="336869" y="372173"/>
              </a:cxn>
              <a:cxn ang="0">
                <a:pos x="316357" y="387069"/>
              </a:cxn>
              <a:cxn ang="0">
                <a:pos x="232989" y="343258"/>
              </a:cxn>
              <a:cxn ang="0">
                <a:pos x="182420" y="343258"/>
              </a:cxn>
              <a:cxn ang="0">
                <a:pos x="98943" y="387069"/>
              </a:cxn>
              <a:cxn ang="0">
                <a:pos x="78540" y="372173"/>
              </a:cxn>
              <a:cxn ang="0">
                <a:pos x="94446" y="279404"/>
              </a:cxn>
              <a:cxn ang="0">
                <a:pos x="78869" y="231431"/>
              </a:cxn>
              <a:cxn ang="0">
                <a:pos x="11298" y="165714"/>
              </a:cxn>
              <a:cxn ang="0">
                <a:pos x="19196" y="141728"/>
              </a:cxn>
              <a:cxn ang="0">
                <a:pos x="112436" y="128147"/>
              </a:cxn>
              <a:cxn ang="0">
                <a:pos x="153352" y="98465"/>
              </a:cxn>
              <a:cxn ang="0">
                <a:pos x="195035" y="14129"/>
              </a:cxn>
              <a:cxn ang="0">
                <a:pos x="220374" y="14129"/>
              </a:cxn>
            </a:cxnLst>
            <a:pathLst>
              <a:path w="3786" h="3601">
                <a:moveTo>
                  <a:pt x="2009" y="129"/>
                </a:moveTo>
                <a:lnTo>
                  <a:pt x="2389" y="899"/>
                </a:lnTo>
                <a:cubicBezTo>
                  <a:pt x="2452" y="1028"/>
                  <a:pt x="2619" y="1150"/>
                  <a:pt x="2762" y="1170"/>
                </a:cubicBezTo>
                <a:lnTo>
                  <a:pt x="3612" y="1294"/>
                </a:lnTo>
                <a:cubicBezTo>
                  <a:pt x="3754" y="1314"/>
                  <a:pt x="3786" y="1413"/>
                  <a:pt x="3683" y="1513"/>
                </a:cubicBezTo>
                <a:lnTo>
                  <a:pt x="3068" y="2113"/>
                </a:lnTo>
                <a:cubicBezTo>
                  <a:pt x="2965" y="2213"/>
                  <a:pt x="2901" y="2409"/>
                  <a:pt x="2926" y="2551"/>
                </a:cubicBezTo>
                <a:lnTo>
                  <a:pt x="3071" y="3398"/>
                </a:lnTo>
                <a:cubicBezTo>
                  <a:pt x="3095" y="3540"/>
                  <a:pt x="3012" y="3601"/>
                  <a:pt x="2884" y="3534"/>
                </a:cubicBezTo>
                <a:lnTo>
                  <a:pt x="2124" y="3134"/>
                </a:lnTo>
                <a:cubicBezTo>
                  <a:pt x="1997" y="3067"/>
                  <a:pt x="1790" y="3067"/>
                  <a:pt x="1663" y="3134"/>
                </a:cubicBezTo>
                <a:lnTo>
                  <a:pt x="902" y="3534"/>
                </a:lnTo>
                <a:cubicBezTo>
                  <a:pt x="775" y="3600"/>
                  <a:pt x="692" y="3540"/>
                  <a:pt x="716" y="3398"/>
                </a:cubicBezTo>
                <a:lnTo>
                  <a:pt x="861" y="2551"/>
                </a:lnTo>
                <a:cubicBezTo>
                  <a:pt x="885" y="2409"/>
                  <a:pt x="822" y="2213"/>
                  <a:pt x="719" y="2113"/>
                </a:cubicBezTo>
                <a:lnTo>
                  <a:pt x="103" y="1513"/>
                </a:lnTo>
                <a:cubicBezTo>
                  <a:pt x="0" y="1413"/>
                  <a:pt x="32" y="1314"/>
                  <a:pt x="175" y="1294"/>
                </a:cubicBezTo>
                <a:lnTo>
                  <a:pt x="1025" y="1170"/>
                </a:lnTo>
                <a:cubicBezTo>
                  <a:pt x="1167" y="1150"/>
                  <a:pt x="1334" y="1028"/>
                  <a:pt x="1398" y="899"/>
                </a:cubicBezTo>
                <a:lnTo>
                  <a:pt x="1778" y="129"/>
                </a:lnTo>
                <a:cubicBezTo>
                  <a:pt x="1842" y="0"/>
                  <a:pt x="1945" y="0"/>
                  <a:pt x="2009" y="129"/>
                </a:cubicBezTo>
                <a:close/>
              </a:path>
            </a:pathLst>
          </a:custGeom>
          <a:solidFill>
            <a:srgbClr val="2F5597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078" name="6793c3ed-568c-497d-a342-e548c584cb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0020300" y="4973638"/>
            <a:ext cx="2338388" cy="1741487"/>
            <a:chOff x="2795588" y="974725"/>
            <a:chExt cx="6597650" cy="4911726"/>
          </a:xfrm>
        </p:grpSpPr>
        <p:sp>
          <p:nvSpPr>
            <p:cNvPr id="3079" name="îŝľídè"/>
            <p:cNvSpPr/>
            <p:nvPr/>
          </p:nvSpPr>
          <p:spPr>
            <a:xfrm>
              <a:off x="2795588" y="5292725"/>
              <a:ext cx="6597650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0" name="îsḻîḓè"/>
            <p:cNvSpPr/>
            <p:nvPr/>
          </p:nvSpPr>
          <p:spPr>
            <a:xfrm>
              <a:off x="2795588" y="5292725"/>
              <a:ext cx="6597650" cy="3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1" name="îSḷiďê"/>
            <p:cNvSpPr/>
            <p:nvPr/>
          </p:nvSpPr>
          <p:spPr>
            <a:xfrm>
              <a:off x="7588251" y="5391150"/>
              <a:ext cx="234950" cy="4763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2" name="iṣľiḋé"/>
            <p:cNvSpPr/>
            <p:nvPr/>
          </p:nvSpPr>
          <p:spPr>
            <a:xfrm>
              <a:off x="7967663" y="5391150"/>
              <a:ext cx="574675" cy="4763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3" name="ïṩľíḓè"/>
            <p:cNvSpPr/>
            <p:nvPr/>
          </p:nvSpPr>
          <p:spPr>
            <a:xfrm>
              <a:off x="6024563" y="5448300"/>
              <a:ext cx="858838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4" name="ïś1iḑé"/>
            <p:cNvSpPr/>
            <p:nvPr/>
          </p:nvSpPr>
          <p:spPr>
            <a:xfrm>
              <a:off x="5800726" y="5448300"/>
              <a:ext cx="149225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5" name="í$ḻíḑe"/>
            <p:cNvSpPr/>
            <p:nvPr/>
          </p:nvSpPr>
          <p:spPr>
            <a:xfrm>
              <a:off x="4046538" y="5387975"/>
              <a:ext cx="554038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6" name="íṧlïḍé"/>
            <p:cNvSpPr/>
            <p:nvPr/>
          </p:nvSpPr>
          <p:spPr>
            <a:xfrm>
              <a:off x="4672013" y="5387975"/>
              <a:ext cx="396875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7" name="íṧľíďe"/>
            <p:cNvSpPr/>
            <p:nvPr/>
          </p:nvSpPr>
          <p:spPr>
            <a:xfrm>
              <a:off x="3679826" y="5448300"/>
              <a:ext cx="468313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8" name="iṩļïḑé"/>
            <p:cNvSpPr/>
            <p:nvPr/>
          </p:nvSpPr>
          <p:spPr>
            <a:xfrm>
              <a:off x="3300413" y="974725"/>
              <a:ext cx="2698750" cy="3727450"/>
            </a:xfrm>
            <a:custGeom>
              <a:avLst/>
              <a:gdLst/>
              <a:ahLst/>
              <a:cxnLst>
                <a:cxn ang="0">
                  <a:pos x="2622868" y="3727450"/>
                </a:cxn>
                <a:cxn ang="0">
                  <a:pos x="75881" y="3727450"/>
                </a:cxn>
                <a:cxn ang="0">
                  <a:pos x="0" y="3651648"/>
                </a:cxn>
                <a:cxn ang="0">
                  <a:pos x="0" y="75801"/>
                </a:cxn>
                <a:cxn ang="0">
                  <a:pos x="75881" y="0"/>
                </a:cxn>
                <a:cxn ang="0">
                  <a:pos x="2622868" y="0"/>
                </a:cxn>
                <a:cxn ang="0">
                  <a:pos x="2698750" y="75801"/>
                </a:cxn>
                <a:cxn ang="0">
                  <a:pos x="2698750" y="3651648"/>
                </a:cxn>
                <a:cxn ang="0">
                  <a:pos x="2622868" y="3727450"/>
                </a:cxn>
                <a:cxn ang="0">
                  <a:pos x="75881" y="3295"/>
                </a:cxn>
                <a:cxn ang="0">
                  <a:pos x="3299" y="75801"/>
                </a:cxn>
                <a:cxn ang="0">
                  <a:pos x="3299" y="3651648"/>
                </a:cxn>
                <a:cxn ang="0">
                  <a:pos x="75881" y="3724154"/>
                </a:cxn>
                <a:cxn ang="0">
                  <a:pos x="2622868" y="3724154"/>
                </a:cxn>
                <a:cxn ang="0">
                  <a:pos x="2695450" y="3651648"/>
                </a:cxn>
                <a:cxn ang="0">
                  <a:pos x="2695450" y="75801"/>
                </a:cxn>
                <a:cxn ang="0">
                  <a:pos x="2622868" y="3295"/>
                </a:cxn>
                <a:cxn ang="0">
                  <a:pos x="75881" y="3295"/>
                </a:cxn>
              </a:cxnLst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ïśľíďè"/>
            <p:cNvSpPr/>
            <p:nvPr/>
          </p:nvSpPr>
          <p:spPr>
            <a:xfrm>
              <a:off x="6153151" y="974725"/>
              <a:ext cx="2698750" cy="3727450"/>
            </a:xfrm>
            <a:custGeom>
              <a:avLst/>
              <a:gdLst/>
              <a:ahLst/>
              <a:cxnLst>
                <a:cxn ang="0">
                  <a:pos x="2622868" y="3727450"/>
                </a:cxn>
                <a:cxn ang="0">
                  <a:pos x="75881" y="3727450"/>
                </a:cxn>
                <a:cxn ang="0">
                  <a:pos x="0" y="3651648"/>
                </a:cxn>
                <a:cxn ang="0">
                  <a:pos x="0" y="75801"/>
                </a:cxn>
                <a:cxn ang="0">
                  <a:pos x="75881" y="0"/>
                </a:cxn>
                <a:cxn ang="0">
                  <a:pos x="2622868" y="0"/>
                </a:cxn>
                <a:cxn ang="0">
                  <a:pos x="2698750" y="75801"/>
                </a:cxn>
                <a:cxn ang="0">
                  <a:pos x="2698750" y="3651648"/>
                </a:cxn>
                <a:cxn ang="0">
                  <a:pos x="2622868" y="3727450"/>
                </a:cxn>
                <a:cxn ang="0">
                  <a:pos x="75881" y="3295"/>
                </a:cxn>
                <a:cxn ang="0">
                  <a:pos x="3299" y="75801"/>
                </a:cxn>
                <a:cxn ang="0">
                  <a:pos x="3299" y="3651648"/>
                </a:cxn>
                <a:cxn ang="0">
                  <a:pos x="75881" y="3724154"/>
                </a:cxn>
                <a:cxn ang="0">
                  <a:pos x="2622868" y="3724154"/>
                </a:cxn>
                <a:cxn ang="0">
                  <a:pos x="2695450" y="3651648"/>
                </a:cxn>
                <a:cxn ang="0">
                  <a:pos x="2695450" y="75801"/>
                </a:cxn>
                <a:cxn ang="0">
                  <a:pos x="2622868" y="3295"/>
                </a:cxn>
                <a:cxn ang="0">
                  <a:pos x="75881" y="3295"/>
                </a:cxn>
              </a:cxnLst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íṥľiďê"/>
            <p:cNvSpPr/>
            <p:nvPr/>
          </p:nvSpPr>
          <p:spPr>
            <a:xfrm>
              <a:off x="6424613" y="1222375"/>
              <a:ext cx="1843088" cy="355600"/>
            </a:xfrm>
            <a:custGeom>
              <a:avLst/>
              <a:gdLst/>
              <a:ahLst/>
              <a:cxnLst>
                <a:cxn ang="0">
                  <a:pos x="138478" y="246944"/>
                </a:cxn>
                <a:cxn ang="0">
                  <a:pos x="286849" y="0"/>
                </a:cxn>
                <a:cxn ang="0">
                  <a:pos x="636343" y="105362"/>
                </a:cxn>
                <a:cxn ang="0">
                  <a:pos x="751742" y="46096"/>
                </a:cxn>
                <a:cxn ang="0">
                  <a:pos x="1134208" y="214018"/>
                </a:cxn>
                <a:cxn ang="0">
                  <a:pos x="1256201" y="174507"/>
                </a:cxn>
                <a:cxn ang="0">
                  <a:pos x="1602398" y="276577"/>
                </a:cxn>
                <a:cxn ang="0">
                  <a:pos x="1651855" y="256822"/>
                </a:cxn>
                <a:cxn ang="0">
                  <a:pos x="1836493" y="345722"/>
                </a:cxn>
                <a:cxn ang="0">
                  <a:pos x="1843088" y="355600"/>
                </a:cxn>
                <a:cxn ang="0">
                  <a:pos x="1714500" y="355600"/>
                </a:cxn>
                <a:cxn ang="0">
                  <a:pos x="1615586" y="355600"/>
                </a:cxn>
                <a:cxn ang="0">
                  <a:pos x="1266092" y="355600"/>
                </a:cxn>
                <a:cxn ang="0">
                  <a:pos x="1094642" y="355600"/>
                </a:cxn>
                <a:cxn ang="0">
                  <a:pos x="959460" y="355600"/>
                </a:cxn>
                <a:cxn ang="0">
                  <a:pos x="755039" y="355600"/>
                </a:cxn>
                <a:cxn ang="0">
                  <a:pos x="715474" y="355600"/>
                </a:cxn>
                <a:cxn ang="0">
                  <a:pos x="207718" y="355600"/>
                </a:cxn>
                <a:cxn ang="0">
                  <a:pos x="56050" y="355600"/>
                </a:cxn>
                <a:cxn ang="0">
                  <a:pos x="138478" y="246944"/>
                </a:cxn>
              </a:cxnLst>
              <a:pathLst>
                <a:path w="559" h="108">
                  <a:moveTo>
                    <a:pt x="42" y="75"/>
                  </a:moveTo>
                  <a:cubicBezTo>
                    <a:pt x="22" y="31"/>
                    <a:pt x="38" y="0"/>
                    <a:pt x="87" y="0"/>
                  </a:cubicBezTo>
                  <a:cubicBezTo>
                    <a:pt x="117" y="0"/>
                    <a:pt x="156" y="12"/>
                    <a:pt x="193" y="32"/>
                  </a:cubicBezTo>
                  <a:cubicBezTo>
                    <a:pt x="197" y="21"/>
                    <a:pt x="209" y="14"/>
                    <a:pt x="228" y="14"/>
                  </a:cubicBezTo>
                  <a:cubicBezTo>
                    <a:pt x="261" y="14"/>
                    <a:pt x="307" y="35"/>
                    <a:pt x="344" y="65"/>
                  </a:cubicBezTo>
                  <a:cubicBezTo>
                    <a:pt x="352" y="58"/>
                    <a:pt x="365" y="54"/>
                    <a:pt x="381" y="53"/>
                  </a:cubicBezTo>
                  <a:cubicBezTo>
                    <a:pt x="413" y="52"/>
                    <a:pt x="452" y="64"/>
                    <a:pt x="486" y="84"/>
                  </a:cubicBezTo>
                  <a:cubicBezTo>
                    <a:pt x="489" y="80"/>
                    <a:pt x="494" y="78"/>
                    <a:pt x="501" y="78"/>
                  </a:cubicBezTo>
                  <a:cubicBezTo>
                    <a:pt x="519" y="77"/>
                    <a:pt x="544" y="89"/>
                    <a:pt x="557" y="105"/>
                  </a:cubicBezTo>
                  <a:cubicBezTo>
                    <a:pt x="557" y="106"/>
                    <a:pt x="558" y="107"/>
                    <a:pt x="559" y="108"/>
                  </a:cubicBezTo>
                  <a:cubicBezTo>
                    <a:pt x="520" y="108"/>
                    <a:pt x="520" y="108"/>
                    <a:pt x="520" y="108"/>
                  </a:cubicBezTo>
                  <a:cubicBezTo>
                    <a:pt x="490" y="108"/>
                    <a:pt x="490" y="108"/>
                    <a:pt x="490" y="108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32" y="108"/>
                    <a:pt x="332" y="108"/>
                    <a:pt x="332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0" y="92"/>
                    <a:pt x="19" y="75"/>
                    <a:pt x="42" y="75"/>
                  </a:cubicBezTo>
                  <a:close/>
                </a:path>
              </a:pathLst>
            </a:custGeom>
            <a:solidFill>
              <a:srgbClr val="F3F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ïš1íḓè"/>
            <p:cNvSpPr/>
            <p:nvPr/>
          </p:nvSpPr>
          <p:spPr>
            <a:xfrm>
              <a:off x="3567113" y="1819275"/>
              <a:ext cx="2432050" cy="471488"/>
            </a:xfrm>
            <a:custGeom>
              <a:avLst/>
              <a:gdLst/>
              <a:ahLst/>
              <a:cxnLst>
                <a:cxn ang="0">
                  <a:pos x="161696" y="270363"/>
                </a:cxn>
                <a:cxn ang="0">
                  <a:pos x="181496" y="270363"/>
                </a:cxn>
                <a:cxn ang="0">
                  <a:pos x="287094" y="158261"/>
                </a:cxn>
                <a:cxn ang="0">
                  <a:pos x="478490" y="217609"/>
                </a:cxn>
                <a:cxn ang="0">
                  <a:pos x="663286" y="0"/>
                </a:cxn>
                <a:cxn ang="0">
                  <a:pos x="1065878" y="148370"/>
                </a:cxn>
                <a:cxn ang="0">
                  <a:pos x="1191275" y="62645"/>
                </a:cxn>
                <a:cxn ang="0">
                  <a:pos x="1636766" y="296740"/>
                </a:cxn>
                <a:cxn ang="0">
                  <a:pos x="1636766" y="296740"/>
                </a:cxn>
                <a:cxn ang="0">
                  <a:pos x="1775363" y="243986"/>
                </a:cxn>
                <a:cxn ang="0">
                  <a:pos x="2171355" y="385762"/>
                </a:cxn>
                <a:cxn ang="0">
                  <a:pos x="2224154" y="359385"/>
                </a:cxn>
                <a:cxn ang="0">
                  <a:pos x="2432050" y="471488"/>
                </a:cxn>
                <a:cxn ang="0">
                  <a:pos x="2280253" y="471488"/>
                </a:cxn>
                <a:cxn ang="0">
                  <a:pos x="2177955" y="471488"/>
                </a:cxn>
                <a:cxn ang="0">
                  <a:pos x="1781963" y="471488"/>
                </a:cxn>
                <a:cxn ang="0">
                  <a:pos x="1597167" y="471488"/>
                </a:cxn>
                <a:cxn ang="0">
                  <a:pos x="1432170" y="471488"/>
                </a:cxn>
                <a:cxn ang="0">
                  <a:pos x="1197875" y="471488"/>
                </a:cxn>
                <a:cxn ang="0">
                  <a:pos x="755684" y="471488"/>
                </a:cxn>
                <a:cxn ang="0">
                  <a:pos x="584087" y="471488"/>
                </a:cxn>
                <a:cxn ang="0">
                  <a:pos x="521389" y="471488"/>
                </a:cxn>
                <a:cxn ang="0">
                  <a:pos x="277194" y="471488"/>
                </a:cxn>
                <a:cxn ang="0">
                  <a:pos x="56098" y="471488"/>
                </a:cxn>
                <a:cxn ang="0">
                  <a:pos x="161696" y="270363"/>
                </a:cxn>
              </a:cxnLst>
              <a:pathLst>
                <a:path w="737" h="143">
                  <a:moveTo>
                    <a:pt x="49" y="82"/>
                  </a:moveTo>
                  <a:cubicBezTo>
                    <a:pt x="51" y="82"/>
                    <a:pt x="53" y="82"/>
                    <a:pt x="55" y="82"/>
                  </a:cubicBezTo>
                  <a:cubicBezTo>
                    <a:pt x="53" y="61"/>
                    <a:pt x="64" y="48"/>
                    <a:pt x="87" y="48"/>
                  </a:cubicBezTo>
                  <a:cubicBezTo>
                    <a:pt x="104" y="48"/>
                    <a:pt x="124" y="55"/>
                    <a:pt x="145" y="66"/>
                  </a:cubicBezTo>
                  <a:cubicBezTo>
                    <a:pt x="139" y="26"/>
                    <a:pt x="158" y="0"/>
                    <a:pt x="201" y="0"/>
                  </a:cubicBezTo>
                  <a:cubicBezTo>
                    <a:pt x="236" y="0"/>
                    <a:pt x="280" y="17"/>
                    <a:pt x="323" y="45"/>
                  </a:cubicBezTo>
                  <a:cubicBezTo>
                    <a:pt x="327" y="29"/>
                    <a:pt x="340" y="19"/>
                    <a:pt x="361" y="19"/>
                  </a:cubicBezTo>
                  <a:cubicBezTo>
                    <a:pt x="399" y="19"/>
                    <a:pt x="453" y="49"/>
                    <a:pt x="496" y="90"/>
                  </a:cubicBezTo>
                  <a:cubicBezTo>
                    <a:pt x="496" y="90"/>
                    <a:pt x="496" y="90"/>
                    <a:pt x="496" y="90"/>
                  </a:cubicBezTo>
                  <a:cubicBezTo>
                    <a:pt x="505" y="81"/>
                    <a:pt x="519" y="75"/>
                    <a:pt x="538" y="74"/>
                  </a:cubicBezTo>
                  <a:cubicBezTo>
                    <a:pt x="574" y="72"/>
                    <a:pt x="618" y="89"/>
                    <a:pt x="658" y="117"/>
                  </a:cubicBezTo>
                  <a:cubicBezTo>
                    <a:pt x="661" y="112"/>
                    <a:pt x="667" y="109"/>
                    <a:pt x="674" y="109"/>
                  </a:cubicBezTo>
                  <a:cubicBezTo>
                    <a:pt x="694" y="108"/>
                    <a:pt x="721" y="123"/>
                    <a:pt x="737" y="143"/>
                  </a:cubicBezTo>
                  <a:cubicBezTo>
                    <a:pt x="691" y="143"/>
                    <a:pt x="691" y="143"/>
                    <a:pt x="691" y="143"/>
                  </a:cubicBezTo>
                  <a:cubicBezTo>
                    <a:pt x="660" y="143"/>
                    <a:pt x="660" y="143"/>
                    <a:pt x="660" y="143"/>
                  </a:cubicBezTo>
                  <a:cubicBezTo>
                    <a:pt x="540" y="143"/>
                    <a:pt x="540" y="143"/>
                    <a:pt x="540" y="143"/>
                  </a:cubicBezTo>
                  <a:cubicBezTo>
                    <a:pt x="484" y="143"/>
                    <a:pt x="484" y="143"/>
                    <a:pt x="484" y="143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13"/>
                    <a:pt x="14" y="86"/>
                    <a:pt x="49" y="82"/>
                  </a:cubicBezTo>
                  <a:close/>
                </a:path>
              </a:pathLst>
            </a:custGeom>
            <a:solidFill>
              <a:srgbClr val="F3F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íş1îďê"/>
            <p:cNvSpPr/>
            <p:nvPr/>
          </p:nvSpPr>
          <p:spPr>
            <a:xfrm>
              <a:off x="7061201" y="3654425"/>
              <a:ext cx="1233488" cy="673100"/>
            </a:xfrm>
            <a:prstGeom prst="rect">
              <a:avLst/>
            </a:prstGeom>
            <a:solidFill>
              <a:srgbClr val="D4E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3" name="iśľïďe"/>
            <p:cNvSpPr/>
            <p:nvPr/>
          </p:nvSpPr>
          <p:spPr>
            <a:xfrm>
              <a:off x="6635751" y="3654425"/>
              <a:ext cx="425450" cy="673100"/>
            </a:xfrm>
            <a:prstGeom prst="rect">
              <a:avLst/>
            </a:prstGeom>
            <a:solidFill>
              <a:srgbClr val="CADEFC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4" name="iṥļíḍè"/>
            <p:cNvSpPr/>
            <p:nvPr/>
          </p:nvSpPr>
          <p:spPr>
            <a:xfrm>
              <a:off x="704373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5" name="îṧḻïḍê"/>
            <p:cNvSpPr/>
            <p:nvPr/>
          </p:nvSpPr>
          <p:spPr>
            <a:xfrm>
              <a:off x="661828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6" name="íśḻîḑe"/>
            <p:cNvSpPr/>
            <p:nvPr/>
          </p:nvSpPr>
          <p:spPr>
            <a:xfrm>
              <a:off x="8278813" y="3094038"/>
              <a:ext cx="34925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7" name="išļiḋé"/>
            <p:cNvSpPr/>
            <p:nvPr/>
          </p:nvSpPr>
          <p:spPr>
            <a:xfrm>
              <a:off x="7043738" y="2811463"/>
              <a:ext cx="1270000" cy="282575"/>
            </a:xfrm>
            <a:custGeom>
              <a:avLst/>
              <a:gdLst/>
              <a:ahLst/>
              <a:cxnLst>
                <a:cxn ang="0">
                  <a:pos x="1270000" y="282575"/>
                </a:cxn>
                <a:cxn ang="0">
                  <a:pos x="0" y="282575"/>
                </a:cxn>
                <a:cxn ang="0">
                  <a:pos x="422275" y="0"/>
                </a:cxn>
                <a:cxn ang="0">
                  <a:pos x="1270000" y="282575"/>
                </a:cxn>
              </a:cxnLst>
              <a:pathLst>
                <a:path w="800" h="178">
                  <a:moveTo>
                    <a:pt x="800" y="178"/>
                  </a:moveTo>
                  <a:lnTo>
                    <a:pt x="0" y="178"/>
                  </a:lnTo>
                  <a:lnTo>
                    <a:pt x="266" y="0"/>
                  </a:lnTo>
                  <a:lnTo>
                    <a:pt x="800" y="178"/>
                  </a:lnTo>
                  <a:close/>
                </a:path>
              </a:pathLst>
            </a:custGeom>
            <a:solidFill>
              <a:srgbClr val="D4E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î$líḍé"/>
            <p:cNvSpPr/>
            <p:nvPr/>
          </p:nvSpPr>
          <p:spPr>
            <a:xfrm>
              <a:off x="6618288" y="2811463"/>
              <a:ext cx="847725" cy="282575"/>
            </a:xfrm>
            <a:custGeom>
              <a:avLst/>
              <a:gdLst/>
              <a:ahLst/>
              <a:cxnLst>
                <a:cxn ang="0">
                  <a:pos x="0" y="282575"/>
                </a:cxn>
                <a:cxn ang="0">
                  <a:pos x="425450" y="282575"/>
                </a:cxn>
                <a:cxn ang="0">
                  <a:pos x="847725" y="0"/>
                </a:cxn>
                <a:cxn ang="0">
                  <a:pos x="0" y="282575"/>
                </a:cxn>
              </a:cxnLst>
              <a:pathLst>
                <a:path w="534" h="178">
                  <a:moveTo>
                    <a:pt x="0" y="178"/>
                  </a:moveTo>
                  <a:lnTo>
                    <a:pt x="268" y="178"/>
                  </a:lnTo>
                  <a:lnTo>
                    <a:pt x="534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ADE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ïṣļiďè"/>
            <p:cNvSpPr/>
            <p:nvPr/>
          </p:nvSpPr>
          <p:spPr>
            <a:xfrm>
              <a:off x="3590926" y="3632200"/>
              <a:ext cx="603250" cy="1660525"/>
            </a:xfrm>
            <a:custGeom>
              <a:avLst/>
              <a:gdLst/>
              <a:ahLst/>
              <a:cxnLst>
                <a:cxn ang="0">
                  <a:pos x="191193" y="1660525"/>
                </a:cxn>
                <a:cxn ang="0">
                  <a:pos x="418648" y="1660525"/>
                </a:cxn>
                <a:cxn ang="0">
                  <a:pos x="438427" y="299817"/>
                </a:cxn>
                <a:cxn ang="0">
                  <a:pos x="332941" y="0"/>
                </a:cxn>
                <a:cxn ang="0">
                  <a:pos x="191193" y="1660525"/>
                </a:cxn>
              </a:cxnLst>
              <a:pathLst>
                <a:path w="183" h="504">
                  <a:moveTo>
                    <a:pt x="58" y="504"/>
                  </a:moveTo>
                  <a:cubicBezTo>
                    <a:pt x="127" y="504"/>
                    <a:pt x="127" y="504"/>
                    <a:pt x="127" y="504"/>
                  </a:cubicBezTo>
                  <a:cubicBezTo>
                    <a:pt x="163" y="441"/>
                    <a:pt x="183" y="273"/>
                    <a:pt x="133" y="91"/>
                  </a:cubicBezTo>
                  <a:cubicBezTo>
                    <a:pt x="124" y="61"/>
                    <a:pt x="114" y="30"/>
                    <a:pt x="101" y="0"/>
                  </a:cubicBezTo>
                  <a:cubicBezTo>
                    <a:pt x="82" y="256"/>
                    <a:pt x="0" y="428"/>
                    <a:pt x="58" y="504"/>
                  </a:cubicBezTo>
                  <a:close/>
                </a:path>
              </a:pathLst>
            </a:custGeom>
            <a:solidFill>
              <a:srgbClr val="E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iṡľïḓê"/>
            <p:cNvSpPr/>
            <p:nvPr/>
          </p:nvSpPr>
          <p:spPr>
            <a:xfrm>
              <a:off x="3838576" y="4064000"/>
              <a:ext cx="569913" cy="1228725"/>
            </a:xfrm>
            <a:custGeom>
              <a:avLst/>
              <a:gdLst/>
              <a:ahLst/>
              <a:cxnLst>
                <a:cxn ang="0">
                  <a:pos x="362372" y="1228725"/>
                </a:cxn>
                <a:cxn ang="0">
                  <a:pos x="138360" y="1228725"/>
                </a:cxn>
                <a:cxn ang="0">
                  <a:pos x="204246" y="224003"/>
                </a:cxn>
                <a:cxn ang="0">
                  <a:pos x="326135" y="0"/>
                </a:cxn>
                <a:cxn ang="0">
                  <a:pos x="362372" y="1228725"/>
                </a:cxn>
              </a:cxnLst>
              <a:pathLst>
                <a:path w="173" h="373">
                  <a:moveTo>
                    <a:pt x="110" y="373"/>
                  </a:moveTo>
                  <a:cubicBezTo>
                    <a:pt x="42" y="373"/>
                    <a:pt x="42" y="373"/>
                    <a:pt x="42" y="373"/>
                  </a:cubicBezTo>
                  <a:cubicBezTo>
                    <a:pt x="10" y="326"/>
                    <a:pt x="0" y="203"/>
                    <a:pt x="62" y="68"/>
                  </a:cubicBezTo>
                  <a:cubicBezTo>
                    <a:pt x="72" y="46"/>
                    <a:pt x="85" y="23"/>
                    <a:pt x="99" y="0"/>
                  </a:cubicBezTo>
                  <a:cubicBezTo>
                    <a:pt x="102" y="189"/>
                    <a:pt x="173" y="317"/>
                    <a:pt x="110" y="373"/>
                  </a:cubicBezTo>
                  <a:close/>
                </a:path>
              </a:pathLst>
            </a:custGeom>
            <a:solidFill>
              <a:srgbClr val="E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íṣļiḍé"/>
            <p:cNvSpPr/>
            <p:nvPr/>
          </p:nvSpPr>
          <p:spPr>
            <a:xfrm>
              <a:off x="4141788" y="4232275"/>
              <a:ext cx="2325688" cy="1060450"/>
            </a:xfrm>
            <a:custGeom>
              <a:avLst/>
              <a:gdLst/>
              <a:ahLst/>
              <a:cxnLst>
                <a:cxn ang="0">
                  <a:pos x="174838" y="408372"/>
                </a:cxn>
                <a:cxn ang="0">
                  <a:pos x="352976" y="513758"/>
                </a:cxn>
                <a:cxn ang="0">
                  <a:pos x="656470" y="582918"/>
                </a:cxn>
                <a:cxn ang="0">
                  <a:pos x="1372320" y="332625"/>
                </a:cxn>
                <a:cxn ang="0">
                  <a:pos x="1900136" y="408372"/>
                </a:cxn>
                <a:cxn ang="0">
                  <a:pos x="1860550" y="638904"/>
                </a:cxn>
                <a:cxn ang="0">
                  <a:pos x="1745090" y="922130"/>
                </a:cxn>
                <a:cxn ang="0">
                  <a:pos x="2025492" y="1060450"/>
                </a:cxn>
                <a:cxn ang="0">
                  <a:pos x="95666" y="1060450"/>
                </a:cxn>
                <a:cxn ang="0">
                  <a:pos x="174838" y="408372"/>
                </a:cxn>
              </a:cxnLst>
              <a:pathLst>
                <a:path w="705" h="322">
                  <a:moveTo>
                    <a:pt x="53" y="124"/>
                  </a:moveTo>
                  <a:cubicBezTo>
                    <a:pt x="79" y="85"/>
                    <a:pt x="91" y="120"/>
                    <a:pt x="107" y="156"/>
                  </a:cubicBezTo>
                  <a:cubicBezTo>
                    <a:pt x="125" y="195"/>
                    <a:pt x="148" y="233"/>
                    <a:pt x="199" y="177"/>
                  </a:cubicBezTo>
                  <a:cubicBezTo>
                    <a:pt x="319" y="44"/>
                    <a:pt x="492" y="0"/>
                    <a:pt x="416" y="101"/>
                  </a:cubicBezTo>
                  <a:cubicBezTo>
                    <a:pt x="341" y="203"/>
                    <a:pt x="386" y="239"/>
                    <a:pt x="576" y="124"/>
                  </a:cubicBezTo>
                  <a:cubicBezTo>
                    <a:pt x="654" y="78"/>
                    <a:pt x="607" y="136"/>
                    <a:pt x="564" y="194"/>
                  </a:cubicBezTo>
                  <a:cubicBezTo>
                    <a:pt x="530" y="239"/>
                    <a:pt x="499" y="284"/>
                    <a:pt x="529" y="280"/>
                  </a:cubicBezTo>
                  <a:cubicBezTo>
                    <a:pt x="599" y="271"/>
                    <a:pt x="705" y="252"/>
                    <a:pt x="614" y="322"/>
                  </a:cubicBezTo>
                  <a:cubicBezTo>
                    <a:pt x="29" y="322"/>
                    <a:pt x="29" y="322"/>
                    <a:pt x="29" y="322"/>
                  </a:cubicBezTo>
                  <a:cubicBezTo>
                    <a:pt x="29" y="322"/>
                    <a:pt x="0" y="207"/>
                    <a:pt x="53" y="124"/>
                  </a:cubicBezTo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iṡļíḑe"/>
            <p:cNvSpPr/>
            <p:nvPr/>
          </p:nvSpPr>
          <p:spPr>
            <a:xfrm>
              <a:off x="7981951" y="4805363"/>
              <a:ext cx="263525" cy="487363"/>
            </a:xfrm>
            <a:custGeom>
              <a:avLst/>
              <a:gdLst/>
              <a:ahLst/>
              <a:cxnLst>
                <a:cxn ang="0">
                  <a:pos x="227290" y="487363"/>
                </a:cxn>
                <a:cxn ang="0">
                  <a:pos x="0" y="0"/>
                </a:cxn>
                <a:cxn ang="0">
                  <a:pos x="0" y="487363"/>
                </a:cxn>
                <a:cxn ang="0">
                  <a:pos x="227290" y="487363"/>
                </a:cxn>
              </a:cxnLst>
              <a:pathLst>
                <a:path w="80" h="148">
                  <a:moveTo>
                    <a:pt x="69" y="148"/>
                  </a:moveTo>
                  <a:cubicBezTo>
                    <a:pt x="69" y="148"/>
                    <a:pt x="80" y="50"/>
                    <a:pt x="0" y="0"/>
                  </a:cubicBezTo>
                  <a:cubicBezTo>
                    <a:pt x="23" y="70"/>
                    <a:pt x="0" y="148"/>
                    <a:pt x="0" y="148"/>
                  </a:cubicBezTo>
                  <a:lnTo>
                    <a:pt x="69" y="148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îSlïďè"/>
            <p:cNvSpPr/>
            <p:nvPr/>
          </p:nvSpPr>
          <p:spPr>
            <a:xfrm>
              <a:off x="8062913" y="4894263"/>
              <a:ext cx="341313" cy="398463"/>
            </a:xfrm>
            <a:custGeom>
              <a:avLst/>
              <a:gdLst/>
              <a:ahLst/>
              <a:cxnLst>
                <a:cxn ang="0">
                  <a:pos x="0" y="398463"/>
                </a:cxn>
                <a:cxn ang="0">
                  <a:pos x="341313" y="0"/>
                </a:cxn>
                <a:cxn ang="0">
                  <a:pos x="185568" y="398463"/>
                </a:cxn>
                <a:cxn ang="0">
                  <a:pos x="0" y="398463"/>
                </a:cxn>
              </a:cxnLst>
              <a:pathLst>
                <a:path w="103" h="121">
                  <a:moveTo>
                    <a:pt x="0" y="121"/>
                  </a:moveTo>
                  <a:cubicBezTo>
                    <a:pt x="0" y="121"/>
                    <a:pt x="22" y="41"/>
                    <a:pt x="103" y="0"/>
                  </a:cubicBezTo>
                  <a:cubicBezTo>
                    <a:pt x="62" y="58"/>
                    <a:pt x="56" y="121"/>
                    <a:pt x="56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ï$ľíḓé"/>
            <p:cNvSpPr/>
            <p:nvPr/>
          </p:nvSpPr>
          <p:spPr>
            <a:xfrm>
              <a:off x="6229351" y="5053013"/>
              <a:ext cx="155575" cy="239713"/>
            </a:xfrm>
            <a:custGeom>
              <a:avLst/>
              <a:gdLst/>
              <a:ahLst/>
              <a:cxnLst>
                <a:cxn ang="0">
                  <a:pos x="0" y="239713"/>
                </a:cxn>
                <a:cxn ang="0">
                  <a:pos x="155575" y="0"/>
                </a:cxn>
                <a:cxn ang="0">
                  <a:pos x="112543" y="239713"/>
                </a:cxn>
                <a:cxn ang="0">
                  <a:pos x="0" y="239713"/>
                </a:cxn>
              </a:cxnLst>
              <a:pathLst>
                <a:path w="47" h="73">
                  <a:moveTo>
                    <a:pt x="0" y="73"/>
                  </a:moveTo>
                  <a:cubicBezTo>
                    <a:pt x="0" y="73"/>
                    <a:pt x="4" y="25"/>
                    <a:pt x="47" y="0"/>
                  </a:cubicBezTo>
                  <a:cubicBezTo>
                    <a:pt x="30" y="35"/>
                    <a:pt x="34" y="73"/>
                    <a:pt x="34" y="73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íSľîḍe"/>
            <p:cNvSpPr/>
            <p:nvPr/>
          </p:nvSpPr>
          <p:spPr>
            <a:xfrm>
              <a:off x="6146801" y="4933950"/>
              <a:ext cx="185738" cy="358775"/>
            </a:xfrm>
            <a:custGeom>
              <a:avLst/>
              <a:gdLst/>
              <a:ahLst/>
              <a:cxnLst>
                <a:cxn ang="0">
                  <a:pos x="0" y="358775"/>
                </a:cxn>
                <a:cxn ang="0">
                  <a:pos x="185738" y="0"/>
                </a:cxn>
                <a:cxn ang="0">
                  <a:pos x="112769" y="358775"/>
                </a:cxn>
                <a:cxn ang="0">
                  <a:pos x="0" y="358775"/>
                </a:cxn>
              </a:cxnLst>
              <a:pathLst>
                <a:path w="56" h="109">
                  <a:moveTo>
                    <a:pt x="0" y="109"/>
                  </a:moveTo>
                  <a:cubicBezTo>
                    <a:pt x="0" y="109"/>
                    <a:pt x="3" y="29"/>
                    <a:pt x="56" y="0"/>
                  </a:cubicBezTo>
                  <a:cubicBezTo>
                    <a:pt x="32" y="41"/>
                    <a:pt x="34" y="109"/>
                    <a:pt x="34" y="109"/>
                  </a:cubicBezTo>
                  <a:cubicBezTo>
                    <a:pt x="0" y="109"/>
                    <a:pt x="0" y="109"/>
                    <a:pt x="0" y="109"/>
                  </a:cubicBezTo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îṡ1îḓé"/>
            <p:cNvSpPr/>
            <p:nvPr/>
          </p:nvSpPr>
          <p:spPr>
            <a:xfrm>
              <a:off x="3505201" y="5194300"/>
              <a:ext cx="85725" cy="98425"/>
            </a:xfrm>
            <a:custGeom>
              <a:avLst/>
              <a:gdLst/>
              <a:ahLst/>
              <a:cxnLst>
                <a:cxn ang="0">
                  <a:pos x="0" y="98425"/>
                </a:cxn>
                <a:cxn ang="0">
                  <a:pos x="85725" y="0"/>
                </a:cxn>
                <a:cxn ang="0">
                  <a:pos x="59348" y="98425"/>
                </a:cxn>
                <a:cxn ang="0">
                  <a:pos x="0" y="98425"/>
                </a:cxn>
              </a:cxnLst>
              <a:pathLst>
                <a:path w="26" h="30">
                  <a:moveTo>
                    <a:pt x="0" y="30"/>
                  </a:moveTo>
                  <a:cubicBezTo>
                    <a:pt x="0" y="30"/>
                    <a:pt x="3" y="10"/>
                    <a:pt x="26" y="0"/>
                  </a:cubicBezTo>
                  <a:cubicBezTo>
                    <a:pt x="16" y="14"/>
                    <a:pt x="18" y="30"/>
                    <a:pt x="18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iṡḷîḍe"/>
            <p:cNvSpPr/>
            <p:nvPr/>
          </p:nvSpPr>
          <p:spPr>
            <a:xfrm>
              <a:off x="8647113" y="5048250"/>
              <a:ext cx="109538" cy="244475"/>
            </a:xfrm>
            <a:custGeom>
              <a:avLst/>
              <a:gdLst/>
              <a:ahLst/>
              <a:cxnLst>
                <a:cxn ang="0">
                  <a:pos x="6638" y="244475"/>
                </a:cxn>
                <a:cxn ang="0">
                  <a:pos x="109538" y="0"/>
                </a:cxn>
                <a:cxn ang="0">
                  <a:pos x="73025" y="244475"/>
                </a:cxn>
                <a:cxn ang="0">
                  <a:pos x="6638" y="244475"/>
                </a:cxn>
              </a:cxnLst>
              <a:pathLst>
                <a:path w="33" h="74">
                  <a:moveTo>
                    <a:pt x="2" y="74"/>
                  </a:moveTo>
                  <a:cubicBezTo>
                    <a:pt x="0" y="59"/>
                    <a:pt x="3" y="23"/>
                    <a:pt x="33" y="0"/>
                  </a:cubicBezTo>
                  <a:cubicBezTo>
                    <a:pt x="20" y="19"/>
                    <a:pt x="17" y="62"/>
                    <a:pt x="22" y="74"/>
                  </a:cubicBezTo>
                  <a:lnTo>
                    <a:pt x="2" y="74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ïṣḻîḓê"/>
            <p:cNvSpPr/>
            <p:nvPr/>
          </p:nvSpPr>
          <p:spPr>
            <a:xfrm>
              <a:off x="3937001" y="4557713"/>
              <a:ext cx="327025" cy="735013"/>
            </a:xfrm>
            <a:custGeom>
              <a:avLst/>
              <a:gdLst/>
              <a:ahLst/>
              <a:cxnLst>
                <a:cxn ang="0">
                  <a:pos x="300598" y="735013"/>
                </a:cxn>
                <a:cxn ang="0">
                  <a:pos x="0" y="0"/>
                </a:cxn>
                <a:cxn ang="0">
                  <a:pos x="102401" y="735013"/>
                </a:cxn>
                <a:cxn ang="0">
                  <a:pos x="300598" y="735013"/>
                </a:cxn>
              </a:cxnLst>
              <a:pathLst>
                <a:path w="99" h="223">
                  <a:moveTo>
                    <a:pt x="91" y="223"/>
                  </a:moveTo>
                  <a:cubicBezTo>
                    <a:pt x="99" y="177"/>
                    <a:pt x="89" y="70"/>
                    <a:pt x="0" y="0"/>
                  </a:cubicBezTo>
                  <a:cubicBezTo>
                    <a:pt x="36" y="60"/>
                    <a:pt x="48" y="188"/>
                    <a:pt x="31" y="22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iṡļiďè"/>
            <p:cNvSpPr/>
            <p:nvPr/>
          </p:nvSpPr>
          <p:spPr>
            <a:xfrm>
              <a:off x="3452813" y="5141913"/>
              <a:ext cx="98425" cy="150813"/>
            </a:xfrm>
            <a:custGeom>
              <a:avLst/>
              <a:gdLst/>
              <a:ahLst/>
              <a:cxnLst>
                <a:cxn ang="0">
                  <a:pos x="98425" y="150813"/>
                </a:cxn>
                <a:cxn ang="0">
                  <a:pos x="0" y="0"/>
                </a:cxn>
                <a:cxn ang="0">
                  <a:pos x="39370" y="150813"/>
                </a:cxn>
                <a:cxn ang="0">
                  <a:pos x="98425" y="150813"/>
                </a:cxn>
              </a:cxnLst>
              <a:pathLst>
                <a:path w="30" h="46">
                  <a:moveTo>
                    <a:pt x="30" y="46"/>
                  </a:moveTo>
                  <a:cubicBezTo>
                    <a:pt x="30" y="46"/>
                    <a:pt x="28" y="12"/>
                    <a:pt x="0" y="0"/>
                  </a:cubicBezTo>
                  <a:cubicBezTo>
                    <a:pt x="13" y="17"/>
                    <a:pt x="12" y="46"/>
                    <a:pt x="12" y="46"/>
                  </a:cubicBezTo>
                  <a:lnTo>
                    <a:pt x="30" y="46"/>
                  </a:lnTo>
                  <a:close/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îSḷïďè"/>
            <p:cNvSpPr/>
            <p:nvPr/>
          </p:nvSpPr>
          <p:spPr>
            <a:xfrm>
              <a:off x="3533776" y="5589588"/>
              <a:ext cx="5119688" cy="296863"/>
            </a:xfrm>
            <a:prstGeom prst="ellipse">
              <a:avLst/>
            </a:prstGeom>
            <a:solidFill>
              <a:srgbClr val="F0F6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111" name="iṥḻíḓè"/>
            <p:cNvSpPr/>
            <p:nvPr/>
          </p:nvSpPr>
          <p:spPr>
            <a:xfrm>
              <a:off x="5562601" y="2336800"/>
              <a:ext cx="1131888" cy="3325813"/>
            </a:xfrm>
            <a:custGeom>
              <a:avLst/>
              <a:gdLst/>
              <a:ahLst/>
              <a:cxnLst>
                <a:cxn ang="0">
                  <a:pos x="1009789" y="0"/>
                </a:cxn>
                <a:cxn ang="0">
                  <a:pos x="498294" y="3325813"/>
                </a:cxn>
                <a:cxn ang="0">
                  <a:pos x="986689" y="3325813"/>
                </a:cxn>
                <a:cxn ang="0">
                  <a:pos x="1039488" y="3250001"/>
                </a:cxn>
                <a:cxn ang="0">
                  <a:pos x="1131888" y="88995"/>
                </a:cxn>
                <a:cxn ang="0">
                  <a:pos x="1009789" y="0"/>
                </a:cxn>
              </a:cxnLst>
              <a:pathLst>
                <a:path w="343" h="1009">
                  <a:moveTo>
                    <a:pt x="306" y="0"/>
                  </a:moveTo>
                  <a:cubicBezTo>
                    <a:pt x="306" y="0"/>
                    <a:pt x="0" y="349"/>
                    <a:pt x="151" y="1009"/>
                  </a:cubicBezTo>
                  <a:cubicBezTo>
                    <a:pt x="299" y="1009"/>
                    <a:pt x="299" y="1009"/>
                    <a:pt x="299" y="1009"/>
                  </a:cubicBezTo>
                  <a:cubicBezTo>
                    <a:pt x="311" y="1009"/>
                    <a:pt x="319" y="997"/>
                    <a:pt x="315" y="986"/>
                  </a:cubicBezTo>
                  <a:cubicBezTo>
                    <a:pt x="276" y="872"/>
                    <a:pt x="119" y="358"/>
                    <a:pt x="343" y="27"/>
                  </a:cubicBezTo>
                  <a:cubicBezTo>
                    <a:pt x="322" y="12"/>
                    <a:pt x="306" y="0"/>
                    <a:pt x="306" y="0"/>
                  </a:cubicBezTo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ïşlîďè"/>
            <p:cNvSpPr/>
            <p:nvPr/>
          </p:nvSpPr>
          <p:spPr>
            <a:xfrm>
              <a:off x="6275388" y="2784475"/>
              <a:ext cx="228600" cy="42863"/>
            </a:xfrm>
            <a:custGeom>
              <a:avLst/>
              <a:gdLst/>
              <a:ahLst/>
              <a:cxnLst>
                <a:cxn ang="0">
                  <a:pos x="215347" y="32971"/>
                </a:cxn>
                <a:cxn ang="0">
                  <a:pos x="208721" y="42863"/>
                </a:cxn>
                <a:cxn ang="0">
                  <a:pos x="208721" y="42863"/>
                </a:cxn>
                <a:cxn ang="0">
                  <a:pos x="215347" y="32971"/>
                </a:cxn>
                <a:cxn ang="0">
                  <a:pos x="13252" y="6594"/>
                </a:cxn>
                <a:cxn ang="0">
                  <a:pos x="0" y="36268"/>
                </a:cxn>
                <a:cxn ang="0">
                  <a:pos x="13252" y="6594"/>
                </a:cxn>
                <a:cxn ang="0">
                  <a:pos x="228600" y="0"/>
                </a:cxn>
                <a:cxn ang="0">
                  <a:pos x="221973" y="13188"/>
                </a:cxn>
                <a:cxn ang="0">
                  <a:pos x="228600" y="0"/>
                </a:cxn>
                <a:cxn ang="0">
                  <a:pos x="228600" y="0"/>
                </a:cxn>
              </a:cxnLst>
              <a:pathLst>
                <a:path w="69" h="13">
                  <a:moveTo>
                    <a:pt x="65" y="10"/>
                  </a:moveTo>
                  <a:cubicBezTo>
                    <a:pt x="64" y="11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2"/>
                    <a:pt x="64" y="11"/>
                    <a:pt x="65" y="10"/>
                  </a:cubicBezTo>
                  <a:moveTo>
                    <a:pt x="4" y="2"/>
                  </a:moveTo>
                  <a:cubicBezTo>
                    <a:pt x="3" y="5"/>
                    <a:pt x="1" y="8"/>
                    <a:pt x="0" y="11"/>
                  </a:cubicBezTo>
                  <a:cubicBezTo>
                    <a:pt x="1" y="8"/>
                    <a:pt x="3" y="5"/>
                    <a:pt x="4" y="2"/>
                  </a:cubicBezTo>
                  <a:moveTo>
                    <a:pt x="69" y="0"/>
                  </a:moveTo>
                  <a:cubicBezTo>
                    <a:pt x="68" y="2"/>
                    <a:pt x="67" y="3"/>
                    <a:pt x="67" y="4"/>
                  </a:cubicBezTo>
                  <a:cubicBezTo>
                    <a:pt x="67" y="3"/>
                    <a:pt x="68" y="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îśḻiḍe"/>
            <p:cNvSpPr/>
            <p:nvPr/>
          </p:nvSpPr>
          <p:spPr>
            <a:xfrm>
              <a:off x="6269038" y="2781300"/>
              <a:ext cx="234950" cy="55563"/>
            </a:xfrm>
            <a:custGeom>
              <a:avLst/>
              <a:gdLst/>
              <a:ahLst/>
              <a:cxnLst>
                <a:cxn ang="0">
                  <a:pos x="138984" y="0"/>
                </a:cxn>
                <a:cxn ang="0">
                  <a:pos x="23164" y="6536"/>
                </a:cxn>
                <a:cxn ang="0">
                  <a:pos x="19854" y="9805"/>
                </a:cxn>
                <a:cxn ang="0">
                  <a:pos x="6618" y="39220"/>
                </a:cxn>
                <a:cxn ang="0">
                  <a:pos x="0" y="55563"/>
                </a:cxn>
                <a:cxn ang="0">
                  <a:pos x="138984" y="42489"/>
                </a:cxn>
                <a:cxn ang="0">
                  <a:pos x="215095" y="45757"/>
                </a:cxn>
                <a:cxn ang="0">
                  <a:pos x="221713" y="35952"/>
                </a:cxn>
                <a:cxn ang="0">
                  <a:pos x="228331" y="16342"/>
                </a:cxn>
                <a:cxn ang="0">
                  <a:pos x="234950" y="3268"/>
                </a:cxn>
                <a:cxn ang="0">
                  <a:pos x="138984" y="0"/>
                </a:cxn>
              </a:cxnLst>
              <a:pathLst>
                <a:path w="71" h="17">
                  <a:moveTo>
                    <a:pt x="42" y="0"/>
                  </a:moveTo>
                  <a:cubicBezTo>
                    <a:pt x="30" y="0"/>
                    <a:pt x="1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6"/>
                    <a:pt x="3" y="9"/>
                    <a:pt x="2" y="12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14" y="14"/>
                    <a:pt x="28" y="13"/>
                    <a:pt x="42" y="13"/>
                  </a:cubicBezTo>
                  <a:cubicBezTo>
                    <a:pt x="50" y="13"/>
                    <a:pt x="58" y="13"/>
                    <a:pt x="65" y="14"/>
                  </a:cubicBezTo>
                  <a:cubicBezTo>
                    <a:pt x="66" y="13"/>
                    <a:pt x="66" y="12"/>
                    <a:pt x="67" y="11"/>
                  </a:cubicBezTo>
                  <a:cubicBezTo>
                    <a:pt x="67" y="9"/>
                    <a:pt x="68" y="7"/>
                    <a:pt x="69" y="5"/>
                  </a:cubicBezTo>
                  <a:cubicBezTo>
                    <a:pt x="69" y="4"/>
                    <a:pt x="70" y="3"/>
                    <a:pt x="71" y="1"/>
                  </a:cubicBezTo>
                  <a:cubicBezTo>
                    <a:pt x="61" y="0"/>
                    <a:pt x="52" y="0"/>
                    <a:pt x="4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îŝľîḋe"/>
            <p:cNvSpPr/>
            <p:nvPr/>
          </p:nvSpPr>
          <p:spPr>
            <a:xfrm>
              <a:off x="6189663" y="2982913"/>
              <a:ext cx="228600" cy="82550"/>
            </a:xfrm>
            <a:custGeom>
              <a:avLst/>
              <a:gdLst/>
              <a:ahLst/>
              <a:cxnLst>
                <a:cxn ang="0">
                  <a:pos x="221973" y="72644"/>
                </a:cxn>
                <a:cxn ang="0">
                  <a:pos x="218660" y="82550"/>
                </a:cxn>
                <a:cxn ang="0">
                  <a:pos x="218660" y="82550"/>
                </a:cxn>
                <a:cxn ang="0">
                  <a:pos x="221973" y="72644"/>
                </a:cxn>
                <a:cxn ang="0">
                  <a:pos x="228600" y="39624"/>
                </a:cxn>
                <a:cxn ang="0">
                  <a:pos x="228600" y="49530"/>
                </a:cxn>
                <a:cxn ang="0">
                  <a:pos x="228600" y="39624"/>
                </a:cxn>
                <a:cxn ang="0">
                  <a:pos x="228600" y="39624"/>
                </a:cxn>
                <a:cxn ang="0">
                  <a:pos x="16565" y="0"/>
                </a:cxn>
                <a:cxn ang="0">
                  <a:pos x="0" y="33020"/>
                </a:cxn>
                <a:cxn ang="0">
                  <a:pos x="16565" y="0"/>
                </a:cxn>
                <a:cxn ang="0">
                  <a:pos x="16565" y="0"/>
                </a:cxn>
              </a:cxnLst>
              <a:pathLst>
                <a:path w="69" h="25">
                  <a:moveTo>
                    <a:pt x="67" y="22"/>
                  </a:moveTo>
                  <a:cubicBezTo>
                    <a:pt x="66" y="23"/>
                    <a:pt x="66" y="24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4"/>
                    <a:pt x="66" y="23"/>
                    <a:pt x="67" y="22"/>
                  </a:cubicBezTo>
                  <a:moveTo>
                    <a:pt x="69" y="12"/>
                  </a:moveTo>
                  <a:cubicBezTo>
                    <a:pt x="69" y="13"/>
                    <a:pt x="69" y="14"/>
                    <a:pt x="69" y="15"/>
                  </a:cubicBezTo>
                  <a:cubicBezTo>
                    <a:pt x="69" y="14"/>
                    <a:pt x="69" y="13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5" y="0"/>
                  </a:moveTo>
                  <a:cubicBezTo>
                    <a:pt x="3" y="3"/>
                    <a:pt x="2" y="7"/>
                    <a:pt x="0" y="10"/>
                  </a:cubicBezTo>
                  <a:cubicBezTo>
                    <a:pt x="2" y="7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îṣļîďé"/>
            <p:cNvSpPr/>
            <p:nvPr/>
          </p:nvSpPr>
          <p:spPr>
            <a:xfrm>
              <a:off x="6186488" y="2982913"/>
              <a:ext cx="231775" cy="82550"/>
            </a:xfrm>
            <a:custGeom>
              <a:avLst/>
              <a:gdLst/>
              <a:ahLst/>
              <a:cxnLst>
                <a:cxn ang="0">
                  <a:pos x="19866" y="0"/>
                </a:cxn>
                <a:cxn ang="0">
                  <a:pos x="3311" y="33020"/>
                </a:cxn>
                <a:cxn ang="0">
                  <a:pos x="0" y="42926"/>
                </a:cxn>
                <a:cxn ang="0">
                  <a:pos x="221841" y="82550"/>
                </a:cxn>
                <a:cxn ang="0">
                  <a:pos x="225152" y="72644"/>
                </a:cxn>
                <a:cxn ang="0">
                  <a:pos x="231775" y="49530"/>
                </a:cxn>
                <a:cxn ang="0">
                  <a:pos x="231775" y="39624"/>
                </a:cxn>
                <a:cxn ang="0">
                  <a:pos x="19866" y="0"/>
                </a:cxn>
              </a:cxnLst>
              <a:pathLst>
                <a:path w="70" h="25">
                  <a:moveTo>
                    <a:pt x="6" y="0"/>
                  </a:moveTo>
                  <a:cubicBezTo>
                    <a:pt x="4" y="3"/>
                    <a:pt x="3" y="7"/>
                    <a:pt x="1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23" y="13"/>
                    <a:pt x="46" y="15"/>
                    <a:pt x="67" y="25"/>
                  </a:cubicBezTo>
                  <a:cubicBezTo>
                    <a:pt x="67" y="24"/>
                    <a:pt x="67" y="23"/>
                    <a:pt x="68" y="22"/>
                  </a:cubicBezTo>
                  <a:cubicBezTo>
                    <a:pt x="68" y="20"/>
                    <a:pt x="69" y="17"/>
                    <a:pt x="70" y="15"/>
                  </a:cubicBezTo>
                  <a:cubicBezTo>
                    <a:pt x="70" y="14"/>
                    <a:pt x="70" y="13"/>
                    <a:pt x="70" y="12"/>
                  </a:cubicBezTo>
                  <a:cubicBezTo>
                    <a:pt x="50" y="3"/>
                    <a:pt x="28" y="0"/>
                    <a:pt x="6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ïsļíḑê"/>
            <p:cNvSpPr/>
            <p:nvPr/>
          </p:nvSpPr>
          <p:spPr>
            <a:xfrm>
              <a:off x="6094413" y="3268663"/>
              <a:ext cx="263525" cy="30163"/>
            </a:xfrm>
            <a:custGeom>
              <a:avLst/>
              <a:gdLst/>
              <a:ahLst/>
              <a:cxnLst>
                <a:cxn ang="0">
                  <a:pos x="263525" y="13405"/>
                </a:cxn>
                <a:cxn ang="0">
                  <a:pos x="260230" y="23460"/>
                </a:cxn>
                <a:cxn ang="0">
                  <a:pos x="263525" y="13405"/>
                </a:cxn>
                <a:cxn ang="0">
                  <a:pos x="263525" y="13405"/>
                </a:cxn>
                <a:cxn ang="0">
                  <a:pos x="6588" y="0"/>
                </a:cxn>
                <a:cxn ang="0">
                  <a:pos x="0" y="30163"/>
                </a:cxn>
                <a:cxn ang="0">
                  <a:pos x="6588" y="0"/>
                </a:cxn>
              </a:cxnLst>
              <a:pathLst>
                <a:path w="80" h="9">
                  <a:moveTo>
                    <a:pt x="80" y="4"/>
                  </a:moveTo>
                  <a:cubicBezTo>
                    <a:pt x="80" y="5"/>
                    <a:pt x="80" y="6"/>
                    <a:pt x="79" y="7"/>
                  </a:cubicBezTo>
                  <a:cubicBezTo>
                    <a:pt x="80" y="6"/>
                    <a:pt x="80" y="5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iṥḻîḑé"/>
            <p:cNvSpPr/>
            <p:nvPr/>
          </p:nvSpPr>
          <p:spPr>
            <a:xfrm>
              <a:off x="6094413" y="3249613"/>
              <a:ext cx="263525" cy="79375"/>
            </a:xfrm>
            <a:custGeom>
              <a:avLst/>
              <a:gdLst/>
              <a:ahLst/>
              <a:cxnLst>
                <a:cxn ang="0">
                  <a:pos x="69175" y="0"/>
                </a:cxn>
                <a:cxn ang="0">
                  <a:pos x="13176" y="3307"/>
                </a:cxn>
                <a:cxn ang="0">
                  <a:pos x="6588" y="19843"/>
                </a:cxn>
                <a:cxn ang="0">
                  <a:pos x="0" y="49609"/>
                </a:cxn>
                <a:cxn ang="0">
                  <a:pos x="0" y="49609"/>
                </a:cxn>
                <a:cxn ang="0">
                  <a:pos x="69175" y="42994"/>
                </a:cxn>
                <a:cxn ang="0">
                  <a:pos x="256936" y="79375"/>
                </a:cxn>
                <a:cxn ang="0">
                  <a:pos x="260230" y="42994"/>
                </a:cxn>
                <a:cxn ang="0">
                  <a:pos x="263525" y="33072"/>
                </a:cxn>
                <a:cxn ang="0">
                  <a:pos x="69175" y="0"/>
                </a:cxn>
              </a:cxnLst>
              <a:pathLst>
                <a:path w="80" h="24">
                  <a:moveTo>
                    <a:pt x="21" y="0"/>
                  </a:moveTo>
                  <a:cubicBezTo>
                    <a:pt x="15" y="0"/>
                    <a:pt x="9" y="0"/>
                    <a:pt x="4" y="1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3"/>
                    <a:pt x="14" y="13"/>
                    <a:pt x="21" y="13"/>
                  </a:cubicBezTo>
                  <a:cubicBezTo>
                    <a:pt x="40" y="13"/>
                    <a:pt x="59" y="17"/>
                    <a:pt x="78" y="24"/>
                  </a:cubicBezTo>
                  <a:cubicBezTo>
                    <a:pt x="78" y="20"/>
                    <a:pt x="79" y="16"/>
                    <a:pt x="79" y="13"/>
                  </a:cubicBezTo>
                  <a:cubicBezTo>
                    <a:pt x="80" y="12"/>
                    <a:pt x="80" y="11"/>
                    <a:pt x="80" y="10"/>
                  </a:cubicBezTo>
                  <a:cubicBezTo>
                    <a:pt x="60" y="4"/>
                    <a:pt x="40" y="0"/>
                    <a:pt x="21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îṣľiḑé"/>
            <p:cNvSpPr/>
            <p:nvPr/>
          </p:nvSpPr>
          <p:spPr>
            <a:xfrm>
              <a:off x="6015038" y="3586163"/>
              <a:ext cx="300038" cy="52388"/>
            </a:xfrm>
            <a:custGeom>
              <a:avLst/>
              <a:gdLst/>
              <a:ahLst/>
              <a:cxnLst>
                <a:cxn ang="0">
                  <a:pos x="300038" y="45839"/>
                </a:cxn>
                <a:cxn ang="0">
                  <a:pos x="300038" y="52388"/>
                </a:cxn>
                <a:cxn ang="0">
                  <a:pos x="300038" y="52388"/>
                </a:cxn>
                <a:cxn ang="0">
                  <a:pos x="300038" y="45839"/>
                </a:cxn>
                <a:cxn ang="0">
                  <a:pos x="3297" y="0"/>
                </a:cxn>
                <a:cxn ang="0">
                  <a:pos x="0" y="19645"/>
                </a:cxn>
                <a:cxn ang="0">
                  <a:pos x="3297" y="0"/>
                </a:cxn>
              </a:cxnLst>
              <a:pathLst>
                <a:path w="91" h="16">
                  <a:moveTo>
                    <a:pt x="91" y="14"/>
                  </a:moveTo>
                  <a:cubicBezTo>
                    <a:pt x="91" y="15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5"/>
                    <a:pt x="91" y="14"/>
                  </a:cubicBezTo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îṩļîde"/>
            <p:cNvSpPr/>
            <p:nvPr/>
          </p:nvSpPr>
          <p:spPr>
            <a:xfrm>
              <a:off x="6011863" y="3565525"/>
              <a:ext cx="306388" cy="73025"/>
            </a:xfrm>
            <a:custGeom>
              <a:avLst/>
              <a:gdLst/>
              <a:ahLst/>
              <a:cxnLst>
                <a:cxn ang="0">
                  <a:pos x="88951" y="0"/>
                </a:cxn>
                <a:cxn ang="0">
                  <a:pos x="9883" y="3319"/>
                </a:cxn>
                <a:cxn ang="0">
                  <a:pos x="6588" y="19915"/>
                </a:cxn>
                <a:cxn ang="0">
                  <a:pos x="3294" y="39831"/>
                </a:cxn>
                <a:cxn ang="0">
                  <a:pos x="0" y="49789"/>
                </a:cxn>
                <a:cxn ang="0">
                  <a:pos x="88951" y="43151"/>
                </a:cxn>
                <a:cxn ang="0">
                  <a:pos x="303093" y="73025"/>
                </a:cxn>
                <a:cxn ang="0">
                  <a:pos x="303093" y="66386"/>
                </a:cxn>
                <a:cxn ang="0">
                  <a:pos x="306388" y="29873"/>
                </a:cxn>
                <a:cxn ang="0">
                  <a:pos x="88951" y="0"/>
                </a:cxn>
              </a:cxnLst>
              <a:pathLst>
                <a:path w="93" h="22">
                  <a:moveTo>
                    <a:pt x="27" y="0"/>
                  </a:moveTo>
                  <a:cubicBezTo>
                    <a:pt x="19" y="0"/>
                    <a:pt x="11" y="0"/>
                    <a:pt x="3" y="1"/>
                  </a:cubicBezTo>
                  <a:cubicBezTo>
                    <a:pt x="3" y="3"/>
                    <a:pt x="2" y="4"/>
                    <a:pt x="2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9" y="13"/>
                    <a:pt x="18" y="13"/>
                    <a:pt x="27" y="13"/>
                  </a:cubicBezTo>
                  <a:cubicBezTo>
                    <a:pt x="49" y="13"/>
                    <a:pt x="71" y="16"/>
                    <a:pt x="92" y="22"/>
                  </a:cubicBezTo>
                  <a:cubicBezTo>
                    <a:pt x="92" y="22"/>
                    <a:pt x="92" y="21"/>
                    <a:pt x="92" y="20"/>
                  </a:cubicBezTo>
                  <a:cubicBezTo>
                    <a:pt x="92" y="17"/>
                    <a:pt x="92" y="13"/>
                    <a:pt x="93" y="9"/>
                  </a:cubicBezTo>
                  <a:cubicBezTo>
                    <a:pt x="71" y="3"/>
                    <a:pt x="49" y="0"/>
                    <a:pt x="27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ïṩlïḓe"/>
            <p:cNvSpPr/>
            <p:nvPr/>
          </p:nvSpPr>
          <p:spPr>
            <a:xfrm>
              <a:off x="5956301" y="3911600"/>
              <a:ext cx="3175" cy="39688"/>
            </a:xfrm>
            <a:custGeom>
              <a:avLst/>
              <a:gdLst/>
              <a:ahLst/>
              <a:cxnLst>
                <a:cxn ang="0">
                  <a:pos x="3175" y="0"/>
                </a:cxn>
                <a:cxn ang="0">
                  <a:pos x="0" y="39688"/>
                </a:cxn>
                <a:cxn ang="0">
                  <a:pos x="0" y="39688"/>
                </a:cxn>
                <a:cxn ang="0">
                  <a:pos x="3175" y="0"/>
                </a:cxn>
              </a:cxnLst>
              <a:pathLst>
                <a:path w="1" h="12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4"/>
                    <a:pt x="1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ïśḻîḑé"/>
            <p:cNvSpPr/>
            <p:nvPr/>
          </p:nvSpPr>
          <p:spPr>
            <a:xfrm>
              <a:off x="5956301" y="3881438"/>
              <a:ext cx="349250" cy="69850"/>
            </a:xfrm>
            <a:custGeom>
              <a:avLst/>
              <a:gdLst/>
              <a:ahLst/>
              <a:cxnLst>
                <a:cxn ang="0">
                  <a:pos x="204278" y="0"/>
                </a:cxn>
                <a:cxn ang="0">
                  <a:pos x="6589" y="23283"/>
                </a:cxn>
                <a:cxn ang="0">
                  <a:pos x="3294" y="29935"/>
                </a:cxn>
                <a:cxn ang="0">
                  <a:pos x="0" y="69850"/>
                </a:cxn>
                <a:cxn ang="0">
                  <a:pos x="204278" y="43240"/>
                </a:cxn>
                <a:cxn ang="0">
                  <a:pos x="349250" y="56545"/>
                </a:cxn>
                <a:cxn ang="0">
                  <a:pos x="349250" y="9978"/>
                </a:cxn>
                <a:cxn ang="0">
                  <a:pos x="204278" y="0"/>
                </a:cxn>
              </a:cxnLst>
              <a:pathLst>
                <a:path w="106" h="21">
                  <a:moveTo>
                    <a:pt x="62" y="0"/>
                  </a:moveTo>
                  <a:cubicBezTo>
                    <a:pt x="42" y="0"/>
                    <a:pt x="22" y="2"/>
                    <a:pt x="2" y="7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13"/>
                    <a:pt x="0" y="17"/>
                    <a:pt x="0" y="21"/>
                  </a:cubicBezTo>
                  <a:cubicBezTo>
                    <a:pt x="21" y="16"/>
                    <a:pt x="41" y="13"/>
                    <a:pt x="62" y="13"/>
                  </a:cubicBezTo>
                  <a:cubicBezTo>
                    <a:pt x="77" y="13"/>
                    <a:pt x="92" y="14"/>
                    <a:pt x="106" y="17"/>
                  </a:cubicBezTo>
                  <a:cubicBezTo>
                    <a:pt x="106" y="12"/>
                    <a:pt x="106" y="8"/>
                    <a:pt x="106" y="3"/>
                  </a:cubicBezTo>
                  <a:cubicBezTo>
                    <a:pt x="92" y="1"/>
                    <a:pt x="77" y="0"/>
                    <a:pt x="6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ïsḷïdê"/>
            <p:cNvSpPr/>
            <p:nvPr/>
          </p:nvSpPr>
          <p:spPr>
            <a:xfrm>
              <a:off x="6332538" y="4364038"/>
              <a:ext cx="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50"/>
                </a:cxn>
                <a:cxn ang="0">
                  <a:pos x="0" y="6350"/>
                </a:cxn>
                <a:cxn ang="0">
                  <a:pos x="0" y="0"/>
                </a:cxn>
              </a:cxnLst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3" name="íS1îḋé"/>
            <p:cNvSpPr/>
            <p:nvPr/>
          </p:nvSpPr>
          <p:spPr>
            <a:xfrm>
              <a:off x="6021388" y="4327525"/>
              <a:ext cx="311150" cy="82550"/>
            </a:xfrm>
            <a:custGeom>
              <a:avLst/>
              <a:gdLst/>
              <a:ahLst/>
              <a:cxnLst>
                <a:cxn ang="0">
                  <a:pos x="307839" y="0"/>
                </a:cxn>
                <a:cxn ang="0">
                  <a:pos x="0" y="42926"/>
                </a:cxn>
                <a:cxn ang="0">
                  <a:pos x="19860" y="82550"/>
                </a:cxn>
                <a:cxn ang="0">
                  <a:pos x="311150" y="42926"/>
                </a:cxn>
                <a:cxn ang="0">
                  <a:pos x="311150" y="36322"/>
                </a:cxn>
                <a:cxn ang="0">
                  <a:pos x="307839" y="0"/>
                </a:cxn>
              </a:cxnLst>
              <a:pathLst>
                <a:path w="94" h="25">
                  <a:moveTo>
                    <a:pt x="93" y="0"/>
                  </a:moveTo>
                  <a:cubicBezTo>
                    <a:pt x="62" y="1"/>
                    <a:pt x="31" y="5"/>
                    <a:pt x="0" y="13"/>
                  </a:cubicBezTo>
                  <a:cubicBezTo>
                    <a:pt x="2" y="17"/>
                    <a:pt x="4" y="21"/>
                    <a:pt x="6" y="25"/>
                  </a:cubicBezTo>
                  <a:cubicBezTo>
                    <a:pt x="35" y="18"/>
                    <a:pt x="64" y="14"/>
                    <a:pt x="94" y="13"/>
                  </a:cubicBezTo>
                  <a:cubicBezTo>
                    <a:pt x="94" y="12"/>
                    <a:pt x="94" y="12"/>
                    <a:pt x="94" y="11"/>
                  </a:cubicBezTo>
                  <a:cubicBezTo>
                    <a:pt x="94" y="7"/>
                    <a:pt x="93" y="4"/>
                    <a:pt x="93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îṣ1ïdé"/>
            <p:cNvSpPr/>
            <p:nvPr/>
          </p:nvSpPr>
          <p:spPr>
            <a:xfrm>
              <a:off x="6176963" y="4802188"/>
              <a:ext cx="230188" cy="49213"/>
            </a:xfrm>
            <a:custGeom>
              <a:avLst/>
              <a:gdLst/>
              <a:ahLst/>
              <a:cxnLst>
                <a:cxn ang="0">
                  <a:pos x="72344" y="0"/>
                </a:cxn>
                <a:cxn ang="0">
                  <a:pos x="0" y="0"/>
                </a:cxn>
                <a:cxn ang="0">
                  <a:pos x="9865" y="45932"/>
                </a:cxn>
                <a:cxn ang="0">
                  <a:pos x="72344" y="42651"/>
                </a:cxn>
                <a:cxn ang="0">
                  <a:pos x="230188" y="49213"/>
                </a:cxn>
                <a:cxn ang="0">
                  <a:pos x="220322" y="6561"/>
                </a:cxn>
                <a:cxn ang="0">
                  <a:pos x="72344" y="0"/>
                </a:cxn>
              </a:cxnLst>
              <a:pathLst>
                <a:path w="70" h="1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1" y="5"/>
                    <a:pt x="2" y="9"/>
                    <a:pt x="3" y="14"/>
                  </a:cubicBezTo>
                  <a:cubicBezTo>
                    <a:pt x="10" y="13"/>
                    <a:pt x="16" y="13"/>
                    <a:pt x="22" y="13"/>
                  </a:cubicBezTo>
                  <a:cubicBezTo>
                    <a:pt x="38" y="13"/>
                    <a:pt x="54" y="14"/>
                    <a:pt x="70" y="15"/>
                  </a:cubicBezTo>
                  <a:cubicBezTo>
                    <a:pt x="69" y="11"/>
                    <a:pt x="68" y="6"/>
                    <a:pt x="67" y="2"/>
                  </a:cubicBezTo>
                  <a:cubicBezTo>
                    <a:pt x="52" y="1"/>
                    <a:pt x="37" y="0"/>
                    <a:pt x="2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5" name="ïśḻíḍe"/>
            <p:cNvSpPr/>
            <p:nvPr/>
          </p:nvSpPr>
          <p:spPr>
            <a:xfrm>
              <a:off x="4616451" y="3041650"/>
              <a:ext cx="1692275" cy="2620963"/>
            </a:xfrm>
            <a:custGeom>
              <a:avLst/>
              <a:gdLst/>
              <a:ahLst/>
              <a:cxnLst>
                <a:cxn ang="0">
                  <a:pos x="1095195" y="2225345"/>
                </a:cxn>
                <a:cxn ang="0">
                  <a:pos x="1075402" y="1826432"/>
                </a:cxn>
                <a:cxn ang="0">
                  <a:pos x="1068805" y="1780276"/>
                </a:cxn>
                <a:cxn ang="0">
                  <a:pos x="983036" y="1358285"/>
                </a:cxn>
                <a:cxn ang="0">
                  <a:pos x="973140" y="1315426"/>
                </a:cxn>
                <a:cxn ang="0">
                  <a:pos x="874177" y="1048385"/>
                </a:cxn>
                <a:cxn ang="0">
                  <a:pos x="854384" y="1008823"/>
                </a:cxn>
                <a:cxn ang="0">
                  <a:pos x="738927" y="791234"/>
                </a:cxn>
                <a:cxn ang="0">
                  <a:pos x="715835" y="754969"/>
                </a:cxn>
                <a:cxn ang="0">
                  <a:pos x="570689" y="553863"/>
                </a:cxn>
                <a:cxn ang="0">
                  <a:pos x="544298" y="524192"/>
                </a:cxn>
                <a:cxn ang="0">
                  <a:pos x="392555" y="369242"/>
                </a:cxn>
                <a:cxn ang="0">
                  <a:pos x="356268" y="336274"/>
                </a:cxn>
                <a:cxn ang="0">
                  <a:pos x="0" y="92310"/>
                </a:cxn>
                <a:cxn ang="0">
                  <a:pos x="155042" y="0"/>
                </a:cxn>
                <a:cxn ang="0">
                  <a:pos x="593780" y="263744"/>
                </a:cxn>
                <a:cxn ang="0">
                  <a:pos x="643262" y="300009"/>
                </a:cxn>
                <a:cxn ang="0">
                  <a:pos x="768616" y="412101"/>
                </a:cxn>
                <a:cxn ang="0">
                  <a:pos x="804902" y="448365"/>
                </a:cxn>
                <a:cxn ang="0">
                  <a:pos x="989634" y="649471"/>
                </a:cxn>
                <a:cxn ang="0">
                  <a:pos x="1025921" y="695626"/>
                </a:cxn>
                <a:cxn ang="0">
                  <a:pos x="1157872" y="876951"/>
                </a:cxn>
                <a:cxn ang="0">
                  <a:pos x="1184262" y="916512"/>
                </a:cxn>
                <a:cxn ang="0">
                  <a:pos x="1355799" y="1219819"/>
                </a:cxn>
                <a:cxn ang="0">
                  <a:pos x="1378890" y="1265974"/>
                </a:cxn>
                <a:cxn ang="0">
                  <a:pos x="1543829" y="1707746"/>
                </a:cxn>
                <a:cxn ang="0">
                  <a:pos x="1557024" y="1753902"/>
                </a:cxn>
                <a:cxn ang="0">
                  <a:pos x="1639494" y="2126441"/>
                </a:cxn>
                <a:cxn ang="0">
                  <a:pos x="1646092" y="2169300"/>
                </a:cxn>
                <a:cxn ang="0">
                  <a:pos x="1692275" y="2620963"/>
                </a:cxn>
                <a:cxn ang="0">
                  <a:pos x="1131482" y="2620963"/>
                </a:cxn>
                <a:cxn ang="0">
                  <a:pos x="1075402" y="2558323"/>
                </a:cxn>
                <a:cxn ang="0">
                  <a:pos x="1095195" y="2271501"/>
                </a:cxn>
                <a:cxn ang="0">
                  <a:pos x="1095195" y="2225345"/>
                </a:cxn>
              </a:cxnLst>
              <a:pathLst>
                <a:path w="513" h="795">
                  <a:moveTo>
                    <a:pt x="332" y="675"/>
                  </a:moveTo>
                  <a:cubicBezTo>
                    <a:pt x="333" y="640"/>
                    <a:pt x="331" y="599"/>
                    <a:pt x="326" y="554"/>
                  </a:cubicBezTo>
                  <a:cubicBezTo>
                    <a:pt x="326" y="549"/>
                    <a:pt x="325" y="545"/>
                    <a:pt x="324" y="540"/>
                  </a:cubicBezTo>
                  <a:cubicBezTo>
                    <a:pt x="319" y="500"/>
                    <a:pt x="311" y="456"/>
                    <a:pt x="298" y="412"/>
                  </a:cubicBezTo>
                  <a:cubicBezTo>
                    <a:pt x="297" y="408"/>
                    <a:pt x="296" y="403"/>
                    <a:pt x="295" y="399"/>
                  </a:cubicBezTo>
                  <a:cubicBezTo>
                    <a:pt x="286" y="372"/>
                    <a:pt x="277" y="345"/>
                    <a:pt x="265" y="318"/>
                  </a:cubicBezTo>
                  <a:cubicBezTo>
                    <a:pt x="263" y="314"/>
                    <a:pt x="261" y="310"/>
                    <a:pt x="259" y="306"/>
                  </a:cubicBezTo>
                  <a:cubicBezTo>
                    <a:pt x="249" y="284"/>
                    <a:pt x="238" y="262"/>
                    <a:pt x="224" y="240"/>
                  </a:cubicBezTo>
                  <a:cubicBezTo>
                    <a:pt x="222" y="237"/>
                    <a:pt x="220" y="233"/>
                    <a:pt x="217" y="229"/>
                  </a:cubicBezTo>
                  <a:cubicBezTo>
                    <a:pt x="204" y="208"/>
                    <a:pt x="189" y="188"/>
                    <a:pt x="173" y="168"/>
                  </a:cubicBezTo>
                  <a:cubicBezTo>
                    <a:pt x="170" y="165"/>
                    <a:pt x="167" y="162"/>
                    <a:pt x="165" y="159"/>
                  </a:cubicBezTo>
                  <a:cubicBezTo>
                    <a:pt x="150" y="142"/>
                    <a:pt x="135" y="127"/>
                    <a:pt x="119" y="112"/>
                  </a:cubicBezTo>
                  <a:cubicBezTo>
                    <a:pt x="115" y="109"/>
                    <a:pt x="112" y="105"/>
                    <a:pt x="108" y="102"/>
                  </a:cubicBezTo>
                  <a:cubicBezTo>
                    <a:pt x="77" y="75"/>
                    <a:pt x="41" y="50"/>
                    <a:pt x="0" y="28"/>
                  </a:cubicBezTo>
                  <a:cubicBezTo>
                    <a:pt x="19" y="14"/>
                    <a:pt x="47" y="0"/>
                    <a:pt x="47" y="0"/>
                  </a:cubicBezTo>
                  <a:cubicBezTo>
                    <a:pt x="56" y="2"/>
                    <a:pt x="111" y="25"/>
                    <a:pt x="180" y="80"/>
                  </a:cubicBezTo>
                  <a:cubicBezTo>
                    <a:pt x="185" y="83"/>
                    <a:pt x="190" y="87"/>
                    <a:pt x="195" y="91"/>
                  </a:cubicBezTo>
                  <a:cubicBezTo>
                    <a:pt x="207" y="102"/>
                    <a:pt x="220" y="113"/>
                    <a:pt x="233" y="125"/>
                  </a:cubicBezTo>
                  <a:cubicBezTo>
                    <a:pt x="237" y="129"/>
                    <a:pt x="240" y="132"/>
                    <a:pt x="244" y="136"/>
                  </a:cubicBezTo>
                  <a:cubicBezTo>
                    <a:pt x="263" y="154"/>
                    <a:pt x="282" y="174"/>
                    <a:pt x="300" y="197"/>
                  </a:cubicBezTo>
                  <a:cubicBezTo>
                    <a:pt x="304" y="201"/>
                    <a:pt x="308" y="206"/>
                    <a:pt x="311" y="211"/>
                  </a:cubicBezTo>
                  <a:cubicBezTo>
                    <a:pt x="325" y="228"/>
                    <a:pt x="338" y="246"/>
                    <a:pt x="351" y="266"/>
                  </a:cubicBezTo>
                  <a:cubicBezTo>
                    <a:pt x="354" y="270"/>
                    <a:pt x="357" y="273"/>
                    <a:pt x="359" y="278"/>
                  </a:cubicBezTo>
                  <a:cubicBezTo>
                    <a:pt x="377" y="306"/>
                    <a:pt x="395" y="337"/>
                    <a:pt x="411" y="370"/>
                  </a:cubicBezTo>
                  <a:cubicBezTo>
                    <a:pt x="413" y="375"/>
                    <a:pt x="416" y="379"/>
                    <a:pt x="418" y="384"/>
                  </a:cubicBezTo>
                  <a:cubicBezTo>
                    <a:pt x="437" y="424"/>
                    <a:pt x="454" y="469"/>
                    <a:pt x="468" y="518"/>
                  </a:cubicBezTo>
                  <a:cubicBezTo>
                    <a:pt x="470" y="523"/>
                    <a:pt x="471" y="527"/>
                    <a:pt x="472" y="532"/>
                  </a:cubicBezTo>
                  <a:cubicBezTo>
                    <a:pt x="482" y="567"/>
                    <a:pt x="490" y="605"/>
                    <a:pt x="497" y="645"/>
                  </a:cubicBezTo>
                  <a:cubicBezTo>
                    <a:pt x="498" y="649"/>
                    <a:pt x="499" y="654"/>
                    <a:pt x="499" y="658"/>
                  </a:cubicBezTo>
                  <a:cubicBezTo>
                    <a:pt x="506" y="701"/>
                    <a:pt x="511" y="747"/>
                    <a:pt x="513" y="795"/>
                  </a:cubicBezTo>
                  <a:cubicBezTo>
                    <a:pt x="343" y="795"/>
                    <a:pt x="343" y="795"/>
                    <a:pt x="343" y="795"/>
                  </a:cubicBezTo>
                  <a:cubicBezTo>
                    <a:pt x="333" y="795"/>
                    <a:pt x="325" y="786"/>
                    <a:pt x="326" y="776"/>
                  </a:cubicBezTo>
                  <a:cubicBezTo>
                    <a:pt x="328" y="758"/>
                    <a:pt x="331" y="728"/>
                    <a:pt x="332" y="689"/>
                  </a:cubicBezTo>
                  <a:cubicBezTo>
                    <a:pt x="332" y="685"/>
                    <a:pt x="332" y="680"/>
                    <a:pt x="332" y="675"/>
                  </a:cubicBezTo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6" name="îṡḻïďè"/>
            <p:cNvSpPr/>
            <p:nvPr/>
          </p:nvSpPr>
          <p:spPr>
            <a:xfrm>
              <a:off x="4972051" y="3305175"/>
              <a:ext cx="287338" cy="106363"/>
            </a:xfrm>
            <a:custGeom>
              <a:avLst/>
              <a:gdLst/>
              <a:ahLst/>
              <a:cxnLst>
                <a:cxn ang="0">
                  <a:pos x="237796" y="0"/>
                </a:cxn>
                <a:cxn ang="0">
                  <a:pos x="0" y="73124"/>
                </a:cxn>
                <a:cxn ang="0">
                  <a:pos x="36330" y="106363"/>
                </a:cxn>
                <a:cxn ang="0">
                  <a:pos x="287338" y="36562"/>
                </a:cxn>
                <a:cxn ang="0">
                  <a:pos x="237796" y="0"/>
                </a:cxn>
                <a:cxn ang="0">
                  <a:pos x="237796" y="0"/>
                </a:cxn>
              </a:cxnLst>
              <a:pathLst>
                <a:path w="87" h="32">
                  <a:moveTo>
                    <a:pt x="72" y="0"/>
                  </a:moveTo>
                  <a:cubicBezTo>
                    <a:pt x="47" y="3"/>
                    <a:pt x="23" y="11"/>
                    <a:pt x="0" y="22"/>
                  </a:cubicBezTo>
                  <a:cubicBezTo>
                    <a:pt x="4" y="25"/>
                    <a:pt x="7" y="29"/>
                    <a:pt x="11" y="32"/>
                  </a:cubicBezTo>
                  <a:cubicBezTo>
                    <a:pt x="35" y="21"/>
                    <a:pt x="60" y="14"/>
                    <a:pt x="87" y="11"/>
                  </a:cubicBezTo>
                  <a:cubicBezTo>
                    <a:pt x="82" y="7"/>
                    <a:pt x="77" y="3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ïš1ïdè"/>
            <p:cNvSpPr/>
            <p:nvPr/>
          </p:nvSpPr>
          <p:spPr>
            <a:xfrm>
              <a:off x="5160963" y="3454400"/>
              <a:ext cx="260350" cy="141288"/>
            </a:xfrm>
            <a:custGeom>
              <a:avLst/>
              <a:gdLst/>
              <a:ahLst/>
              <a:cxnLst>
                <a:cxn ang="0">
                  <a:pos x="224098" y="0"/>
                </a:cxn>
                <a:cxn ang="0">
                  <a:pos x="0" y="111716"/>
                </a:cxn>
                <a:cxn ang="0">
                  <a:pos x="26364" y="141288"/>
                </a:cxn>
                <a:cxn ang="0">
                  <a:pos x="260350" y="36143"/>
                </a:cxn>
                <a:cxn ang="0">
                  <a:pos x="224098" y="0"/>
                </a:cxn>
                <a:cxn ang="0">
                  <a:pos x="224098" y="0"/>
                </a:cxn>
              </a:cxnLst>
              <a:pathLst>
                <a:path w="79" h="43">
                  <a:moveTo>
                    <a:pt x="68" y="0"/>
                  </a:moveTo>
                  <a:cubicBezTo>
                    <a:pt x="43" y="8"/>
                    <a:pt x="19" y="17"/>
                    <a:pt x="0" y="34"/>
                  </a:cubicBezTo>
                  <a:cubicBezTo>
                    <a:pt x="2" y="37"/>
                    <a:pt x="5" y="40"/>
                    <a:pt x="8" y="43"/>
                  </a:cubicBezTo>
                  <a:cubicBezTo>
                    <a:pt x="28" y="26"/>
                    <a:pt x="54" y="18"/>
                    <a:pt x="79" y="11"/>
                  </a:cubicBezTo>
                  <a:cubicBezTo>
                    <a:pt x="75" y="7"/>
                    <a:pt x="72" y="4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ïṣľïḋe"/>
            <p:cNvSpPr/>
            <p:nvPr/>
          </p:nvSpPr>
          <p:spPr>
            <a:xfrm>
              <a:off x="5332413" y="3690938"/>
              <a:ext cx="309563" cy="141288"/>
            </a:xfrm>
            <a:custGeom>
              <a:avLst/>
              <a:gdLst/>
              <a:ahLst/>
              <a:cxnLst>
                <a:cxn ang="0">
                  <a:pos x="273337" y="0"/>
                </a:cxn>
                <a:cxn ang="0">
                  <a:pos x="0" y="105144"/>
                </a:cxn>
                <a:cxn ang="0">
                  <a:pos x="23052" y="141288"/>
                </a:cxn>
                <a:cxn ang="0">
                  <a:pos x="286510" y="42714"/>
                </a:cxn>
                <a:cxn ang="0">
                  <a:pos x="309563" y="46000"/>
                </a:cxn>
                <a:cxn ang="0">
                  <a:pos x="273337" y="0"/>
                </a:cxn>
                <a:cxn ang="0">
                  <a:pos x="273337" y="0"/>
                </a:cxn>
              </a:cxnLst>
              <a:pathLst>
                <a:path w="94" h="43">
                  <a:moveTo>
                    <a:pt x="83" y="0"/>
                  </a:moveTo>
                  <a:cubicBezTo>
                    <a:pt x="53" y="1"/>
                    <a:pt x="26" y="15"/>
                    <a:pt x="0" y="32"/>
                  </a:cubicBezTo>
                  <a:cubicBezTo>
                    <a:pt x="3" y="36"/>
                    <a:pt x="5" y="40"/>
                    <a:pt x="7" y="43"/>
                  </a:cubicBezTo>
                  <a:cubicBezTo>
                    <a:pt x="32" y="26"/>
                    <a:pt x="58" y="13"/>
                    <a:pt x="87" y="13"/>
                  </a:cubicBezTo>
                  <a:cubicBezTo>
                    <a:pt x="89" y="13"/>
                    <a:pt x="92" y="13"/>
                    <a:pt x="94" y="14"/>
                  </a:cubicBezTo>
                  <a:cubicBezTo>
                    <a:pt x="91" y="9"/>
                    <a:pt x="87" y="4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iṡlîḋe"/>
            <p:cNvSpPr/>
            <p:nvPr/>
          </p:nvSpPr>
          <p:spPr>
            <a:xfrm>
              <a:off x="5470526" y="3917950"/>
              <a:ext cx="330200" cy="171450"/>
            </a:xfrm>
            <a:custGeom>
              <a:avLst/>
              <a:gdLst/>
              <a:ahLst/>
              <a:cxnLst>
                <a:cxn ang="0">
                  <a:pos x="303784" y="0"/>
                </a:cxn>
                <a:cxn ang="0">
                  <a:pos x="0" y="131884"/>
                </a:cxn>
                <a:cxn ang="0">
                  <a:pos x="19812" y="171450"/>
                </a:cxn>
                <a:cxn ang="0">
                  <a:pos x="330200" y="39565"/>
                </a:cxn>
                <a:cxn ang="0">
                  <a:pos x="303784" y="0"/>
                </a:cxn>
                <a:cxn ang="0">
                  <a:pos x="303784" y="0"/>
                </a:cxn>
              </a:cxnLst>
              <a:pathLst>
                <a:path w="100" h="52">
                  <a:moveTo>
                    <a:pt x="92" y="0"/>
                  </a:moveTo>
                  <a:cubicBezTo>
                    <a:pt x="59" y="7"/>
                    <a:pt x="28" y="20"/>
                    <a:pt x="0" y="40"/>
                  </a:cubicBezTo>
                  <a:cubicBezTo>
                    <a:pt x="2" y="44"/>
                    <a:pt x="4" y="48"/>
                    <a:pt x="6" y="52"/>
                  </a:cubicBezTo>
                  <a:cubicBezTo>
                    <a:pt x="34" y="31"/>
                    <a:pt x="66" y="18"/>
                    <a:pt x="100" y="12"/>
                  </a:cubicBezTo>
                  <a:cubicBezTo>
                    <a:pt x="98" y="7"/>
                    <a:pt x="95" y="4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ïṧlíḓè"/>
            <p:cNvSpPr/>
            <p:nvPr/>
          </p:nvSpPr>
          <p:spPr>
            <a:xfrm>
              <a:off x="5589588" y="4260850"/>
              <a:ext cx="406400" cy="138113"/>
            </a:xfrm>
            <a:custGeom>
              <a:avLst/>
              <a:gdLst/>
              <a:ahLst/>
              <a:cxnLst>
                <a:cxn ang="0">
                  <a:pos x="383271" y="0"/>
                </a:cxn>
                <a:cxn ang="0">
                  <a:pos x="0" y="95363"/>
                </a:cxn>
                <a:cxn ang="0">
                  <a:pos x="9912" y="138113"/>
                </a:cxn>
                <a:cxn ang="0">
                  <a:pos x="396487" y="46037"/>
                </a:cxn>
                <a:cxn ang="0">
                  <a:pos x="406400" y="46037"/>
                </a:cxn>
                <a:cxn ang="0">
                  <a:pos x="383271" y="0"/>
                </a:cxn>
                <a:cxn ang="0">
                  <a:pos x="383271" y="0"/>
                </a:cxn>
              </a:cxnLst>
              <a:pathLst>
                <a:path w="123" h="42">
                  <a:moveTo>
                    <a:pt x="116" y="0"/>
                  </a:moveTo>
                  <a:cubicBezTo>
                    <a:pt x="75" y="1"/>
                    <a:pt x="36" y="10"/>
                    <a:pt x="0" y="29"/>
                  </a:cubicBezTo>
                  <a:cubicBezTo>
                    <a:pt x="1" y="33"/>
                    <a:pt x="2" y="38"/>
                    <a:pt x="3" y="42"/>
                  </a:cubicBezTo>
                  <a:cubicBezTo>
                    <a:pt x="39" y="23"/>
                    <a:pt x="79" y="13"/>
                    <a:pt x="120" y="14"/>
                  </a:cubicBezTo>
                  <a:cubicBezTo>
                    <a:pt x="121" y="14"/>
                    <a:pt x="122" y="14"/>
                    <a:pt x="123" y="14"/>
                  </a:cubicBezTo>
                  <a:cubicBezTo>
                    <a:pt x="121" y="9"/>
                    <a:pt x="118" y="5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îṩḷîḍé"/>
            <p:cNvSpPr/>
            <p:nvPr/>
          </p:nvSpPr>
          <p:spPr>
            <a:xfrm>
              <a:off x="5684838" y="4749800"/>
              <a:ext cx="488950" cy="117475"/>
            </a:xfrm>
            <a:custGeom>
              <a:avLst/>
              <a:gdLst/>
              <a:ahLst/>
              <a:cxnLst>
                <a:cxn ang="0">
                  <a:pos x="446001" y="0"/>
                </a:cxn>
                <a:cxn ang="0">
                  <a:pos x="0" y="71790"/>
                </a:cxn>
                <a:cxn ang="0">
                  <a:pos x="6607" y="117475"/>
                </a:cxn>
                <a:cxn ang="0">
                  <a:pos x="446001" y="42421"/>
                </a:cxn>
                <a:cxn ang="0">
                  <a:pos x="488950" y="45684"/>
                </a:cxn>
                <a:cxn ang="0">
                  <a:pos x="475735" y="0"/>
                </a:cxn>
                <a:cxn ang="0">
                  <a:pos x="475735" y="0"/>
                </a:cxn>
                <a:cxn ang="0">
                  <a:pos x="446001" y="0"/>
                </a:cxn>
              </a:cxnLst>
              <a:pathLst>
                <a:path w="148" h="36">
                  <a:moveTo>
                    <a:pt x="135" y="0"/>
                  </a:moveTo>
                  <a:cubicBezTo>
                    <a:pt x="89" y="0"/>
                    <a:pt x="44" y="8"/>
                    <a:pt x="0" y="22"/>
                  </a:cubicBezTo>
                  <a:cubicBezTo>
                    <a:pt x="1" y="27"/>
                    <a:pt x="2" y="31"/>
                    <a:pt x="2" y="36"/>
                  </a:cubicBezTo>
                  <a:cubicBezTo>
                    <a:pt x="45" y="21"/>
                    <a:pt x="90" y="13"/>
                    <a:pt x="135" y="13"/>
                  </a:cubicBezTo>
                  <a:cubicBezTo>
                    <a:pt x="139" y="13"/>
                    <a:pt x="144" y="13"/>
                    <a:pt x="148" y="14"/>
                  </a:cubicBezTo>
                  <a:cubicBezTo>
                    <a:pt x="147" y="9"/>
                    <a:pt x="146" y="5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1" y="0"/>
                    <a:pt x="138" y="0"/>
                    <a:pt x="135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iṩ1îḓè"/>
            <p:cNvSpPr/>
            <p:nvPr/>
          </p:nvSpPr>
          <p:spPr>
            <a:xfrm>
              <a:off x="5711826" y="5167313"/>
              <a:ext cx="550863" cy="146050"/>
            </a:xfrm>
            <a:custGeom>
              <a:avLst/>
              <a:gdLst/>
              <a:ahLst/>
              <a:cxnLst>
                <a:cxn ang="0">
                  <a:pos x="544265" y="0"/>
                </a:cxn>
                <a:cxn ang="0">
                  <a:pos x="0" y="99579"/>
                </a:cxn>
                <a:cxn ang="0">
                  <a:pos x="0" y="99579"/>
                </a:cxn>
                <a:cxn ang="0">
                  <a:pos x="0" y="146050"/>
                </a:cxn>
                <a:cxn ang="0">
                  <a:pos x="550863" y="43151"/>
                </a:cxn>
                <a:cxn ang="0">
                  <a:pos x="544265" y="0"/>
                </a:cxn>
                <a:cxn ang="0">
                  <a:pos x="544265" y="0"/>
                </a:cxn>
              </a:cxnLst>
              <a:pathLst>
                <a:path w="167" h="44">
                  <a:moveTo>
                    <a:pt x="165" y="0"/>
                  </a:moveTo>
                  <a:cubicBezTo>
                    <a:pt x="109" y="2"/>
                    <a:pt x="54" y="1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40"/>
                    <a:pt x="0" y="44"/>
                  </a:cubicBezTo>
                  <a:cubicBezTo>
                    <a:pt x="54" y="26"/>
                    <a:pt x="110" y="15"/>
                    <a:pt x="167" y="13"/>
                  </a:cubicBezTo>
                  <a:cubicBezTo>
                    <a:pt x="167" y="9"/>
                    <a:pt x="166" y="4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îšļîḋè"/>
            <p:cNvSpPr/>
            <p:nvPr/>
          </p:nvSpPr>
          <p:spPr>
            <a:xfrm>
              <a:off x="5368926" y="1446213"/>
              <a:ext cx="2733675" cy="1582738"/>
            </a:xfrm>
            <a:custGeom>
              <a:avLst/>
              <a:gdLst/>
              <a:ahLst/>
              <a:cxnLst>
                <a:cxn ang="0">
                  <a:pos x="1955451" y="834234"/>
                </a:cxn>
                <a:cxn ang="0">
                  <a:pos x="2733675" y="583634"/>
                </a:cxn>
                <a:cxn ang="0">
                  <a:pos x="1724622" y="504497"/>
                </a:cxn>
                <a:cxn ang="0">
                  <a:pos x="2103841" y="29676"/>
                </a:cxn>
                <a:cxn ang="0">
                  <a:pos x="1246476" y="534174"/>
                </a:cxn>
                <a:cxn ang="0">
                  <a:pos x="201150" y="362710"/>
                </a:cxn>
                <a:cxn ang="0">
                  <a:pos x="903530" y="778179"/>
                </a:cxn>
                <a:cxn ang="0">
                  <a:pos x="0" y="1338732"/>
                </a:cxn>
                <a:cxn ang="0">
                  <a:pos x="1081598" y="1187053"/>
                </a:cxn>
                <a:cxn ang="0">
                  <a:pos x="1107979" y="1190350"/>
                </a:cxn>
                <a:cxn ang="0">
                  <a:pos x="1962046" y="1546466"/>
                </a:cxn>
                <a:cxn ang="0">
                  <a:pos x="1810358" y="1216729"/>
                </a:cxn>
                <a:cxn ang="0">
                  <a:pos x="2713889" y="1582738"/>
                </a:cxn>
                <a:cxn ang="0">
                  <a:pos x="1955451" y="834234"/>
                </a:cxn>
              </a:cxnLst>
              <a:pathLst>
                <a:path w="829" h="480">
                  <a:moveTo>
                    <a:pt x="593" y="253"/>
                  </a:moveTo>
                  <a:cubicBezTo>
                    <a:pt x="689" y="205"/>
                    <a:pt x="774" y="188"/>
                    <a:pt x="829" y="177"/>
                  </a:cubicBezTo>
                  <a:cubicBezTo>
                    <a:pt x="725" y="92"/>
                    <a:pt x="588" y="128"/>
                    <a:pt x="523" y="153"/>
                  </a:cubicBezTo>
                  <a:cubicBezTo>
                    <a:pt x="565" y="88"/>
                    <a:pt x="608" y="42"/>
                    <a:pt x="638" y="9"/>
                  </a:cubicBezTo>
                  <a:cubicBezTo>
                    <a:pt x="508" y="0"/>
                    <a:pt x="418" y="104"/>
                    <a:pt x="378" y="162"/>
                  </a:cubicBezTo>
                  <a:cubicBezTo>
                    <a:pt x="329" y="127"/>
                    <a:pt x="191" y="45"/>
                    <a:pt x="61" y="110"/>
                  </a:cubicBezTo>
                  <a:cubicBezTo>
                    <a:pt x="112" y="133"/>
                    <a:pt x="191" y="168"/>
                    <a:pt x="274" y="236"/>
                  </a:cubicBezTo>
                  <a:cubicBezTo>
                    <a:pt x="215" y="242"/>
                    <a:pt x="55" y="271"/>
                    <a:pt x="0" y="406"/>
                  </a:cubicBezTo>
                  <a:cubicBezTo>
                    <a:pt x="68" y="386"/>
                    <a:pt x="180" y="350"/>
                    <a:pt x="328" y="360"/>
                  </a:cubicBezTo>
                  <a:cubicBezTo>
                    <a:pt x="331" y="360"/>
                    <a:pt x="333" y="360"/>
                    <a:pt x="336" y="361"/>
                  </a:cubicBezTo>
                  <a:cubicBezTo>
                    <a:pt x="474" y="374"/>
                    <a:pt x="550" y="436"/>
                    <a:pt x="595" y="469"/>
                  </a:cubicBezTo>
                  <a:cubicBezTo>
                    <a:pt x="593" y="427"/>
                    <a:pt x="573" y="394"/>
                    <a:pt x="549" y="369"/>
                  </a:cubicBezTo>
                  <a:cubicBezTo>
                    <a:pt x="676" y="395"/>
                    <a:pt x="767" y="448"/>
                    <a:pt x="823" y="480"/>
                  </a:cubicBezTo>
                  <a:cubicBezTo>
                    <a:pt x="799" y="335"/>
                    <a:pt x="650" y="272"/>
                    <a:pt x="593" y="253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i$ḻïḍe"/>
            <p:cNvSpPr/>
            <p:nvPr/>
          </p:nvSpPr>
          <p:spPr>
            <a:xfrm>
              <a:off x="3921126" y="2560638"/>
              <a:ext cx="1585913" cy="1111250"/>
            </a:xfrm>
            <a:custGeom>
              <a:avLst/>
              <a:gdLst/>
              <a:ahLst/>
              <a:cxnLst>
                <a:cxn ang="0">
                  <a:pos x="1585913" y="537488"/>
                </a:cxn>
                <a:cxn ang="0">
                  <a:pos x="1012214" y="382507"/>
                </a:cxn>
                <a:cxn ang="0">
                  <a:pos x="1318846" y="46164"/>
                </a:cxn>
                <a:cxn ang="0">
                  <a:pos x="788010" y="309962"/>
                </a:cxn>
                <a:cxn ang="0">
                  <a:pos x="247283" y="181361"/>
                </a:cxn>
                <a:cxn ang="0">
                  <a:pos x="527538" y="372614"/>
                </a:cxn>
                <a:cxn ang="0">
                  <a:pos x="0" y="580356"/>
                </a:cxn>
                <a:cxn ang="0">
                  <a:pos x="458299" y="586951"/>
                </a:cxn>
                <a:cxn ang="0">
                  <a:pos x="174747" y="1111250"/>
                </a:cxn>
                <a:cxn ang="0">
                  <a:pos x="600075" y="768312"/>
                </a:cxn>
                <a:cxn ang="0">
                  <a:pos x="573698" y="969458"/>
                </a:cxn>
                <a:cxn ang="0">
                  <a:pos x="972649" y="636413"/>
                </a:cxn>
                <a:cxn ang="0">
                  <a:pos x="982540" y="633115"/>
                </a:cxn>
                <a:cxn ang="0">
                  <a:pos x="1585913" y="537488"/>
                </a:cxn>
              </a:cxnLst>
              <a:pathLst>
                <a:path w="481" h="337">
                  <a:moveTo>
                    <a:pt x="481" y="163"/>
                  </a:moveTo>
                  <a:cubicBezTo>
                    <a:pt x="430" y="99"/>
                    <a:pt x="340" y="110"/>
                    <a:pt x="307" y="116"/>
                  </a:cubicBezTo>
                  <a:cubicBezTo>
                    <a:pt x="340" y="67"/>
                    <a:pt x="377" y="35"/>
                    <a:pt x="400" y="14"/>
                  </a:cubicBezTo>
                  <a:cubicBezTo>
                    <a:pt x="320" y="0"/>
                    <a:pt x="260" y="67"/>
                    <a:pt x="239" y="94"/>
                  </a:cubicBezTo>
                  <a:cubicBezTo>
                    <a:pt x="208" y="69"/>
                    <a:pt x="143" y="29"/>
                    <a:pt x="75" y="55"/>
                  </a:cubicBezTo>
                  <a:cubicBezTo>
                    <a:pt x="96" y="67"/>
                    <a:pt x="127" y="85"/>
                    <a:pt x="160" y="113"/>
                  </a:cubicBezTo>
                  <a:cubicBezTo>
                    <a:pt x="121" y="110"/>
                    <a:pt x="42" y="114"/>
                    <a:pt x="0" y="176"/>
                  </a:cubicBezTo>
                  <a:cubicBezTo>
                    <a:pt x="32" y="173"/>
                    <a:pt x="80" y="168"/>
                    <a:pt x="139" y="178"/>
                  </a:cubicBezTo>
                  <a:cubicBezTo>
                    <a:pt x="112" y="197"/>
                    <a:pt x="42" y="256"/>
                    <a:pt x="53" y="337"/>
                  </a:cubicBezTo>
                  <a:cubicBezTo>
                    <a:pt x="78" y="311"/>
                    <a:pt x="118" y="268"/>
                    <a:pt x="182" y="233"/>
                  </a:cubicBezTo>
                  <a:cubicBezTo>
                    <a:pt x="173" y="250"/>
                    <a:pt x="168" y="271"/>
                    <a:pt x="174" y="294"/>
                  </a:cubicBezTo>
                  <a:cubicBezTo>
                    <a:pt x="192" y="269"/>
                    <a:pt x="223" y="223"/>
                    <a:pt x="295" y="193"/>
                  </a:cubicBezTo>
                  <a:cubicBezTo>
                    <a:pt x="296" y="193"/>
                    <a:pt x="297" y="192"/>
                    <a:pt x="298" y="192"/>
                  </a:cubicBezTo>
                  <a:cubicBezTo>
                    <a:pt x="376" y="162"/>
                    <a:pt x="442" y="163"/>
                    <a:pt x="481" y="163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îS1ïďe"/>
            <p:cNvSpPr/>
            <p:nvPr/>
          </p:nvSpPr>
          <p:spPr>
            <a:xfrm>
              <a:off x="4257676" y="4389438"/>
              <a:ext cx="2871788" cy="1266825"/>
            </a:xfrm>
            <a:custGeom>
              <a:avLst/>
              <a:gdLst/>
              <a:ahLst/>
              <a:cxnLst>
                <a:cxn ang="0">
                  <a:pos x="32971" y="1266825"/>
                </a:cxn>
                <a:cxn ang="0">
                  <a:pos x="23079" y="1263525"/>
                </a:cxn>
                <a:cxn ang="0">
                  <a:pos x="6594" y="1227236"/>
                </a:cxn>
                <a:cxn ang="0">
                  <a:pos x="69239" y="1042491"/>
                </a:cxn>
                <a:cxn ang="0">
                  <a:pos x="560509" y="389284"/>
                </a:cxn>
                <a:cxn ang="0">
                  <a:pos x="1111128" y="356294"/>
                </a:cxn>
                <a:cxn ang="0">
                  <a:pos x="2812439" y="16495"/>
                </a:cxn>
                <a:cxn ang="0">
                  <a:pos x="2852005" y="6598"/>
                </a:cxn>
                <a:cxn ang="0">
                  <a:pos x="2861896" y="46186"/>
                </a:cxn>
                <a:cxn ang="0">
                  <a:pos x="2087074" y="570731"/>
                </a:cxn>
                <a:cxn ang="0">
                  <a:pos x="1094642" y="412377"/>
                </a:cxn>
                <a:cxn ang="0">
                  <a:pos x="586886" y="438770"/>
                </a:cxn>
                <a:cxn ang="0">
                  <a:pos x="125290" y="1058986"/>
                </a:cxn>
                <a:cxn ang="0">
                  <a:pos x="125290" y="1062285"/>
                </a:cxn>
                <a:cxn ang="0">
                  <a:pos x="59348" y="1247030"/>
                </a:cxn>
                <a:cxn ang="0">
                  <a:pos x="32971" y="1266825"/>
                </a:cxn>
              </a:cxnLst>
              <a:pathLst>
                <a:path w="871" h="384">
                  <a:moveTo>
                    <a:pt x="10" y="384"/>
                  </a:moveTo>
                  <a:cubicBezTo>
                    <a:pt x="9" y="384"/>
                    <a:pt x="8" y="384"/>
                    <a:pt x="7" y="383"/>
                  </a:cubicBezTo>
                  <a:cubicBezTo>
                    <a:pt x="3" y="382"/>
                    <a:pt x="0" y="377"/>
                    <a:pt x="2" y="372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4" y="308"/>
                    <a:pt x="65" y="173"/>
                    <a:pt x="170" y="118"/>
                  </a:cubicBezTo>
                  <a:cubicBezTo>
                    <a:pt x="220" y="91"/>
                    <a:pt x="276" y="88"/>
                    <a:pt x="337" y="108"/>
                  </a:cubicBezTo>
                  <a:cubicBezTo>
                    <a:pt x="533" y="173"/>
                    <a:pt x="731" y="206"/>
                    <a:pt x="853" y="5"/>
                  </a:cubicBezTo>
                  <a:cubicBezTo>
                    <a:pt x="856" y="1"/>
                    <a:pt x="861" y="0"/>
                    <a:pt x="865" y="2"/>
                  </a:cubicBezTo>
                  <a:cubicBezTo>
                    <a:pt x="869" y="5"/>
                    <a:pt x="871" y="10"/>
                    <a:pt x="868" y="14"/>
                  </a:cubicBezTo>
                  <a:cubicBezTo>
                    <a:pt x="811" y="109"/>
                    <a:pt x="734" y="161"/>
                    <a:pt x="633" y="173"/>
                  </a:cubicBezTo>
                  <a:cubicBezTo>
                    <a:pt x="553" y="182"/>
                    <a:pt x="460" y="167"/>
                    <a:pt x="332" y="125"/>
                  </a:cubicBezTo>
                  <a:cubicBezTo>
                    <a:pt x="275" y="106"/>
                    <a:pt x="224" y="109"/>
                    <a:pt x="178" y="133"/>
                  </a:cubicBezTo>
                  <a:cubicBezTo>
                    <a:pt x="79" y="185"/>
                    <a:pt x="38" y="320"/>
                    <a:pt x="38" y="321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18" y="378"/>
                    <a:pt x="18" y="378"/>
                    <a:pt x="18" y="378"/>
                  </a:cubicBezTo>
                  <a:cubicBezTo>
                    <a:pt x="17" y="381"/>
                    <a:pt x="14" y="384"/>
                    <a:pt x="10" y="384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iṡ1îdé"/>
            <p:cNvSpPr/>
            <p:nvPr/>
          </p:nvSpPr>
          <p:spPr>
            <a:xfrm>
              <a:off x="4368801" y="4429125"/>
              <a:ext cx="3656013" cy="1120775"/>
            </a:xfrm>
            <a:custGeom>
              <a:avLst/>
              <a:gdLst/>
              <a:ahLst/>
              <a:cxnLst>
                <a:cxn ang="0">
                  <a:pos x="2778305" y="6592"/>
                </a:cxn>
                <a:cxn ang="0">
                  <a:pos x="2699114" y="36260"/>
                </a:cxn>
                <a:cxn ang="0">
                  <a:pos x="989895" y="346121"/>
                </a:cxn>
                <a:cxn ang="0">
                  <a:pos x="16498" y="926287"/>
                </a:cxn>
                <a:cxn ang="0">
                  <a:pos x="72592" y="1021883"/>
                </a:cxn>
                <a:cxn ang="0">
                  <a:pos x="867808" y="1120775"/>
                </a:cxn>
                <a:cxn ang="0">
                  <a:pos x="1847804" y="735096"/>
                </a:cxn>
                <a:cxn ang="0">
                  <a:pos x="3656013" y="260415"/>
                </a:cxn>
                <a:cxn ang="0">
                  <a:pos x="2778305" y="6592"/>
                </a:cxn>
              </a:cxnLst>
              <a:pathLst>
                <a:path w="1108" h="340">
                  <a:moveTo>
                    <a:pt x="842" y="2"/>
                  </a:moveTo>
                  <a:cubicBezTo>
                    <a:pt x="833" y="0"/>
                    <a:pt x="824" y="3"/>
                    <a:pt x="818" y="11"/>
                  </a:cubicBezTo>
                  <a:cubicBezTo>
                    <a:pt x="697" y="195"/>
                    <a:pt x="507" y="173"/>
                    <a:pt x="300" y="105"/>
                  </a:cubicBezTo>
                  <a:cubicBezTo>
                    <a:pt x="119" y="45"/>
                    <a:pt x="32" y="214"/>
                    <a:pt x="5" y="281"/>
                  </a:cubicBezTo>
                  <a:cubicBezTo>
                    <a:pt x="0" y="294"/>
                    <a:pt x="8" y="308"/>
                    <a:pt x="22" y="310"/>
                  </a:cubicBezTo>
                  <a:cubicBezTo>
                    <a:pt x="263" y="340"/>
                    <a:pt x="263" y="340"/>
                    <a:pt x="263" y="340"/>
                  </a:cubicBezTo>
                  <a:cubicBezTo>
                    <a:pt x="263" y="340"/>
                    <a:pt x="359" y="127"/>
                    <a:pt x="560" y="223"/>
                  </a:cubicBezTo>
                  <a:cubicBezTo>
                    <a:pt x="762" y="319"/>
                    <a:pt x="987" y="278"/>
                    <a:pt x="1108" y="79"/>
                  </a:cubicBezTo>
                  <a:lnTo>
                    <a:pt x="842" y="2"/>
                  </a:lnTo>
                  <a:close/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îSlîḓê"/>
            <p:cNvSpPr/>
            <p:nvPr/>
          </p:nvSpPr>
          <p:spPr>
            <a:xfrm>
              <a:off x="5140326" y="4656138"/>
              <a:ext cx="2916238" cy="1108075"/>
            </a:xfrm>
            <a:custGeom>
              <a:avLst/>
              <a:gdLst/>
              <a:ahLst/>
              <a:cxnLst>
                <a:cxn ang="0">
                  <a:pos x="32989" y="1108075"/>
                </a:cxn>
                <a:cxn ang="0">
                  <a:pos x="23092" y="1108075"/>
                </a:cxn>
                <a:cxn ang="0">
                  <a:pos x="3298" y="1071798"/>
                </a:cxn>
                <a:cxn ang="0">
                  <a:pos x="36288" y="979459"/>
                </a:cxn>
                <a:cxn ang="0">
                  <a:pos x="260614" y="613398"/>
                </a:cxn>
                <a:cxn ang="0">
                  <a:pos x="1088640" y="481484"/>
                </a:cxn>
                <a:cxn ang="0">
                  <a:pos x="2860156" y="19787"/>
                </a:cxn>
                <a:cxn ang="0">
                  <a:pos x="2899743" y="9893"/>
                </a:cxn>
                <a:cxn ang="0">
                  <a:pos x="2909640" y="49467"/>
                </a:cxn>
                <a:cxn ang="0">
                  <a:pos x="1065548" y="530952"/>
                </a:cxn>
                <a:cxn ang="0">
                  <a:pos x="300200" y="652972"/>
                </a:cxn>
                <a:cxn ang="0">
                  <a:pos x="89070" y="995948"/>
                </a:cxn>
                <a:cxn ang="0">
                  <a:pos x="59380" y="1091585"/>
                </a:cxn>
                <a:cxn ang="0">
                  <a:pos x="32989" y="1108075"/>
                </a:cxn>
              </a:cxnLst>
              <a:pathLst>
                <a:path w="884" h="336">
                  <a:moveTo>
                    <a:pt x="10" y="336"/>
                  </a:moveTo>
                  <a:cubicBezTo>
                    <a:pt x="9" y="336"/>
                    <a:pt x="8" y="336"/>
                    <a:pt x="7" y="336"/>
                  </a:cubicBezTo>
                  <a:cubicBezTo>
                    <a:pt x="2" y="334"/>
                    <a:pt x="0" y="330"/>
                    <a:pt x="1" y="325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26" y="254"/>
                    <a:pt x="49" y="216"/>
                    <a:pt x="79" y="186"/>
                  </a:cubicBezTo>
                  <a:cubicBezTo>
                    <a:pt x="128" y="136"/>
                    <a:pt x="211" y="89"/>
                    <a:pt x="330" y="146"/>
                  </a:cubicBezTo>
                  <a:cubicBezTo>
                    <a:pt x="539" y="246"/>
                    <a:pt x="755" y="189"/>
                    <a:pt x="867" y="6"/>
                  </a:cubicBezTo>
                  <a:cubicBezTo>
                    <a:pt x="869" y="2"/>
                    <a:pt x="875" y="0"/>
                    <a:pt x="879" y="3"/>
                  </a:cubicBezTo>
                  <a:cubicBezTo>
                    <a:pt x="883" y="5"/>
                    <a:pt x="884" y="11"/>
                    <a:pt x="882" y="15"/>
                  </a:cubicBezTo>
                  <a:cubicBezTo>
                    <a:pt x="765" y="206"/>
                    <a:pt x="540" y="265"/>
                    <a:pt x="323" y="161"/>
                  </a:cubicBezTo>
                  <a:cubicBezTo>
                    <a:pt x="213" y="109"/>
                    <a:pt x="136" y="153"/>
                    <a:pt x="91" y="198"/>
                  </a:cubicBezTo>
                  <a:cubicBezTo>
                    <a:pt x="63" y="226"/>
                    <a:pt x="41" y="262"/>
                    <a:pt x="27" y="302"/>
                  </a:cubicBezTo>
                  <a:cubicBezTo>
                    <a:pt x="18" y="331"/>
                    <a:pt x="18" y="331"/>
                    <a:pt x="18" y="331"/>
                  </a:cubicBezTo>
                  <a:cubicBezTo>
                    <a:pt x="16" y="334"/>
                    <a:pt x="13" y="336"/>
                    <a:pt x="10" y="336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iṡļïďè"/>
            <p:cNvSpPr/>
            <p:nvPr/>
          </p:nvSpPr>
          <p:spPr>
            <a:xfrm>
              <a:off x="7410451" y="5184775"/>
              <a:ext cx="431800" cy="579438"/>
            </a:xfrm>
            <a:custGeom>
              <a:avLst/>
              <a:gdLst/>
              <a:ahLst/>
              <a:cxnLst>
                <a:cxn ang="0">
                  <a:pos x="402134" y="579438"/>
                </a:cxn>
                <a:cxn ang="0">
                  <a:pos x="379061" y="569561"/>
                </a:cxn>
                <a:cxn ang="0">
                  <a:pos x="9888" y="49383"/>
                </a:cxn>
                <a:cxn ang="0">
                  <a:pos x="16480" y="9876"/>
                </a:cxn>
                <a:cxn ang="0">
                  <a:pos x="56035" y="16461"/>
                </a:cxn>
                <a:cxn ang="0">
                  <a:pos x="425207" y="536638"/>
                </a:cxn>
                <a:cxn ang="0">
                  <a:pos x="418615" y="576145"/>
                </a:cxn>
                <a:cxn ang="0">
                  <a:pos x="402134" y="579438"/>
                </a:cxn>
              </a:cxnLst>
              <a:pathLst>
                <a:path w="131" h="176">
                  <a:moveTo>
                    <a:pt x="122" y="176"/>
                  </a:moveTo>
                  <a:cubicBezTo>
                    <a:pt x="119" y="176"/>
                    <a:pt x="116" y="175"/>
                    <a:pt x="115" y="17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1"/>
                    <a:pt x="1" y="5"/>
                    <a:pt x="5" y="3"/>
                  </a:cubicBezTo>
                  <a:cubicBezTo>
                    <a:pt x="9" y="0"/>
                    <a:pt x="14" y="1"/>
                    <a:pt x="17" y="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31" y="167"/>
                    <a:pt x="131" y="172"/>
                    <a:pt x="127" y="175"/>
                  </a:cubicBezTo>
                  <a:cubicBezTo>
                    <a:pt x="125" y="176"/>
                    <a:pt x="123" y="176"/>
                    <a:pt x="122" y="176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îśļïḋè"/>
            <p:cNvSpPr/>
            <p:nvPr/>
          </p:nvSpPr>
          <p:spPr>
            <a:xfrm>
              <a:off x="7434263" y="4435475"/>
              <a:ext cx="536575" cy="581025"/>
            </a:xfrm>
            <a:custGeom>
              <a:avLst/>
              <a:gdLst/>
              <a:ahLst/>
              <a:cxnLst>
                <a:cxn ang="0">
                  <a:pos x="529991" y="353236"/>
                </a:cxn>
                <a:cxn ang="0">
                  <a:pos x="487196" y="221185"/>
                </a:cxn>
                <a:cxn ang="0">
                  <a:pos x="424651" y="105640"/>
                </a:cxn>
                <a:cxn ang="0">
                  <a:pos x="352230" y="0"/>
                </a:cxn>
                <a:cxn ang="0">
                  <a:pos x="306144" y="29711"/>
                </a:cxn>
                <a:cxn ang="0">
                  <a:pos x="362105" y="138653"/>
                </a:cxn>
                <a:cxn ang="0">
                  <a:pos x="408192" y="254198"/>
                </a:cxn>
                <a:cxn ang="0">
                  <a:pos x="437818" y="366441"/>
                </a:cxn>
                <a:cxn ang="0">
                  <a:pos x="431235" y="442371"/>
                </a:cxn>
                <a:cxn ang="0">
                  <a:pos x="348938" y="458877"/>
                </a:cxn>
                <a:cxn ang="0">
                  <a:pos x="243598" y="468781"/>
                </a:cxn>
                <a:cxn ang="0">
                  <a:pos x="134966" y="462178"/>
                </a:cxn>
                <a:cxn ang="0">
                  <a:pos x="82296" y="455576"/>
                </a:cxn>
                <a:cxn ang="0">
                  <a:pos x="55961" y="452275"/>
                </a:cxn>
                <a:cxn ang="0">
                  <a:pos x="32918" y="445672"/>
                </a:cxn>
                <a:cxn ang="0">
                  <a:pos x="0" y="551313"/>
                </a:cxn>
                <a:cxn ang="0">
                  <a:pos x="32918" y="561217"/>
                </a:cxn>
                <a:cxn ang="0">
                  <a:pos x="62545" y="564518"/>
                </a:cxn>
                <a:cxn ang="0">
                  <a:pos x="125091" y="574422"/>
                </a:cxn>
                <a:cxn ang="0">
                  <a:pos x="246890" y="577723"/>
                </a:cxn>
                <a:cxn ang="0">
                  <a:pos x="306144" y="574422"/>
                </a:cxn>
                <a:cxn ang="0">
                  <a:pos x="368689" y="564518"/>
                </a:cxn>
                <a:cxn ang="0">
                  <a:pos x="487196" y="528204"/>
                </a:cxn>
                <a:cxn ang="0">
                  <a:pos x="506948" y="521601"/>
                </a:cxn>
                <a:cxn ang="0">
                  <a:pos x="513531" y="505095"/>
                </a:cxn>
                <a:cxn ang="0">
                  <a:pos x="533283" y="425864"/>
                </a:cxn>
                <a:cxn ang="0">
                  <a:pos x="529991" y="353236"/>
                </a:cxn>
              </a:cxnLst>
              <a:pathLst>
                <a:path w="163" h="176">
                  <a:moveTo>
                    <a:pt x="161" y="107"/>
                  </a:moveTo>
                  <a:cubicBezTo>
                    <a:pt x="158" y="92"/>
                    <a:pt x="153" y="80"/>
                    <a:pt x="148" y="67"/>
                  </a:cubicBezTo>
                  <a:cubicBezTo>
                    <a:pt x="142" y="55"/>
                    <a:pt x="136" y="43"/>
                    <a:pt x="129" y="32"/>
                  </a:cubicBezTo>
                  <a:cubicBezTo>
                    <a:pt x="122" y="21"/>
                    <a:pt x="115" y="10"/>
                    <a:pt x="107" y="0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20"/>
                    <a:pt x="105" y="31"/>
                    <a:pt x="110" y="42"/>
                  </a:cubicBezTo>
                  <a:cubicBezTo>
                    <a:pt x="116" y="54"/>
                    <a:pt x="120" y="65"/>
                    <a:pt x="124" y="77"/>
                  </a:cubicBezTo>
                  <a:cubicBezTo>
                    <a:pt x="128" y="88"/>
                    <a:pt x="131" y="100"/>
                    <a:pt x="133" y="111"/>
                  </a:cubicBezTo>
                  <a:cubicBezTo>
                    <a:pt x="134" y="119"/>
                    <a:pt x="133" y="127"/>
                    <a:pt x="131" y="134"/>
                  </a:cubicBezTo>
                  <a:cubicBezTo>
                    <a:pt x="123" y="136"/>
                    <a:pt x="115" y="138"/>
                    <a:pt x="106" y="139"/>
                  </a:cubicBezTo>
                  <a:cubicBezTo>
                    <a:pt x="96" y="141"/>
                    <a:pt x="85" y="142"/>
                    <a:pt x="74" y="142"/>
                  </a:cubicBezTo>
                  <a:cubicBezTo>
                    <a:pt x="63" y="142"/>
                    <a:pt x="52" y="141"/>
                    <a:pt x="41" y="140"/>
                  </a:cubicBezTo>
                  <a:cubicBezTo>
                    <a:pt x="36" y="140"/>
                    <a:pt x="30" y="139"/>
                    <a:pt x="25" y="138"/>
                  </a:cubicBezTo>
                  <a:cubicBezTo>
                    <a:pt x="22" y="138"/>
                    <a:pt x="20" y="137"/>
                    <a:pt x="17" y="137"/>
                  </a:cubicBezTo>
                  <a:cubicBezTo>
                    <a:pt x="15" y="136"/>
                    <a:pt x="12" y="135"/>
                    <a:pt x="10" y="13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8"/>
                    <a:pt x="7" y="169"/>
                    <a:pt x="10" y="170"/>
                  </a:cubicBezTo>
                  <a:cubicBezTo>
                    <a:pt x="13" y="170"/>
                    <a:pt x="16" y="171"/>
                    <a:pt x="19" y="171"/>
                  </a:cubicBezTo>
                  <a:cubicBezTo>
                    <a:pt x="25" y="172"/>
                    <a:pt x="32" y="173"/>
                    <a:pt x="38" y="174"/>
                  </a:cubicBezTo>
                  <a:cubicBezTo>
                    <a:pt x="50" y="175"/>
                    <a:pt x="62" y="176"/>
                    <a:pt x="75" y="175"/>
                  </a:cubicBezTo>
                  <a:cubicBezTo>
                    <a:pt x="81" y="175"/>
                    <a:pt x="87" y="174"/>
                    <a:pt x="93" y="174"/>
                  </a:cubicBezTo>
                  <a:cubicBezTo>
                    <a:pt x="99" y="173"/>
                    <a:pt x="106" y="172"/>
                    <a:pt x="112" y="171"/>
                  </a:cubicBezTo>
                  <a:cubicBezTo>
                    <a:pt x="124" y="168"/>
                    <a:pt x="136" y="165"/>
                    <a:pt x="148" y="160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60" y="145"/>
                    <a:pt x="162" y="137"/>
                    <a:pt x="162" y="129"/>
                  </a:cubicBezTo>
                  <a:cubicBezTo>
                    <a:pt x="163" y="121"/>
                    <a:pt x="162" y="114"/>
                    <a:pt x="161" y="107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íš1îdè"/>
            <p:cNvSpPr/>
            <p:nvPr/>
          </p:nvSpPr>
          <p:spPr>
            <a:xfrm>
              <a:off x="7654926" y="4370388"/>
              <a:ext cx="158750" cy="141288"/>
            </a:xfrm>
            <a:custGeom>
              <a:avLst/>
              <a:gdLst/>
              <a:ahLst/>
              <a:cxnLst>
                <a:cxn ang="0">
                  <a:pos x="119062" y="141288"/>
                </a:cxn>
                <a:cxn ang="0">
                  <a:pos x="0" y="75572"/>
                </a:cxn>
                <a:cxn ang="0">
                  <a:pos x="115755" y="0"/>
                </a:cxn>
                <a:cxn ang="0">
                  <a:pos x="152135" y="111716"/>
                </a:cxn>
                <a:cxn ang="0">
                  <a:pos x="119062" y="141288"/>
                </a:cxn>
              </a:cxnLst>
              <a:pathLst>
                <a:path w="48" h="43">
                  <a:moveTo>
                    <a:pt x="36" y="4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48" y="18"/>
                    <a:pt x="46" y="34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í$ļïḑè"/>
            <p:cNvSpPr/>
            <p:nvPr/>
          </p:nvSpPr>
          <p:spPr>
            <a:xfrm>
              <a:off x="7602538" y="4333875"/>
              <a:ext cx="168275" cy="112713"/>
            </a:xfrm>
            <a:custGeom>
              <a:avLst/>
              <a:gdLst/>
              <a:ahLst/>
              <a:cxnLst>
                <a:cxn ang="0">
                  <a:pos x="0" y="42862"/>
                </a:cxn>
                <a:cxn ang="0">
                  <a:pos x="95250" y="0"/>
                </a:cxn>
                <a:cxn ang="0">
                  <a:pos x="168275" y="36512"/>
                </a:cxn>
                <a:cxn ang="0">
                  <a:pos x="52387" y="112713"/>
                </a:cxn>
                <a:cxn ang="0">
                  <a:pos x="0" y="42862"/>
                </a:cxn>
              </a:cxnLst>
              <a:pathLst>
                <a:path w="106" h="71">
                  <a:moveTo>
                    <a:pt x="0" y="27"/>
                  </a:moveTo>
                  <a:lnTo>
                    <a:pt x="60" y="0"/>
                  </a:lnTo>
                  <a:lnTo>
                    <a:pt x="106" y="23"/>
                  </a:lnTo>
                  <a:lnTo>
                    <a:pt x="33" y="7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iSḷïde"/>
            <p:cNvSpPr/>
            <p:nvPr/>
          </p:nvSpPr>
          <p:spPr>
            <a:xfrm>
              <a:off x="6850063" y="4014788"/>
              <a:ext cx="493713" cy="552450"/>
            </a:xfrm>
            <a:custGeom>
              <a:avLst/>
              <a:gdLst/>
              <a:ahLst/>
              <a:cxnLst>
                <a:cxn ang="0">
                  <a:pos x="102034" y="552450"/>
                </a:cxn>
                <a:cxn ang="0">
                  <a:pos x="92159" y="536008"/>
                </a:cxn>
                <a:cxn ang="0">
                  <a:pos x="85576" y="522854"/>
                </a:cxn>
                <a:cxn ang="0">
                  <a:pos x="69119" y="496547"/>
                </a:cxn>
                <a:cxn ang="0">
                  <a:pos x="42788" y="440644"/>
                </a:cxn>
                <a:cxn ang="0">
                  <a:pos x="9874" y="322262"/>
                </a:cxn>
                <a:cxn ang="0">
                  <a:pos x="0" y="259783"/>
                </a:cxn>
                <a:cxn ang="0">
                  <a:pos x="0" y="197303"/>
                </a:cxn>
                <a:cxn ang="0">
                  <a:pos x="9874" y="134824"/>
                </a:cxn>
                <a:cxn ang="0">
                  <a:pos x="16457" y="105228"/>
                </a:cxn>
                <a:cxn ang="0">
                  <a:pos x="19748" y="88786"/>
                </a:cxn>
                <a:cxn ang="0">
                  <a:pos x="23039" y="82209"/>
                </a:cxn>
                <a:cxn ang="0">
                  <a:pos x="23039" y="78921"/>
                </a:cxn>
                <a:cxn ang="0">
                  <a:pos x="23039" y="78921"/>
                </a:cxn>
                <a:cxn ang="0">
                  <a:pos x="26331" y="72344"/>
                </a:cxn>
                <a:cxn ang="0">
                  <a:pos x="55954" y="29595"/>
                </a:cxn>
                <a:cxn ang="0">
                  <a:pos x="98742" y="6576"/>
                </a:cxn>
                <a:cxn ang="0">
                  <a:pos x="174445" y="3288"/>
                </a:cxn>
                <a:cxn ang="0">
                  <a:pos x="292936" y="39460"/>
                </a:cxn>
                <a:cxn ang="0">
                  <a:pos x="493713" y="151266"/>
                </a:cxn>
                <a:cxn ang="0">
                  <a:pos x="467381" y="197303"/>
                </a:cxn>
                <a:cxn ang="0">
                  <a:pos x="365347" y="154554"/>
                </a:cxn>
                <a:cxn ang="0">
                  <a:pos x="263313" y="118382"/>
                </a:cxn>
                <a:cxn ang="0">
                  <a:pos x="164571" y="95363"/>
                </a:cxn>
                <a:cxn ang="0">
                  <a:pos x="125073" y="98651"/>
                </a:cxn>
                <a:cxn ang="0">
                  <a:pos x="121782" y="101940"/>
                </a:cxn>
                <a:cxn ang="0">
                  <a:pos x="118491" y="105228"/>
                </a:cxn>
                <a:cxn ang="0">
                  <a:pos x="115199" y="128247"/>
                </a:cxn>
                <a:cxn ang="0">
                  <a:pos x="111908" y="151266"/>
                </a:cxn>
                <a:cxn ang="0">
                  <a:pos x="105325" y="200591"/>
                </a:cxn>
                <a:cxn ang="0">
                  <a:pos x="115199" y="302532"/>
                </a:cxn>
                <a:cxn ang="0">
                  <a:pos x="148113" y="397895"/>
                </a:cxn>
                <a:cxn ang="0">
                  <a:pos x="167862" y="443933"/>
                </a:cxn>
                <a:cxn ang="0">
                  <a:pos x="181028" y="466951"/>
                </a:cxn>
                <a:cxn ang="0">
                  <a:pos x="187610" y="476816"/>
                </a:cxn>
                <a:cxn ang="0">
                  <a:pos x="194193" y="486682"/>
                </a:cxn>
                <a:cxn ang="0">
                  <a:pos x="102034" y="552450"/>
                </a:cxn>
              </a:cxnLst>
              <a:pathLst>
                <a:path w="150" h="168">
                  <a:moveTo>
                    <a:pt x="31" y="168"/>
                  </a:moveTo>
                  <a:cubicBezTo>
                    <a:pt x="30" y="166"/>
                    <a:pt x="29" y="165"/>
                    <a:pt x="28" y="163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24" y="157"/>
                    <a:pt x="23" y="154"/>
                    <a:pt x="21" y="151"/>
                  </a:cubicBezTo>
                  <a:cubicBezTo>
                    <a:pt x="18" y="145"/>
                    <a:pt x="16" y="140"/>
                    <a:pt x="13" y="134"/>
                  </a:cubicBezTo>
                  <a:cubicBezTo>
                    <a:pt x="9" y="122"/>
                    <a:pt x="5" y="110"/>
                    <a:pt x="3" y="98"/>
                  </a:cubicBezTo>
                  <a:cubicBezTo>
                    <a:pt x="2" y="92"/>
                    <a:pt x="1" y="85"/>
                    <a:pt x="0" y="79"/>
                  </a:cubicBezTo>
                  <a:cubicBezTo>
                    <a:pt x="0" y="73"/>
                    <a:pt x="0" y="66"/>
                    <a:pt x="0" y="60"/>
                  </a:cubicBezTo>
                  <a:cubicBezTo>
                    <a:pt x="1" y="54"/>
                    <a:pt x="2" y="47"/>
                    <a:pt x="3" y="41"/>
                  </a:cubicBezTo>
                  <a:cubicBezTo>
                    <a:pt x="3" y="38"/>
                    <a:pt x="4" y="35"/>
                    <a:pt x="5" y="3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7"/>
                    <a:pt x="13" y="12"/>
                    <a:pt x="17" y="9"/>
                  </a:cubicBezTo>
                  <a:cubicBezTo>
                    <a:pt x="21" y="5"/>
                    <a:pt x="26" y="3"/>
                    <a:pt x="30" y="2"/>
                  </a:cubicBezTo>
                  <a:cubicBezTo>
                    <a:pt x="39" y="0"/>
                    <a:pt x="46" y="0"/>
                    <a:pt x="53" y="1"/>
                  </a:cubicBezTo>
                  <a:cubicBezTo>
                    <a:pt x="66" y="3"/>
                    <a:pt x="78" y="7"/>
                    <a:pt x="89" y="12"/>
                  </a:cubicBezTo>
                  <a:cubicBezTo>
                    <a:pt x="111" y="21"/>
                    <a:pt x="131" y="33"/>
                    <a:pt x="150" y="46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32" y="56"/>
                    <a:pt x="122" y="51"/>
                    <a:pt x="111" y="47"/>
                  </a:cubicBezTo>
                  <a:cubicBezTo>
                    <a:pt x="101" y="43"/>
                    <a:pt x="90" y="39"/>
                    <a:pt x="80" y="36"/>
                  </a:cubicBezTo>
                  <a:cubicBezTo>
                    <a:pt x="70" y="32"/>
                    <a:pt x="59" y="30"/>
                    <a:pt x="50" y="29"/>
                  </a:cubicBezTo>
                  <a:cubicBezTo>
                    <a:pt x="45" y="29"/>
                    <a:pt x="41" y="29"/>
                    <a:pt x="38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2"/>
                    <a:pt x="36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4" y="41"/>
                    <a:pt x="34" y="44"/>
                    <a:pt x="34" y="46"/>
                  </a:cubicBezTo>
                  <a:cubicBezTo>
                    <a:pt x="33" y="51"/>
                    <a:pt x="33" y="56"/>
                    <a:pt x="32" y="61"/>
                  </a:cubicBezTo>
                  <a:cubicBezTo>
                    <a:pt x="32" y="72"/>
                    <a:pt x="33" y="82"/>
                    <a:pt x="35" y="92"/>
                  </a:cubicBezTo>
                  <a:cubicBezTo>
                    <a:pt x="38" y="102"/>
                    <a:pt x="41" y="112"/>
                    <a:pt x="45" y="121"/>
                  </a:cubicBezTo>
                  <a:cubicBezTo>
                    <a:pt x="47" y="126"/>
                    <a:pt x="49" y="131"/>
                    <a:pt x="51" y="135"/>
                  </a:cubicBezTo>
                  <a:cubicBezTo>
                    <a:pt x="52" y="138"/>
                    <a:pt x="54" y="140"/>
                    <a:pt x="55" y="142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9" y="148"/>
                    <a:pt x="59" y="148"/>
                    <a:pt x="59" y="148"/>
                  </a:cubicBezTo>
                  <a:lnTo>
                    <a:pt x="31" y="168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iṩļiďe"/>
            <p:cNvSpPr/>
            <p:nvPr/>
          </p:nvSpPr>
          <p:spPr>
            <a:xfrm>
              <a:off x="7294563" y="4119563"/>
              <a:ext cx="125413" cy="161925"/>
            </a:xfrm>
            <a:custGeom>
              <a:avLst/>
              <a:gdLst/>
              <a:ahLst/>
              <a:cxnLst>
                <a:cxn ang="0">
                  <a:pos x="0" y="79310"/>
                </a:cxn>
                <a:cxn ang="0">
                  <a:pos x="102310" y="161925"/>
                </a:cxn>
                <a:cxn ang="0">
                  <a:pos x="125413" y="26436"/>
                </a:cxn>
                <a:cxn ang="0">
                  <a:pos x="3300" y="26436"/>
                </a:cxn>
                <a:cxn ang="0">
                  <a:pos x="0" y="79310"/>
                </a:cxn>
              </a:cxnLst>
              <a:pathLst>
                <a:path w="38" h="49">
                  <a:moveTo>
                    <a:pt x="0" y="24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16" y="0"/>
                    <a:pt x="1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îṧlïḋé"/>
            <p:cNvSpPr/>
            <p:nvPr/>
          </p:nvSpPr>
          <p:spPr>
            <a:xfrm>
              <a:off x="7397751" y="4146550"/>
              <a:ext cx="114300" cy="134938"/>
            </a:xfrm>
            <a:custGeom>
              <a:avLst/>
              <a:gdLst/>
              <a:ahLst/>
              <a:cxnLst>
                <a:cxn ang="0">
                  <a:pos x="111125" y="128587"/>
                </a:cxn>
                <a:cxn ang="0">
                  <a:pos x="114300" y="25400"/>
                </a:cxn>
                <a:cxn ang="0">
                  <a:pos x="22225" y="0"/>
                </a:cxn>
                <a:cxn ang="0">
                  <a:pos x="0" y="134938"/>
                </a:cxn>
                <a:cxn ang="0">
                  <a:pos x="111125" y="128587"/>
                </a:cxn>
              </a:cxnLst>
              <a:pathLst>
                <a:path w="72" h="85">
                  <a:moveTo>
                    <a:pt x="70" y="81"/>
                  </a:moveTo>
                  <a:lnTo>
                    <a:pt x="72" y="16"/>
                  </a:lnTo>
                  <a:lnTo>
                    <a:pt x="14" y="0"/>
                  </a:lnTo>
                  <a:lnTo>
                    <a:pt x="0" y="85"/>
                  </a:lnTo>
                  <a:lnTo>
                    <a:pt x="70" y="8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î$lîḋe"/>
            <p:cNvSpPr/>
            <p:nvPr/>
          </p:nvSpPr>
          <p:spPr>
            <a:xfrm>
              <a:off x="6961188" y="4037013"/>
              <a:ext cx="984250" cy="833438"/>
            </a:xfrm>
            <a:custGeom>
              <a:avLst/>
              <a:gdLst/>
              <a:ahLst/>
              <a:cxnLst>
                <a:cxn ang="0">
                  <a:pos x="591210" y="56001"/>
                </a:cxn>
                <a:cxn ang="0">
                  <a:pos x="320376" y="250360"/>
                </a:cxn>
                <a:cxn ang="0">
                  <a:pos x="79268" y="550134"/>
                </a:cxn>
                <a:cxn ang="0">
                  <a:pos x="574696" y="777436"/>
                </a:cxn>
                <a:cxn ang="0">
                  <a:pos x="835621" y="260243"/>
                </a:cxn>
                <a:cxn ang="0">
                  <a:pos x="591210" y="56001"/>
                </a:cxn>
              </a:cxnLst>
              <a:pathLst>
                <a:path w="298" h="253">
                  <a:moveTo>
                    <a:pt x="179" y="17"/>
                  </a:moveTo>
                  <a:cubicBezTo>
                    <a:pt x="161" y="19"/>
                    <a:pt x="114" y="20"/>
                    <a:pt x="97" y="76"/>
                  </a:cubicBezTo>
                  <a:cubicBezTo>
                    <a:pt x="79" y="131"/>
                    <a:pt x="0" y="123"/>
                    <a:pt x="24" y="167"/>
                  </a:cubicBezTo>
                  <a:cubicBezTo>
                    <a:pt x="63" y="239"/>
                    <a:pt x="119" y="253"/>
                    <a:pt x="174" y="236"/>
                  </a:cubicBezTo>
                  <a:cubicBezTo>
                    <a:pt x="229" y="220"/>
                    <a:pt x="298" y="158"/>
                    <a:pt x="253" y="79"/>
                  </a:cubicBezTo>
                  <a:cubicBezTo>
                    <a:pt x="207" y="0"/>
                    <a:pt x="179" y="17"/>
                    <a:pt x="179" y="1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îS1ïḋé"/>
            <p:cNvSpPr/>
            <p:nvPr/>
          </p:nvSpPr>
          <p:spPr>
            <a:xfrm>
              <a:off x="6780213" y="4370388"/>
              <a:ext cx="346075" cy="371475"/>
            </a:xfrm>
            <a:custGeom>
              <a:avLst/>
              <a:gdLst/>
              <a:ahLst/>
              <a:cxnLst>
                <a:cxn ang="0">
                  <a:pos x="306523" y="292577"/>
                </a:cxn>
                <a:cxn ang="0">
                  <a:pos x="237308" y="0"/>
                </a:cxn>
                <a:cxn ang="0">
                  <a:pos x="0" y="115058"/>
                </a:cxn>
                <a:cxn ang="0">
                  <a:pos x="141725" y="312301"/>
                </a:cxn>
                <a:cxn ang="0">
                  <a:pos x="306523" y="292577"/>
                </a:cxn>
              </a:cxnLst>
              <a:pathLst>
                <a:path w="105" h="113">
                  <a:moveTo>
                    <a:pt x="93" y="89"/>
                  </a:moveTo>
                  <a:cubicBezTo>
                    <a:pt x="105" y="43"/>
                    <a:pt x="72" y="0"/>
                    <a:pt x="7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4" y="85"/>
                    <a:pt x="43" y="95"/>
                  </a:cubicBezTo>
                  <a:cubicBezTo>
                    <a:pt x="63" y="106"/>
                    <a:pt x="87" y="113"/>
                    <a:pt x="93" y="89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íSḷiḓê"/>
            <p:cNvSpPr/>
            <p:nvPr/>
          </p:nvSpPr>
          <p:spPr>
            <a:xfrm>
              <a:off x="4592638" y="4429125"/>
              <a:ext cx="1703388" cy="847725"/>
            </a:xfrm>
            <a:custGeom>
              <a:avLst/>
              <a:gdLst/>
              <a:ahLst/>
              <a:cxnLst>
                <a:cxn ang="0">
                  <a:pos x="1594450" y="474989"/>
                </a:cxn>
                <a:cxn ang="0">
                  <a:pos x="1541632" y="451900"/>
                </a:cxn>
                <a:cxn ang="0">
                  <a:pos x="1488813" y="428810"/>
                </a:cxn>
                <a:cxn ang="0">
                  <a:pos x="1383177" y="382630"/>
                </a:cxn>
                <a:cxn ang="0">
                  <a:pos x="1165302" y="303465"/>
                </a:cxn>
                <a:cxn ang="0">
                  <a:pos x="947427" y="240793"/>
                </a:cxn>
                <a:cxn ang="0">
                  <a:pos x="835188" y="221002"/>
                </a:cxn>
                <a:cxn ang="0">
                  <a:pos x="821983" y="217703"/>
                </a:cxn>
                <a:cxn ang="0">
                  <a:pos x="821983" y="217703"/>
                </a:cxn>
                <a:cxn ang="0">
                  <a:pos x="821983" y="217703"/>
                </a:cxn>
                <a:cxn ang="0">
                  <a:pos x="815381" y="217703"/>
                </a:cxn>
                <a:cxn ang="0">
                  <a:pos x="779068" y="230897"/>
                </a:cxn>
                <a:cxn ang="0">
                  <a:pos x="693239" y="283674"/>
                </a:cxn>
                <a:cxn ang="0">
                  <a:pos x="604108" y="352943"/>
                </a:cxn>
                <a:cxn ang="0">
                  <a:pos x="429148" y="507975"/>
                </a:cxn>
                <a:cxn ang="0">
                  <a:pos x="95733" y="847725"/>
                </a:cxn>
                <a:cxn ang="0">
                  <a:pos x="0" y="771858"/>
                </a:cxn>
                <a:cxn ang="0">
                  <a:pos x="300403" y="385929"/>
                </a:cxn>
                <a:cxn ang="0">
                  <a:pos x="472062" y="204509"/>
                </a:cxn>
                <a:cxn ang="0">
                  <a:pos x="567796" y="118747"/>
                </a:cxn>
                <a:cxn ang="0">
                  <a:pos x="683335" y="42881"/>
                </a:cxn>
                <a:cxn ang="0">
                  <a:pos x="759262" y="9895"/>
                </a:cxn>
                <a:cxn ang="0">
                  <a:pos x="812080" y="0"/>
                </a:cxn>
                <a:cxn ang="0">
                  <a:pos x="828586" y="0"/>
                </a:cxn>
                <a:cxn ang="0">
                  <a:pos x="841790" y="0"/>
                </a:cxn>
                <a:cxn ang="0">
                  <a:pos x="858296" y="3298"/>
                </a:cxn>
                <a:cxn ang="0">
                  <a:pos x="987040" y="16492"/>
                </a:cxn>
                <a:cxn ang="0">
                  <a:pos x="1237927" y="75866"/>
                </a:cxn>
                <a:cxn ang="0">
                  <a:pos x="1472308" y="155031"/>
                </a:cxn>
                <a:cxn ang="0">
                  <a:pos x="1587848" y="204509"/>
                </a:cxn>
                <a:cxn ang="0">
                  <a:pos x="1647268" y="230897"/>
                </a:cxn>
                <a:cxn ang="0">
                  <a:pos x="1703388" y="260584"/>
                </a:cxn>
                <a:cxn ang="0">
                  <a:pos x="1594450" y="474989"/>
                </a:cxn>
              </a:cxnLst>
              <a:pathLst>
                <a:path w="516" h="257">
                  <a:moveTo>
                    <a:pt x="483" y="144"/>
                  </a:moveTo>
                  <a:cubicBezTo>
                    <a:pt x="478" y="142"/>
                    <a:pt x="472" y="139"/>
                    <a:pt x="467" y="137"/>
                  </a:cubicBezTo>
                  <a:cubicBezTo>
                    <a:pt x="451" y="130"/>
                    <a:pt x="451" y="130"/>
                    <a:pt x="451" y="130"/>
                  </a:cubicBezTo>
                  <a:cubicBezTo>
                    <a:pt x="440" y="125"/>
                    <a:pt x="430" y="121"/>
                    <a:pt x="419" y="116"/>
                  </a:cubicBezTo>
                  <a:cubicBezTo>
                    <a:pt x="397" y="107"/>
                    <a:pt x="375" y="99"/>
                    <a:pt x="353" y="92"/>
                  </a:cubicBezTo>
                  <a:cubicBezTo>
                    <a:pt x="331" y="84"/>
                    <a:pt x="309" y="78"/>
                    <a:pt x="287" y="73"/>
                  </a:cubicBezTo>
                  <a:cubicBezTo>
                    <a:pt x="275" y="71"/>
                    <a:pt x="264" y="69"/>
                    <a:pt x="253" y="67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8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8" y="66"/>
                    <a:pt x="247" y="66"/>
                  </a:cubicBezTo>
                  <a:cubicBezTo>
                    <a:pt x="244" y="67"/>
                    <a:pt x="241" y="68"/>
                    <a:pt x="236" y="70"/>
                  </a:cubicBezTo>
                  <a:cubicBezTo>
                    <a:pt x="228" y="74"/>
                    <a:pt x="219" y="80"/>
                    <a:pt x="210" y="86"/>
                  </a:cubicBezTo>
                  <a:cubicBezTo>
                    <a:pt x="201" y="93"/>
                    <a:pt x="192" y="100"/>
                    <a:pt x="183" y="107"/>
                  </a:cubicBezTo>
                  <a:cubicBezTo>
                    <a:pt x="165" y="122"/>
                    <a:pt x="147" y="138"/>
                    <a:pt x="130" y="154"/>
                  </a:cubicBezTo>
                  <a:cubicBezTo>
                    <a:pt x="95" y="187"/>
                    <a:pt x="62" y="222"/>
                    <a:pt x="29" y="2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28" y="193"/>
                    <a:pt x="58" y="154"/>
                    <a:pt x="91" y="117"/>
                  </a:cubicBezTo>
                  <a:cubicBezTo>
                    <a:pt x="107" y="98"/>
                    <a:pt x="125" y="80"/>
                    <a:pt x="143" y="62"/>
                  </a:cubicBezTo>
                  <a:cubicBezTo>
                    <a:pt x="152" y="53"/>
                    <a:pt x="162" y="45"/>
                    <a:pt x="172" y="36"/>
                  </a:cubicBezTo>
                  <a:cubicBezTo>
                    <a:pt x="183" y="28"/>
                    <a:pt x="194" y="20"/>
                    <a:pt x="207" y="13"/>
                  </a:cubicBezTo>
                  <a:cubicBezTo>
                    <a:pt x="214" y="9"/>
                    <a:pt x="221" y="5"/>
                    <a:pt x="230" y="3"/>
                  </a:cubicBezTo>
                  <a:cubicBezTo>
                    <a:pt x="235" y="2"/>
                    <a:pt x="240" y="1"/>
                    <a:pt x="246" y="0"/>
                  </a:cubicBezTo>
                  <a:cubicBezTo>
                    <a:pt x="248" y="0"/>
                    <a:pt x="250" y="0"/>
                    <a:pt x="251" y="0"/>
                  </a:cubicBezTo>
                  <a:cubicBezTo>
                    <a:pt x="253" y="0"/>
                    <a:pt x="255" y="0"/>
                    <a:pt x="255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73" y="2"/>
                    <a:pt x="287" y="3"/>
                    <a:pt x="299" y="5"/>
                  </a:cubicBezTo>
                  <a:cubicBezTo>
                    <a:pt x="325" y="10"/>
                    <a:pt x="350" y="15"/>
                    <a:pt x="375" y="23"/>
                  </a:cubicBezTo>
                  <a:cubicBezTo>
                    <a:pt x="399" y="30"/>
                    <a:pt x="423" y="38"/>
                    <a:pt x="446" y="47"/>
                  </a:cubicBezTo>
                  <a:cubicBezTo>
                    <a:pt x="458" y="52"/>
                    <a:pt x="470" y="57"/>
                    <a:pt x="481" y="62"/>
                  </a:cubicBezTo>
                  <a:cubicBezTo>
                    <a:pt x="487" y="65"/>
                    <a:pt x="493" y="67"/>
                    <a:pt x="499" y="70"/>
                  </a:cubicBezTo>
                  <a:cubicBezTo>
                    <a:pt x="504" y="73"/>
                    <a:pt x="510" y="75"/>
                    <a:pt x="516" y="79"/>
                  </a:cubicBezTo>
                  <a:lnTo>
                    <a:pt x="483" y="144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îṣlíḓê"/>
            <p:cNvSpPr/>
            <p:nvPr/>
          </p:nvSpPr>
          <p:spPr>
            <a:xfrm>
              <a:off x="4319588" y="5151438"/>
              <a:ext cx="425450" cy="230188"/>
            </a:xfrm>
            <a:custGeom>
              <a:avLst/>
              <a:gdLst/>
              <a:ahLst/>
              <a:cxnLst>
                <a:cxn ang="0">
                  <a:pos x="277037" y="9865"/>
                </a:cxn>
                <a:cxn ang="0">
                  <a:pos x="418853" y="72344"/>
                </a:cxn>
                <a:cxn ang="0">
                  <a:pos x="425450" y="85498"/>
                </a:cxn>
                <a:cxn ang="0">
                  <a:pos x="405661" y="210457"/>
                </a:cxn>
                <a:cxn ang="0">
                  <a:pos x="379277" y="223611"/>
                </a:cxn>
                <a:cxn ang="0">
                  <a:pos x="244056" y="164420"/>
                </a:cxn>
                <a:cxn ang="0">
                  <a:pos x="52768" y="78921"/>
                </a:cxn>
                <a:cxn ang="0">
                  <a:pos x="36278" y="3288"/>
                </a:cxn>
                <a:cxn ang="0">
                  <a:pos x="253950" y="6576"/>
                </a:cxn>
                <a:cxn ang="0">
                  <a:pos x="277037" y="9865"/>
                </a:cxn>
              </a:cxnLst>
              <a:pathLst>
                <a:path w="129" h="70">
                  <a:moveTo>
                    <a:pt x="84" y="3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8" y="23"/>
                    <a:pt x="129" y="24"/>
                    <a:pt x="129" y="26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2" y="68"/>
                    <a:pt x="118" y="70"/>
                    <a:pt x="115" y="68"/>
                  </a:cubicBezTo>
                  <a:cubicBezTo>
                    <a:pt x="100" y="62"/>
                    <a:pt x="93" y="58"/>
                    <a:pt x="74" y="50"/>
                  </a:cubicBezTo>
                  <a:cubicBezTo>
                    <a:pt x="62" y="45"/>
                    <a:pt x="32" y="31"/>
                    <a:pt x="16" y="24"/>
                  </a:cubicBezTo>
                  <a:cubicBezTo>
                    <a:pt x="0" y="17"/>
                    <a:pt x="4" y="0"/>
                    <a:pt x="11" y="1"/>
                  </a:cubicBezTo>
                  <a:cubicBezTo>
                    <a:pt x="43" y="8"/>
                    <a:pt x="64" y="7"/>
                    <a:pt x="77" y="2"/>
                  </a:cubicBezTo>
                  <a:cubicBezTo>
                    <a:pt x="79" y="1"/>
                    <a:pt x="82" y="1"/>
                    <a:pt x="84" y="3"/>
                  </a:cubicBezTo>
                  <a:close/>
                </a:path>
              </a:pathLst>
            </a:custGeom>
            <a:solidFill>
              <a:srgbClr val="1436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ïṡḻide"/>
            <p:cNvSpPr/>
            <p:nvPr/>
          </p:nvSpPr>
          <p:spPr>
            <a:xfrm>
              <a:off x="5959476" y="4524375"/>
              <a:ext cx="560388" cy="498475"/>
            </a:xfrm>
            <a:custGeom>
              <a:avLst/>
              <a:gdLst/>
              <a:ahLst/>
              <a:cxnLst>
                <a:cxn ang="0">
                  <a:pos x="560388" y="498475"/>
                </a:cxn>
                <a:cxn ang="0">
                  <a:pos x="0" y="264092"/>
                </a:cxn>
                <a:cxn ang="0">
                  <a:pos x="6592" y="0"/>
                </a:cxn>
                <a:cxn ang="0">
                  <a:pos x="418642" y="138648"/>
                </a:cxn>
                <a:cxn ang="0">
                  <a:pos x="560388" y="498475"/>
                </a:cxn>
              </a:cxnLst>
              <a:pathLst>
                <a:path w="170" h="151">
                  <a:moveTo>
                    <a:pt x="170" y="151"/>
                  </a:moveTo>
                  <a:cubicBezTo>
                    <a:pt x="167" y="150"/>
                    <a:pt x="92" y="106"/>
                    <a:pt x="0" y="80"/>
                  </a:cubicBezTo>
                  <a:cubicBezTo>
                    <a:pt x="3" y="48"/>
                    <a:pt x="7" y="20"/>
                    <a:pt x="2" y="0"/>
                  </a:cubicBezTo>
                  <a:cubicBezTo>
                    <a:pt x="76" y="12"/>
                    <a:pt x="127" y="42"/>
                    <a:pt x="127" y="42"/>
                  </a:cubicBezTo>
                  <a:lnTo>
                    <a:pt x="170" y="151"/>
                  </a:lnTo>
                  <a:close/>
                </a:path>
              </a:pathLst>
            </a:custGeom>
            <a:solidFill>
              <a:srgbClr val="0A1B3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iŝḻïḍè"/>
            <p:cNvSpPr/>
            <p:nvPr/>
          </p:nvSpPr>
          <p:spPr>
            <a:xfrm>
              <a:off x="5929313" y="4498975"/>
              <a:ext cx="149225" cy="368300"/>
            </a:xfrm>
            <a:custGeom>
              <a:avLst/>
              <a:gdLst/>
              <a:ahLst/>
              <a:cxnLst>
                <a:cxn ang="0">
                  <a:pos x="13264" y="0"/>
                </a:cxn>
                <a:cxn ang="0">
                  <a:pos x="0" y="338704"/>
                </a:cxn>
                <a:cxn ang="0">
                  <a:pos x="82902" y="368300"/>
                </a:cxn>
                <a:cxn ang="0">
                  <a:pos x="109431" y="26307"/>
                </a:cxn>
                <a:cxn ang="0">
                  <a:pos x="13264" y="0"/>
                </a:cxn>
              </a:cxnLst>
              <a:pathLst>
                <a:path w="45" h="112">
                  <a:moveTo>
                    <a:pt x="4" y="0"/>
                  </a:moveTo>
                  <a:cubicBezTo>
                    <a:pt x="4" y="0"/>
                    <a:pt x="10" y="41"/>
                    <a:pt x="0" y="103"/>
                  </a:cubicBezTo>
                  <a:cubicBezTo>
                    <a:pt x="9" y="108"/>
                    <a:pt x="25" y="112"/>
                    <a:pt x="25" y="112"/>
                  </a:cubicBezTo>
                  <a:cubicBezTo>
                    <a:pt x="26" y="112"/>
                    <a:pt x="45" y="68"/>
                    <a:pt x="33" y="8"/>
                  </a:cubicBezTo>
                  <a:cubicBezTo>
                    <a:pt x="22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7B3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iṩḷîḍê"/>
            <p:cNvSpPr/>
            <p:nvPr/>
          </p:nvSpPr>
          <p:spPr>
            <a:xfrm>
              <a:off x="4506913" y="5121275"/>
              <a:ext cx="60325" cy="46038"/>
            </a:xfrm>
            <a:custGeom>
              <a:avLst/>
              <a:gdLst/>
              <a:ahLst/>
              <a:cxnLst>
                <a:cxn ang="0">
                  <a:pos x="56973" y="46038"/>
                </a:cxn>
                <a:cxn ang="0">
                  <a:pos x="56973" y="46038"/>
                </a:cxn>
                <a:cxn ang="0">
                  <a:pos x="53622" y="42749"/>
                </a:cxn>
                <a:cxn ang="0">
                  <a:pos x="3351" y="23019"/>
                </a:cxn>
                <a:cxn ang="0">
                  <a:pos x="6702" y="6576"/>
                </a:cxn>
                <a:cxn ang="0">
                  <a:pos x="13405" y="0"/>
                </a:cxn>
                <a:cxn ang="0">
                  <a:pos x="13405" y="0"/>
                </a:cxn>
                <a:cxn ang="0">
                  <a:pos x="60325" y="39461"/>
                </a:cxn>
                <a:cxn ang="0">
                  <a:pos x="60325" y="42749"/>
                </a:cxn>
                <a:cxn ang="0">
                  <a:pos x="56973" y="46038"/>
                </a:cxn>
                <a:cxn ang="0">
                  <a:pos x="13405" y="6576"/>
                </a:cxn>
                <a:cxn ang="0">
                  <a:pos x="10054" y="9865"/>
                </a:cxn>
                <a:cxn ang="0">
                  <a:pos x="6702" y="19730"/>
                </a:cxn>
                <a:cxn ang="0">
                  <a:pos x="53622" y="39461"/>
                </a:cxn>
                <a:cxn ang="0">
                  <a:pos x="13405" y="6576"/>
                </a:cxn>
              </a:cxnLst>
              <a:pathLst>
                <a:path w="18" h="14"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2" y="11"/>
                    <a:pt x="1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11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7" y="14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10" y="11"/>
                    <a:pt x="16" y="12"/>
                  </a:cubicBezTo>
                  <a:cubicBezTo>
                    <a:pt x="13" y="8"/>
                    <a:pt x="8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is1ïḓê"/>
            <p:cNvSpPr/>
            <p:nvPr/>
          </p:nvSpPr>
          <p:spPr>
            <a:xfrm>
              <a:off x="4530726" y="5095875"/>
              <a:ext cx="49213" cy="71438"/>
            </a:xfrm>
            <a:custGeom>
              <a:avLst/>
              <a:gdLst/>
              <a:ahLst/>
              <a:cxnLst>
                <a:cxn ang="0">
                  <a:pos x="32808" y="71438"/>
                </a:cxn>
                <a:cxn ang="0">
                  <a:pos x="32808" y="68190"/>
                </a:cxn>
                <a:cxn ang="0">
                  <a:pos x="6561" y="3247"/>
                </a:cxn>
                <a:cxn ang="0">
                  <a:pos x="19685" y="3247"/>
                </a:cxn>
                <a:cxn ang="0">
                  <a:pos x="36089" y="68190"/>
                </a:cxn>
                <a:cxn ang="0">
                  <a:pos x="36089" y="71438"/>
                </a:cxn>
                <a:cxn ang="0">
                  <a:pos x="32808" y="71438"/>
                </a:cxn>
                <a:cxn ang="0">
                  <a:pos x="13123" y="6494"/>
                </a:cxn>
                <a:cxn ang="0">
                  <a:pos x="9842" y="6494"/>
                </a:cxn>
                <a:cxn ang="0">
                  <a:pos x="32808" y="61696"/>
                </a:cxn>
                <a:cxn ang="0">
                  <a:pos x="16404" y="6494"/>
                </a:cxn>
                <a:cxn ang="0">
                  <a:pos x="13123" y="6494"/>
                </a:cxn>
              </a:cxnLst>
              <a:pathLst>
                <a:path w="15" h="22">
                  <a:moveTo>
                    <a:pt x="10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7"/>
                    <a:pt x="0" y="5"/>
                    <a:pt x="2" y="1"/>
                  </a:cubicBezTo>
                  <a:cubicBezTo>
                    <a:pt x="3" y="1"/>
                    <a:pt x="4" y="0"/>
                    <a:pt x="6" y="1"/>
                  </a:cubicBezTo>
                  <a:cubicBezTo>
                    <a:pt x="15" y="3"/>
                    <a:pt x="11" y="20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10" y="22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2" y="5"/>
                    <a:pt x="6" y="14"/>
                    <a:pt x="10" y="19"/>
                  </a:cubicBezTo>
                  <a:cubicBezTo>
                    <a:pt x="10" y="15"/>
                    <a:pt x="11" y="4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iṡḻíḋé"/>
            <p:cNvSpPr/>
            <p:nvPr/>
          </p:nvSpPr>
          <p:spPr>
            <a:xfrm>
              <a:off x="4754563" y="4633913"/>
              <a:ext cx="1649413" cy="942975"/>
            </a:xfrm>
            <a:custGeom>
              <a:avLst/>
              <a:gdLst/>
              <a:ahLst/>
              <a:cxnLst>
                <a:cxn ang="0">
                  <a:pos x="1543850" y="431922"/>
                </a:cxn>
                <a:cxn ang="0">
                  <a:pos x="1517459" y="422030"/>
                </a:cxn>
                <a:cxn ang="0">
                  <a:pos x="1491069" y="412139"/>
                </a:cxn>
                <a:cxn ang="0">
                  <a:pos x="1438288" y="389059"/>
                </a:cxn>
                <a:cxn ang="0">
                  <a:pos x="1329426" y="346197"/>
                </a:cxn>
                <a:cxn ang="0">
                  <a:pos x="1105106" y="276957"/>
                </a:cxn>
                <a:cxn ang="0">
                  <a:pos x="880786" y="230798"/>
                </a:cxn>
                <a:cxn ang="0">
                  <a:pos x="771925" y="220906"/>
                </a:cxn>
                <a:cxn ang="0">
                  <a:pos x="758729" y="220906"/>
                </a:cxn>
                <a:cxn ang="0">
                  <a:pos x="752132" y="220906"/>
                </a:cxn>
                <a:cxn ang="0">
                  <a:pos x="755431" y="220906"/>
                </a:cxn>
                <a:cxn ang="0">
                  <a:pos x="748833" y="220906"/>
                </a:cxn>
                <a:cxn ang="0">
                  <a:pos x="715845" y="237392"/>
                </a:cxn>
                <a:cxn ang="0">
                  <a:pos x="636673" y="300037"/>
                </a:cxn>
                <a:cxn ang="0">
                  <a:pos x="554202" y="382465"/>
                </a:cxn>
                <a:cxn ang="0">
                  <a:pos x="399157" y="560509"/>
                </a:cxn>
                <a:cxn ang="0">
                  <a:pos x="102263" y="942975"/>
                </a:cxn>
                <a:cxn ang="0">
                  <a:pos x="0" y="883626"/>
                </a:cxn>
                <a:cxn ang="0">
                  <a:pos x="254009" y="455001"/>
                </a:cxn>
                <a:cxn ang="0">
                  <a:pos x="405755" y="250580"/>
                </a:cxn>
                <a:cxn ang="0">
                  <a:pos x="491525" y="154964"/>
                </a:cxn>
                <a:cxn ang="0">
                  <a:pos x="597087" y="59348"/>
                </a:cxn>
                <a:cxn ang="0">
                  <a:pos x="672960" y="19782"/>
                </a:cxn>
                <a:cxn ang="0">
                  <a:pos x="725741" y="3297"/>
                </a:cxn>
                <a:cxn ang="0">
                  <a:pos x="742235" y="3297"/>
                </a:cxn>
                <a:cxn ang="0">
                  <a:pos x="752132" y="3297"/>
                </a:cxn>
                <a:cxn ang="0">
                  <a:pos x="768626" y="0"/>
                </a:cxn>
                <a:cxn ang="0">
                  <a:pos x="903878" y="3297"/>
                </a:cxn>
                <a:cxn ang="0">
                  <a:pos x="1164485" y="46159"/>
                </a:cxn>
                <a:cxn ang="0">
                  <a:pos x="1408598" y="115399"/>
                </a:cxn>
                <a:cxn ang="0">
                  <a:pos x="1530655" y="161558"/>
                </a:cxn>
                <a:cxn ang="0">
                  <a:pos x="1586735" y="184638"/>
                </a:cxn>
                <a:cxn ang="0">
                  <a:pos x="1616424" y="197826"/>
                </a:cxn>
                <a:cxn ang="0">
                  <a:pos x="1649413" y="214312"/>
                </a:cxn>
                <a:cxn ang="0">
                  <a:pos x="1543850" y="431922"/>
                </a:cxn>
              </a:cxnLst>
              <a:pathLst>
                <a:path w="500" h="286">
                  <a:moveTo>
                    <a:pt x="468" y="131"/>
                  </a:moveTo>
                  <a:cubicBezTo>
                    <a:pt x="460" y="128"/>
                    <a:pt x="460" y="128"/>
                    <a:pt x="460" y="128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47" y="122"/>
                    <a:pt x="441" y="120"/>
                    <a:pt x="436" y="118"/>
                  </a:cubicBezTo>
                  <a:cubicBezTo>
                    <a:pt x="425" y="113"/>
                    <a:pt x="414" y="109"/>
                    <a:pt x="403" y="105"/>
                  </a:cubicBezTo>
                  <a:cubicBezTo>
                    <a:pt x="380" y="97"/>
                    <a:pt x="358" y="90"/>
                    <a:pt x="335" y="84"/>
                  </a:cubicBezTo>
                  <a:cubicBezTo>
                    <a:pt x="313" y="78"/>
                    <a:pt x="290" y="73"/>
                    <a:pt x="267" y="70"/>
                  </a:cubicBezTo>
                  <a:cubicBezTo>
                    <a:pt x="256" y="68"/>
                    <a:pt x="245" y="67"/>
                    <a:pt x="234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8" y="67"/>
                    <a:pt x="227" y="67"/>
                  </a:cubicBezTo>
                  <a:cubicBezTo>
                    <a:pt x="225" y="68"/>
                    <a:pt x="221" y="70"/>
                    <a:pt x="217" y="72"/>
                  </a:cubicBezTo>
                  <a:cubicBezTo>
                    <a:pt x="209" y="77"/>
                    <a:pt x="201" y="84"/>
                    <a:pt x="193" y="91"/>
                  </a:cubicBezTo>
                  <a:cubicBezTo>
                    <a:pt x="184" y="99"/>
                    <a:pt x="176" y="107"/>
                    <a:pt x="168" y="116"/>
                  </a:cubicBezTo>
                  <a:cubicBezTo>
                    <a:pt x="152" y="133"/>
                    <a:pt x="136" y="151"/>
                    <a:pt x="121" y="170"/>
                  </a:cubicBezTo>
                  <a:cubicBezTo>
                    <a:pt x="90" y="208"/>
                    <a:pt x="60" y="247"/>
                    <a:pt x="31" y="28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23"/>
                    <a:pt x="49" y="180"/>
                    <a:pt x="77" y="138"/>
                  </a:cubicBezTo>
                  <a:cubicBezTo>
                    <a:pt x="91" y="117"/>
                    <a:pt x="106" y="96"/>
                    <a:pt x="123" y="76"/>
                  </a:cubicBezTo>
                  <a:cubicBezTo>
                    <a:pt x="131" y="66"/>
                    <a:pt x="140" y="56"/>
                    <a:pt x="149" y="47"/>
                  </a:cubicBezTo>
                  <a:cubicBezTo>
                    <a:pt x="159" y="37"/>
                    <a:pt x="168" y="27"/>
                    <a:pt x="181" y="18"/>
                  </a:cubicBezTo>
                  <a:cubicBezTo>
                    <a:pt x="188" y="14"/>
                    <a:pt x="195" y="9"/>
                    <a:pt x="204" y="6"/>
                  </a:cubicBezTo>
                  <a:cubicBezTo>
                    <a:pt x="209" y="4"/>
                    <a:pt x="214" y="2"/>
                    <a:pt x="220" y="1"/>
                  </a:cubicBezTo>
                  <a:cubicBezTo>
                    <a:pt x="222" y="1"/>
                    <a:pt x="224" y="1"/>
                    <a:pt x="225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7" y="0"/>
                    <a:pt x="261" y="0"/>
                    <a:pt x="274" y="1"/>
                  </a:cubicBezTo>
                  <a:cubicBezTo>
                    <a:pt x="301" y="3"/>
                    <a:pt x="327" y="8"/>
                    <a:pt x="353" y="14"/>
                  </a:cubicBezTo>
                  <a:cubicBezTo>
                    <a:pt x="378" y="20"/>
                    <a:pt x="403" y="27"/>
                    <a:pt x="427" y="35"/>
                  </a:cubicBezTo>
                  <a:cubicBezTo>
                    <a:pt x="439" y="40"/>
                    <a:pt x="452" y="44"/>
                    <a:pt x="464" y="49"/>
                  </a:cubicBezTo>
                  <a:cubicBezTo>
                    <a:pt x="469" y="51"/>
                    <a:pt x="475" y="54"/>
                    <a:pt x="481" y="56"/>
                  </a:cubicBezTo>
                  <a:cubicBezTo>
                    <a:pt x="490" y="60"/>
                    <a:pt x="490" y="60"/>
                    <a:pt x="490" y="60"/>
                  </a:cubicBezTo>
                  <a:cubicBezTo>
                    <a:pt x="500" y="65"/>
                    <a:pt x="500" y="65"/>
                    <a:pt x="500" y="65"/>
                  </a:cubicBezTo>
                  <a:lnTo>
                    <a:pt x="468" y="13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íSľíḓê"/>
            <p:cNvSpPr/>
            <p:nvPr/>
          </p:nvSpPr>
          <p:spPr>
            <a:xfrm>
              <a:off x="4478338" y="5464175"/>
              <a:ext cx="450850" cy="187325"/>
            </a:xfrm>
            <a:custGeom>
              <a:avLst/>
              <a:gdLst/>
              <a:ahLst/>
              <a:cxnLst>
                <a:cxn ang="0">
                  <a:pos x="299469" y="0"/>
                </a:cxn>
                <a:cxn ang="0">
                  <a:pos x="440977" y="39436"/>
                </a:cxn>
                <a:cxn ang="0">
                  <a:pos x="450850" y="52582"/>
                </a:cxn>
                <a:cxn ang="0">
                  <a:pos x="434395" y="167606"/>
                </a:cxn>
                <a:cxn ang="0">
                  <a:pos x="408068" y="184038"/>
                </a:cxn>
                <a:cxn ang="0">
                  <a:pos x="273142" y="141315"/>
                </a:cxn>
                <a:cxn ang="0">
                  <a:pos x="49363" y="85446"/>
                </a:cxn>
                <a:cxn ang="0">
                  <a:pos x="32908" y="19718"/>
                </a:cxn>
                <a:cxn ang="0">
                  <a:pos x="276433" y="3286"/>
                </a:cxn>
                <a:cxn ang="0">
                  <a:pos x="299469" y="0"/>
                </a:cxn>
              </a:cxnLst>
              <a:pathLst>
                <a:path w="137" h="57">
                  <a:moveTo>
                    <a:pt x="91" y="0"/>
                  </a:moveTo>
                  <a:cubicBezTo>
                    <a:pt x="134" y="12"/>
                    <a:pt x="134" y="12"/>
                    <a:pt x="134" y="12"/>
                  </a:cubicBezTo>
                  <a:cubicBezTo>
                    <a:pt x="136" y="13"/>
                    <a:pt x="137" y="14"/>
                    <a:pt x="137" y="16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5"/>
                    <a:pt x="128" y="57"/>
                    <a:pt x="124" y="56"/>
                  </a:cubicBezTo>
                  <a:cubicBezTo>
                    <a:pt x="109" y="52"/>
                    <a:pt x="102" y="49"/>
                    <a:pt x="83" y="43"/>
                  </a:cubicBezTo>
                  <a:cubicBezTo>
                    <a:pt x="72" y="40"/>
                    <a:pt x="31" y="31"/>
                    <a:pt x="15" y="26"/>
                  </a:cubicBezTo>
                  <a:cubicBezTo>
                    <a:pt x="0" y="22"/>
                    <a:pt x="3" y="6"/>
                    <a:pt x="10" y="6"/>
                  </a:cubicBezTo>
                  <a:cubicBezTo>
                    <a:pt x="42" y="8"/>
                    <a:pt x="72" y="7"/>
                    <a:pt x="84" y="1"/>
                  </a:cubicBezTo>
                  <a:cubicBezTo>
                    <a:pt x="87" y="0"/>
                    <a:pt x="89" y="0"/>
                    <a:pt x="91" y="0"/>
                  </a:cubicBezTo>
                  <a:close/>
                </a:path>
              </a:pathLst>
            </a:custGeom>
            <a:solidFill>
              <a:srgbClr val="1436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iṡḻïďé"/>
            <p:cNvSpPr/>
            <p:nvPr/>
          </p:nvSpPr>
          <p:spPr>
            <a:xfrm>
              <a:off x="6378576" y="4475163"/>
              <a:ext cx="1147763" cy="682625"/>
            </a:xfrm>
            <a:custGeom>
              <a:avLst/>
              <a:gdLst/>
              <a:ahLst/>
              <a:cxnLst>
                <a:cxn ang="0">
                  <a:pos x="1147763" y="448487"/>
                </a:cxn>
                <a:cxn ang="0">
                  <a:pos x="375991" y="643052"/>
                </a:cxn>
                <a:cxn ang="0">
                  <a:pos x="194592" y="682625"/>
                </a:cxn>
                <a:cxn ang="0">
                  <a:pos x="0" y="187969"/>
                </a:cxn>
                <a:cxn ang="0">
                  <a:pos x="204486" y="187969"/>
                </a:cxn>
                <a:cxn ang="0">
                  <a:pos x="623354" y="0"/>
                </a:cxn>
                <a:cxn ang="0">
                  <a:pos x="814647" y="122015"/>
                </a:cxn>
                <a:cxn ang="0">
                  <a:pos x="999345" y="280304"/>
                </a:cxn>
                <a:cxn ang="0">
                  <a:pos x="1147763" y="448487"/>
                </a:cxn>
              </a:cxnLst>
              <a:pathLst>
                <a:path w="348" h="207">
                  <a:moveTo>
                    <a:pt x="348" y="136"/>
                  </a:moveTo>
                  <a:cubicBezTo>
                    <a:pt x="298" y="190"/>
                    <a:pt x="206" y="182"/>
                    <a:pt x="114" y="195"/>
                  </a:cubicBezTo>
                  <a:cubicBezTo>
                    <a:pt x="96" y="198"/>
                    <a:pt x="77" y="201"/>
                    <a:pt x="59" y="207"/>
                  </a:cubicBezTo>
                  <a:cubicBezTo>
                    <a:pt x="47" y="178"/>
                    <a:pt x="23" y="116"/>
                    <a:pt x="0" y="57"/>
                  </a:cubicBezTo>
                  <a:cubicBezTo>
                    <a:pt x="17" y="63"/>
                    <a:pt x="39" y="62"/>
                    <a:pt x="62" y="57"/>
                  </a:cubicBezTo>
                  <a:cubicBezTo>
                    <a:pt x="123" y="44"/>
                    <a:pt x="189" y="0"/>
                    <a:pt x="189" y="0"/>
                  </a:cubicBezTo>
                  <a:cubicBezTo>
                    <a:pt x="189" y="0"/>
                    <a:pt x="222" y="18"/>
                    <a:pt x="247" y="37"/>
                  </a:cubicBezTo>
                  <a:cubicBezTo>
                    <a:pt x="267" y="51"/>
                    <a:pt x="283" y="66"/>
                    <a:pt x="303" y="85"/>
                  </a:cubicBezTo>
                  <a:cubicBezTo>
                    <a:pt x="328" y="109"/>
                    <a:pt x="348" y="136"/>
                    <a:pt x="348" y="136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îṡļíďè"/>
            <p:cNvSpPr/>
            <p:nvPr/>
          </p:nvSpPr>
          <p:spPr>
            <a:xfrm>
              <a:off x="6378576" y="4664075"/>
              <a:ext cx="419100" cy="493713"/>
            </a:xfrm>
            <a:custGeom>
              <a:avLst/>
              <a:gdLst/>
              <a:ahLst/>
              <a:cxnLst>
                <a:cxn ang="0">
                  <a:pos x="376200" y="454215"/>
                </a:cxn>
                <a:cxn ang="0">
                  <a:pos x="194700" y="493713"/>
                </a:cxn>
                <a:cxn ang="0">
                  <a:pos x="0" y="0"/>
                </a:cxn>
                <a:cxn ang="0">
                  <a:pos x="204600" y="0"/>
                </a:cxn>
                <a:cxn ang="0">
                  <a:pos x="376200" y="454215"/>
                </a:cxn>
              </a:cxnLst>
              <a:pathLst>
                <a:path w="127" h="150">
                  <a:moveTo>
                    <a:pt x="114" y="138"/>
                  </a:moveTo>
                  <a:cubicBezTo>
                    <a:pt x="96" y="141"/>
                    <a:pt x="77" y="144"/>
                    <a:pt x="59" y="150"/>
                  </a:cubicBezTo>
                  <a:cubicBezTo>
                    <a:pt x="47" y="121"/>
                    <a:pt x="23" y="59"/>
                    <a:pt x="0" y="0"/>
                  </a:cubicBezTo>
                  <a:cubicBezTo>
                    <a:pt x="17" y="6"/>
                    <a:pt x="39" y="5"/>
                    <a:pt x="62" y="0"/>
                  </a:cubicBezTo>
                  <a:cubicBezTo>
                    <a:pt x="93" y="35"/>
                    <a:pt x="127" y="111"/>
                    <a:pt x="114" y="138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işlíḋé"/>
            <p:cNvSpPr/>
            <p:nvPr/>
          </p:nvSpPr>
          <p:spPr>
            <a:xfrm>
              <a:off x="7054851" y="4532313"/>
              <a:ext cx="481013" cy="230188"/>
            </a:xfrm>
            <a:custGeom>
              <a:avLst/>
              <a:gdLst/>
              <a:ahLst/>
              <a:cxnLst>
                <a:cxn ang="0">
                  <a:pos x="481013" y="3288"/>
                </a:cxn>
                <a:cxn ang="0">
                  <a:pos x="322871" y="223611"/>
                </a:cxn>
                <a:cxn ang="0">
                  <a:pos x="23062" y="187438"/>
                </a:cxn>
                <a:cxn ang="0">
                  <a:pos x="138373" y="65768"/>
                </a:cxn>
                <a:cxn ang="0">
                  <a:pos x="286631" y="0"/>
                </a:cxn>
                <a:cxn ang="0">
                  <a:pos x="481013" y="3288"/>
                </a:cxn>
              </a:cxnLst>
              <a:pathLst>
                <a:path w="146" h="70">
                  <a:moveTo>
                    <a:pt x="146" y="1"/>
                  </a:moveTo>
                  <a:cubicBezTo>
                    <a:pt x="127" y="15"/>
                    <a:pt x="96" y="45"/>
                    <a:pt x="98" y="68"/>
                  </a:cubicBezTo>
                  <a:cubicBezTo>
                    <a:pt x="98" y="68"/>
                    <a:pt x="49" y="70"/>
                    <a:pt x="7" y="57"/>
                  </a:cubicBezTo>
                  <a:cubicBezTo>
                    <a:pt x="0" y="16"/>
                    <a:pt x="42" y="20"/>
                    <a:pt x="42" y="20"/>
                  </a:cubicBezTo>
                  <a:cubicBezTo>
                    <a:pt x="66" y="32"/>
                    <a:pt x="79" y="17"/>
                    <a:pt x="87" y="0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îşļiďê"/>
            <p:cNvSpPr/>
            <p:nvPr/>
          </p:nvSpPr>
          <p:spPr>
            <a:xfrm>
              <a:off x="7318376" y="4532313"/>
              <a:ext cx="138113" cy="65088"/>
            </a:xfrm>
            <a:custGeom>
              <a:avLst/>
              <a:gdLst/>
              <a:ahLst/>
              <a:cxnLst>
                <a:cxn ang="0">
                  <a:pos x="138113" y="3254"/>
                </a:cxn>
                <a:cxn ang="0">
                  <a:pos x="23018" y="0"/>
                </a:cxn>
                <a:cxn ang="0">
                  <a:pos x="0" y="39052"/>
                </a:cxn>
                <a:cxn ang="0">
                  <a:pos x="111805" y="42307"/>
                </a:cxn>
                <a:cxn ang="0">
                  <a:pos x="138113" y="3254"/>
                </a:cxn>
              </a:cxnLst>
              <a:pathLst>
                <a:path w="42" h="20">
                  <a:moveTo>
                    <a:pt x="42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3" y="8"/>
                    <a:pt x="0" y="12"/>
                  </a:cubicBezTo>
                  <a:cubicBezTo>
                    <a:pt x="9" y="17"/>
                    <a:pt x="26" y="20"/>
                    <a:pt x="34" y="13"/>
                  </a:cubicBezTo>
                  <a:cubicBezTo>
                    <a:pt x="38" y="9"/>
                    <a:pt x="41" y="3"/>
                    <a:pt x="42" y="1"/>
                  </a:cubicBezTo>
                  <a:close/>
                </a:path>
              </a:pathLst>
            </a:custGeom>
            <a:solidFill>
              <a:srgbClr val="EA706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9" name="išļiḓè"/>
            <p:cNvSpPr/>
            <p:nvPr/>
          </p:nvSpPr>
          <p:spPr>
            <a:xfrm>
              <a:off x="7215188" y="4095750"/>
              <a:ext cx="531813" cy="501650"/>
            </a:xfrm>
            <a:custGeom>
              <a:avLst/>
              <a:gdLst/>
              <a:ahLst/>
              <a:cxnLst>
                <a:cxn ang="0">
                  <a:pos x="452536" y="316831"/>
                </a:cxn>
                <a:cxn ang="0">
                  <a:pos x="244435" y="478547"/>
                </a:cxn>
                <a:cxn ang="0">
                  <a:pos x="49547" y="257425"/>
                </a:cxn>
                <a:cxn ang="0">
                  <a:pos x="353440" y="29702"/>
                </a:cxn>
                <a:cxn ang="0">
                  <a:pos x="452536" y="316831"/>
                </a:cxn>
              </a:cxnLst>
              <a:pathLst>
                <a:path w="161" h="152">
                  <a:moveTo>
                    <a:pt x="137" y="96"/>
                  </a:moveTo>
                  <a:cubicBezTo>
                    <a:pt x="112" y="126"/>
                    <a:pt x="102" y="140"/>
                    <a:pt x="74" y="145"/>
                  </a:cubicBezTo>
                  <a:cubicBezTo>
                    <a:pt x="32" y="152"/>
                    <a:pt x="0" y="115"/>
                    <a:pt x="15" y="78"/>
                  </a:cubicBezTo>
                  <a:cubicBezTo>
                    <a:pt x="29" y="44"/>
                    <a:pt x="67" y="0"/>
                    <a:pt x="107" y="9"/>
                  </a:cubicBezTo>
                  <a:cubicBezTo>
                    <a:pt x="147" y="19"/>
                    <a:pt x="161" y="65"/>
                    <a:pt x="137" y="96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ïṧḷïḍe"/>
            <p:cNvSpPr/>
            <p:nvPr/>
          </p:nvSpPr>
          <p:spPr>
            <a:xfrm>
              <a:off x="7512051" y="4360863"/>
              <a:ext cx="115888" cy="114300"/>
            </a:xfrm>
            <a:custGeom>
              <a:avLst/>
              <a:gdLst/>
              <a:ahLst/>
              <a:cxnLst>
                <a:cxn ang="0">
                  <a:pos x="112576" y="114300"/>
                </a:cxn>
                <a:cxn ang="0">
                  <a:pos x="105954" y="114300"/>
                </a:cxn>
                <a:cxn ang="0">
                  <a:pos x="0" y="9797"/>
                </a:cxn>
                <a:cxn ang="0">
                  <a:pos x="0" y="3265"/>
                </a:cxn>
                <a:cxn ang="0">
                  <a:pos x="6622" y="3265"/>
                </a:cxn>
                <a:cxn ang="0">
                  <a:pos x="115888" y="104502"/>
                </a:cxn>
                <a:cxn ang="0">
                  <a:pos x="115888" y="114300"/>
                </a:cxn>
                <a:cxn ang="0">
                  <a:pos x="112576" y="114300"/>
                </a:cxn>
              </a:cxnLst>
              <a:pathLst>
                <a:path w="35" h="35">
                  <a:moveTo>
                    <a:pt x="34" y="35"/>
                  </a:moveTo>
                  <a:cubicBezTo>
                    <a:pt x="33" y="35"/>
                    <a:pt x="33" y="35"/>
                    <a:pt x="32" y="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3"/>
                    <a:pt x="35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iṡlîḍè"/>
            <p:cNvSpPr/>
            <p:nvPr/>
          </p:nvSpPr>
          <p:spPr>
            <a:xfrm>
              <a:off x="7483476" y="4037013"/>
              <a:ext cx="382588" cy="523875"/>
            </a:xfrm>
            <a:custGeom>
              <a:avLst/>
              <a:gdLst/>
              <a:ahLst/>
              <a:cxnLst>
                <a:cxn ang="0">
                  <a:pos x="29683" y="102139"/>
                </a:cxn>
                <a:cxn ang="0">
                  <a:pos x="158312" y="280058"/>
                </a:cxn>
                <a:cxn ang="0">
                  <a:pos x="108839" y="461273"/>
                </a:cxn>
                <a:cxn ang="0">
                  <a:pos x="303431" y="303122"/>
                </a:cxn>
                <a:cxn ang="0">
                  <a:pos x="234170" y="72485"/>
                </a:cxn>
                <a:cxn ang="0">
                  <a:pos x="29683" y="102139"/>
                </a:cxn>
              </a:cxnLst>
              <a:pathLst>
                <a:path w="116" h="159">
                  <a:moveTo>
                    <a:pt x="9" y="31"/>
                  </a:moveTo>
                  <a:cubicBezTo>
                    <a:pt x="11" y="40"/>
                    <a:pt x="29" y="76"/>
                    <a:pt x="48" y="85"/>
                  </a:cubicBezTo>
                  <a:cubicBezTo>
                    <a:pt x="41" y="92"/>
                    <a:pt x="0" y="121"/>
                    <a:pt x="33" y="140"/>
                  </a:cubicBezTo>
                  <a:cubicBezTo>
                    <a:pt x="65" y="159"/>
                    <a:pt x="104" y="120"/>
                    <a:pt x="92" y="92"/>
                  </a:cubicBezTo>
                  <a:cubicBezTo>
                    <a:pt x="116" y="63"/>
                    <a:pt x="93" y="36"/>
                    <a:pt x="71" y="22"/>
                  </a:cubicBezTo>
                  <a:cubicBezTo>
                    <a:pt x="49" y="8"/>
                    <a:pt x="4" y="0"/>
                    <a:pt x="9" y="31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2" name="íŝľîḋe"/>
            <p:cNvSpPr/>
            <p:nvPr/>
          </p:nvSpPr>
          <p:spPr>
            <a:xfrm>
              <a:off x="7407276" y="4106863"/>
              <a:ext cx="155575" cy="68263"/>
            </a:xfrm>
            <a:custGeom>
              <a:avLst/>
              <a:gdLst/>
              <a:ahLst/>
              <a:cxnLst>
                <a:cxn ang="0">
                  <a:pos x="0" y="52009"/>
                </a:cxn>
                <a:cxn ang="0">
                  <a:pos x="148954" y="68263"/>
                </a:cxn>
                <a:cxn ang="0">
                  <a:pos x="112543" y="3250"/>
                </a:cxn>
                <a:cxn ang="0">
                  <a:pos x="0" y="52009"/>
                </a:cxn>
              </a:cxnLst>
              <a:pathLst>
                <a:path w="47" h="21">
                  <a:moveTo>
                    <a:pt x="0" y="16"/>
                  </a:moveTo>
                  <a:cubicBezTo>
                    <a:pt x="0" y="16"/>
                    <a:pt x="35" y="11"/>
                    <a:pt x="45" y="21"/>
                  </a:cubicBezTo>
                  <a:cubicBezTo>
                    <a:pt x="47" y="13"/>
                    <a:pt x="45" y="0"/>
                    <a:pt x="34" y="1"/>
                  </a:cubicBezTo>
                  <a:cubicBezTo>
                    <a:pt x="22" y="2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3" name="îSḷîḓê"/>
            <p:cNvSpPr/>
            <p:nvPr/>
          </p:nvSpPr>
          <p:spPr>
            <a:xfrm>
              <a:off x="7697788" y="4106863"/>
              <a:ext cx="147638" cy="223838"/>
            </a:xfrm>
            <a:custGeom>
              <a:avLst/>
              <a:gdLst/>
              <a:ahLst/>
              <a:cxnLst>
                <a:cxn ang="0">
                  <a:pos x="104987" y="223838"/>
                </a:cxn>
                <a:cxn ang="0">
                  <a:pos x="101706" y="223838"/>
                </a:cxn>
                <a:cxn ang="0">
                  <a:pos x="101706" y="213962"/>
                </a:cxn>
                <a:cxn ang="0">
                  <a:pos x="121391" y="98752"/>
                </a:cxn>
                <a:cxn ang="0">
                  <a:pos x="3280" y="13166"/>
                </a:cxn>
                <a:cxn ang="0">
                  <a:pos x="0" y="6583"/>
                </a:cxn>
                <a:cxn ang="0">
                  <a:pos x="6561" y="0"/>
                </a:cxn>
                <a:cxn ang="0">
                  <a:pos x="131233" y="95460"/>
                </a:cxn>
                <a:cxn ang="0">
                  <a:pos x="108267" y="220546"/>
                </a:cxn>
                <a:cxn ang="0">
                  <a:pos x="104987" y="223838"/>
                </a:cxn>
              </a:cxnLst>
              <a:pathLst>
                <a:path w="45" h="68">
                  <a:moveTo>
                    <a:pt x="32" y="68"/>
                  </a:moveTo>
                  <a:cubicBezTo>
                    <a:pt x="31" y="68"/>
                    <a:pt x="31" y="68"/>
                    <a:pt x="31" y="68"/>
                  </a:cubicBezTo>
                  <a:cubicBezTo>
                    <a:pt x="30" y="67"/>
                    <a:pt x="30" y="66"/>
                    <a:pt x="31" y="65"/>
                  </a:cubicBezTo>
                  <a:cubicBezTo>
                    <a:pt x="39" y="53"/>
                    <a:pt x="41" y="41"/>
                    <a:pt x="37" y="30"/>
                  </a:cubicBezTo>
                  <a:cubicBezTo>
                    <a:pt x="32" y="17"/>
                    <a:pt x="18" y="7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4"/>
                    <a:pt x="35" y="15"/>
                    <a:pt x="40" y="29"/>
                  </a:cubicBezTo>
                  <a:cubicBezTo>
                    <a:pt x="43" y="37"/>
                    <a:pt x="45" y="51"/>
                    <a:pt x="33" y="67"/>
                  </a:cubicBezTo>
                  <a:cubicBezTo>
                    <a:pt x="33" y="68"/>
                    <a:pt x="32" y="68"/>
                    <a:pt x="32" y="6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4" name="iSľiḑê"/>
            <p:cNvSpPr/>
            <p:nvPr/>
          </p:nvSpPr>
          <p:spPr>
            <a:xfrm>
              <a:off x="7519988" y="4429125"/>
              <a:ext cx="128588" cy="112713"/>
            </a:xfrm>
            <a:custGeom>
              <a:avLst/>
              <a:gdLst/>
              <a:ahLst/>
              <a:cxnLst>
                <a:cxn ang="0">
                  <a:pos x="108805" y="86192"/>
                </a:cxn>
                <a:cxn ang="0">
                  <a:pos x="39565" y="112713"/>
                </a:cxn>
                <a:cxn ang="0">
                  <a:pos x="16485" y="53041"/>
                </a:cxn>
                <a:cxn ang="0">
                  <a:pos x="98913" y="13260"/>
                </a:cxn>
                <a:cxn ang="0">
                  <a:pos x="108805" y="86192"/>
                </a:cxn>
              </a:cxnLst>
              <a:pathLst>
                <a:path w="39" h="34">
                  <a:moveTo>
                    <a:pt x="33" y="26"/>
                  </a:moveTo>
                  <a:cubicBezTo>
                    <a:pt x="27" y="31"/>
                    <a:pt x="19" y="34"/>
                    <a:pt x="12" y="34"/>
                  </a:cubicBezTo>
                  <a:cubicBezTo>
                    <a:pt x="2" y="33"/>
                    <a:pt x="0" y="24"/>
                    <a:pt x="5" y="16"/>
                  </a:cubicBezTo>
                  <a:cubicBezTo>
                    <a:pt x="10" y="8"/>
                    <a:pt x="21" y="0"/>
                    <a:pt x="30" y="4"/>
                  </a:cubicBezTo>
                  <a:cubicBezTo>
                    <a:pt x="39" y="8"/>
                    <a:pt x="39" y="19"/>
                    <a:pt x="33" y="26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iṩḷiḑe"/>
            <p:cNvSpPr/>
            <p:nvPr/>
          </p:nvSpPr>
          <p:spPr>
            <a:xfrm>
              <a:off x="6018213" y="4667250"/>
              <a:ext cx="554038" cy="585788"/>
            </a:xfrm>
            <a:custGeom>
              <a:avLst/>
              <a:gdLst/>
              <a:ahLst/>
              <a:cxnLst>
                <a:cxn ang="0">
                  <a:pos x="399039" y="105310"/>
                </a:cxn>
                <a:cxn ang="0">
                  <a:pos x="23084" y="0"/>
                </a:cxn>
                <a:cxn ang="0">
                  <a:pos x="0" y="329094"/>
                </a:cxn>
                <a:cxn ang="0">
                  <a:pos x="554038" y="490350"/>
                </a:cxn>
                <a:cxn ang="0">
                  <a:pos x="399039" y="105310"/>
                </a:cxn>
              </a:cxnLst>
              <a:pathLst>
                <a:path w="168" h="178">
                  <a:moveTo>
                    <a:pt x="121" y="32"/>
                  </a:moveTo>
                  <a:cubicBezTo>
                    <a:pt x="121" y="32"/>
                    <a:pt x="74" y="16"/>
                    <a:pt x="7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4" y="133"/>
                    <a:pt x="121" y="178"/>
                    <a:pt x="168" y="149"/>
                  </a:cubicBezTo>
                  <a:lnTo>
                    <a:pt x="121" y="32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6" name="îSļiḋê"/>
            <p:cNvSpPr/>
            <p:nvPr/>
          </p:nvSpPr>
          <p:spPr>
            <a:xfrm>
              <a:off x="5988051" y="4643438"/>
              <a:ext cx="133350" cy="398463"/>
            </a:xfrm>
            <a:custGeom>
              <a:avLst/>
              <a:gdLst/>
              <a:ahLst/>
              <a:cxnLst>
                <a:cxn ang="0">
                  <a:pos x="23336" y="0"/>
                </a:cxn>
                <a:cxn ang="0">
                  <a:pos x="0" y="365532"/>
                </a:cxn>
                <a:cxn ang="0">
                  <a:pos x="80010" y="398463"/>
                </a:cxn>
                <a:cxn ang="0">
                  <a:pos x="120015" y="19758"/>
                </a:cxn>
                <a:cxn ang="0">
                  <a:pos x="23336" y="0"/>
                </a:cxn>
              </a:cxnLst>
              <a:pathLst>
                <a:path w="40" h="121">
                  <a:moveTo>
                    <a:pt x="7" y="0"/>
                  </a:moveTo>
                  <a:cubicBezTo>
                    <a:pt x="7" y="0"/>
                    <a:pt x="13" y="50"/>
                    <a:pt x="0" y="111"/>
                  </a:cubicBezTo>
                  <a:cubicBezTo>
                    <a:pt x="9" y="116"/>
                    <a:pt x="24" y="121"/>
                    <a:pt x="24" y="121"/>
                  </a:cubicBezTo>
                  <a:cubicBezTo>
                    <a:pt x="24" y="121"/>
                    <a:pt x="40" y="65"/>
                    <a:pt x="36" y="6"/>
                  </a:cubicBezTo>
                  <a:cubicBezTo>
                    <a:pt x="25" y="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7" name="íSļíďe"/>
            <p:cNvSpPr/>
            <p:nvPr/>
          </p:nvSpPr>
          <p:spPr>
            <a:xfrm>
              <a:off x="6345238" y="4640263"/>
              <a:ext cx="260350" cy="541338"/>
            </a:xfrm>
            <a:custGeom>
              <a:avLst/>
              <a:gdLst/>
              <a:ahLst/>
              <a:cxnLst>
                <a:cxn ang="0">
                  <a:pos x="257054" y="511630"/>
                </a:cxn>
                <a:cxn ang="0">
                  <a:pos x="217507" y="541338"/>
                </a:cxn>
                <a:cxn ang="0">
                  <a:pos x="207620" y="534736"/>
                </a:cxn>
                <a:cxn ang="0">
                  <a:pos x="0" y="9902"/>
                </a:cxn>
                <a:cxn ang="0">
                  <a:pos x="6591" y="0"/>
                </a:cxn>
                <a:cxn ang="0">
                  <a:pos x="59320" y="9902"/>
                </a:cxn>
                <a:cxn ang="0">
                  <a:pos x="69206" y="19805"/>
                </a:cxn>
                <a:cxn ang="0">
                  <a:pos x="260350" y="501727"/>
                </a:cxn>
                <a:cxn ang="0">
                  <a:pos x="257054" y="511630"/>
                </a:cxn>
              </a:cxnLst>
              <a:pathLst>
                <a:path w="79" h="164">
                  <a:moveTo>
                    <a:pt x="78" y="155"/>
                  </a:moveTo>
                  <a:cubicBezTo>
                    <a:pt x="66" y="164"/>
                    <a:pt x="66" y="164"/>
                    <a:pt x="66" y="164"/>
                  </a:cubicBezTo>
                  <a:cubicBezTo>
                    <a:pt x="65" y="164"/>
                    <a:pt x="64" y="164"/>
                    <a:pt x="63" y="1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54"/>
                    <a:pt x="79" y="155"/>
                    <a:pt x="78" y="155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8" name="íṣļíḑé"/>
            <p:cNvSpPr/>
            <p:nvPr/>
          </p:nvSpPr>
          <p:spPr>
            <a:xfrm>
              <a:off x="6519863" y="5072063"/>
              <a:ext cx="69850" cy="52388"/>
            </a:xfrm>
            <a:custGeom>
              <a:avLst/>
              <a:gdLst/>
              <a:ahLst/>
              <a:cxnLst>
                <a:cxn ang="0">
                  <a:pos x="0" y="36016"/>
                </a:cxn>
                <a:cxn ang="0">
                  <a:pos x="6652" y="49113"/>
                </a:cxn>
                <a:cxn ang="0">
                  <a:pos x="9978" y="52388"/>
                </a:cxn>
                <a:cxn ang="0">
                  <a:pos x="66523" y="22919"/>
                </a:cxn>
                <a:cxn ang="0">
                  <a:pos x="66523" y="16371"/>
                </a:cxn>
                <a:cxn ang="0">
                  <a:pos x="63197" y="3274"/>
                </a:cxn>
                <a:cxn ang="0">
                  <a:pos x="56545" y="0"/>
                </a:cxn>
                <a:cxn ang="0">
                  <a:pos x="3326" y="29468"/>
                </a:cxn>
                <a:cxn ang="0">
                  <a:pos x="0" y="36016"/>
                </a:cxn>
              </a:cxnLst>
              <a:pathLst>
                <a:path w="21" h="16">
                  <a:moveTo>
                    <a:pt x="0" y="11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0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9" name="îśḻïḓè"/>
            <p:cNvSpPr/>
            <p:nvPr/>
          </p:nvSpPr>
          <p:spPr>
            <a:xfrm>
              <a:off x="6357938" y="4683125"/>
              <a:ext cx="76200" cy="33338"/>
            </a:xfrm>
            <a:custGeom>
              <a:avLst/>
              <a:gdLst/>
              <a:ahLst/>
              <a:cxnLst>
                <a:cxn ang="0">
                  <a:pos x="0" y="16669"/>
                </a:cxn>
                <a:cxn ang="0">
                  <a:pos x="6626" y="30004"/>
                </a:cxn>
                <a:cxn ang="0">
                  <a:pos x="9939" y="33338"/>
                </a:cxn>
                <a:cxn ang="0">
                  <a:pos x="76200" y="20002"/>
                </a:cxn>
                <a:cxn ang="0">
                  <a:pos x="76200" y="16669"/>
                </a:cxn>
                <a:cxn ang="0">
                  <a:pos x="72886" y="3333"/>
                </a:cxn>
                <a:cxn ang="0">
                  <a:pos x="66260" y="0"/>
                </a:cxn>
                <a:cxn ang="0">
                  <a:pos x="3313" y="13335"/>
                </a:cxn>
                <a:cxn ang="0">
                  <a:pos x="0" y="16669"/>
                </a:cxn>
              </a:cxnLst>
              <a:pathLst>
                <a:path w="23" h="10">
                  <a:moveTo>
                    <a:pt x="0" y="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0" name="îSḷíḑê"/>
            <p:cNvSpPr/>
            <p:nvPr/>
          </p:nvSpPr>
          <p:spPr>
            <a:xfrm>
              <a:off x="6440488" y="4878388"/>
              <a:ext cx="69850" cy="42863"/>
            </a:xfrm>
            <a:custGeom>
              <a:avLst/>
              <a:gdLst/>
              <a:ahLst/>
              <a:cxnLst>
                <a:cxn ang="0">
                  <a:pos x="0" y="26377"/>
                </a:cxn>
                <a:cxn ang="0">
                  <a:pos x="3326" y="39565"/>
                </a:cxn>
                <a:cxn ang="0">
                  <a:pos x="9978" y="42863"/>
                </a:cxn>
                <a:cxn ang="0">
                  <a:pos x="69850" y="23080"/>
                </a:cxn>
                <a:cxn ang="0">
                  <a:pos x="69850" y="16485"/>
                </a:cxn>
                <a:cxn ang="0">
                  <a:pos x="66523" y="3297"/>
                </a:cxn>
                <a:cxn ang="0">
                  <a:pos x="59871" y="0"/>
                </a:cxn>
                <a:cxn ang="0">
                  <a:pos x="0" y="19782"/>
                </a:cxn>
                <a:cxn ang="0">
                  <a:pos x="0" y="26377"/>
                </a:cxn>
              </a:cxnLst>
              <a:pathLst>
                <a:path w="21" h="13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1" name="îslíďe"/>
            <p:cNvSpPr/>
            <p:nvPr/>
          </p:nvSpPr>
          <p:spPr>
            <a:xfrm>
              <a:off x="7407276" y="4287838"/>
              <a:ext cx="122238" cy="107950"/>
            </a:xfrm>
            <a:custGeom>
              <a:avLst/>
              <a:gdLst/>
              <a:ahLst/>
              <a:cxnLst>
                <a:cxn ang="0">
                  <a:pos x="122238" y="75237"/>
                </a:cxn>
                <a:cxn ang="0">
                  <a:pos x="52859" y="101407"/>
                </a:cxn>
                <a:cxn ang="0">
                  <a:pos x="29733" y="91593"/>
                </a:cxn>
                <a:cxn ang="0">
                  <a:pos x="26429" y="0"/>
                </a:cxn>
                <a:cxn ang="0">
                  <a:pos x="122238" y="75237"/>
                </a:cxn>
              </a:cxnLst>
              <a:pathLst>
                <a:path w="37" h="33">
                  <a:moveTo>
                    <a:pt x="37" y="23"/>
                  </a:moveTo>
                  <a:cubicBezTo>
                    <a:pt x="32" y="30"/>
                    <a:pt x="23" y="33"/>
                    <a:pt x="16" y="31"/>
                  </a:cubicBezTo>
                  <a:cubicBezTo>
                    <a:pt x="13" y="30"/>
                    <a:pt x="11" y="29"/>
                    <a:pt x="9" y="28"/>
                  </a:cubicBezTo>
                  <a:cubicBezTo>
                    <a:pt x="1" y="21"/>
                    <a:pt x="0" y="9"/>
                    <a:pt x="8" y="0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2" name="îṡḻïdê"/>
            <p:cNvSpPr/>
            <p:nvPr/>
          </p:nvSpPr>
          <p:spPr>
            <a:xfrm>
              <a:off x="7410451" y="4278313"/>
              <a:ext cx="26988" cy="22225"/>
            </a:xfrm>
            <a:custGeom>
              <a:avLst/>
              <a:gdLst/>
              <a:ahLst/>
              <a:cxnLst>
                <a:cxn ang="0">
                  <a:pos x="20241" y="22225"/>
                </a:cxn>
                <a:cxn ang="0">
                  <a:pos x="16867" y="22225"/>
                </a:cxn>
                <a:cxn ang="0">
                  <a:pos x="0" y="9525"/>
                </a:cxn>
                <a:cxn ang="0">
                  <a:pos x="0" y="3175"/>
                </a:cxn>
                <a:cxn ang="0">
                  <a:pos x="6747" y="3175"/>
                </a:cxn>
                <a:cxn ang="0">
                  <a:pos x="23614" y="15875"/>
                </a:cxn>
                <a:cxn ang="0">
                  <a:pos x="23614" y="22225"/>
                </a:cxn>
                <a:cxn ang="0">
                  <a:pos x="20241" y="22225"/>
                </a:cxn>
              </a:cxnLst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3" name="iš1iḓê"/>
            <p:cNvSpPr/>
            <p:nvPr/>
          </p:nvSpPr>
          <p:spPr>
            <a:xfrm>
              <a:off x="7459663" y="4300538"/>
              <a:ext cx="33338" cy="39688"/>
            </a:xfrm>
            <a:custGeom>
              <a:avLst/>
              <a:gdLst/>
              <a:ahLst/>
              <a:cxnLst>
                <a:cxn ang="0">
                  <a:pos x="26670" y="26458"/>
                </a:cxn>
                <a:cxn ang="0">
                  <a:pos x="3333" y="36380"/>
                </a:cxn>
                <a:cxn ang="0">
                  <a:pos x="6667" y="13229"/>
                </a:cxn>
                <a:cxn ang="0">
                  <a:pos x="26670" y="3307"/>
                </a:cxn>
                <a:cxn ang="0">
                  <a:pos x="26670" y="26458"/>
                </a:cxn>
              </a:cxnLst>
              <a:pathLst>
                <a:path w="10" h="12">
                  <a:moveTo>
                    <a:pt x="8" y="8"/>
                  </a:moveTo>
                  <a:cubicBezTo>
                    <a:pt x="6" y="11"/>
                    <a:pt x="3" y="12"/>
                    <a:pt x="1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10" y="2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" name="íŝḷiḍe"/>
            <p:cNvSpPr/>
            <p:nvPr/>
          </p:nvSpPr>
          <p:spPr>
            <a:xfrm>
              <a:off x="7305676" y="4205288"/>
              <a:ext cx="117475" cy="107950"/>
            </a:xfrm>
            <a:custGeom>
              <a:avLst/>
              <a:gdLst/>
              <a:ahLst/>
              <a:cxnLst>
                <a:cxn ang="0">
                  <a:pos x="117475" y="75237"/>
                </a:cxn>
                <a:cxn ang="0">
                  <a:pos x="48947" y="101407"/>
                </a:cxn>
                <a:cxn ang="0">
                  <a:pos x="29368" y="91593"/>
                </a:cxn>
                <a:cxn ang="0">
                  <a:pos x="22842" y="0"/>
                </a:cxn>
                <a:cxn ang="0">
                  <a:pos x="117475" y="75237"/>
                </a:cxn>
              </a:cxnLst>
              <a:pathLst>
                <a:path w="36" h="33">
                  <a:moveTo>
                    <a:pt x="36" y="23"/>
                  </a:moveTo>
                  <a:cubicBezTo>
                    <a:pt x="31" y="30"/>
                    <a:pt x="23" y="33"/>
                    <a:pt x="15" y="31"/>
                  </a:cubicBezTo>
                  <a:cubicBezTo>
                    <a:pt x="13" y="31"/>
                    <a:pt x="11" y="29"/>
                    <a:pt x="9" y="28"/>
                  </a:cubicBezTo>
                  <a:cubicBezTo>
                    <a:pt x="1" y="22"/>
                    <a:pt x="0" y="9"/>
                    <a:pt x="7" y="0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" name="iṧliḑe"/>
            <p:cNvSpPr/>
            <p:nvPr/>
          </p:nvSpPr>
          <p:spPr>
            <a:xfrm>
              <a:off x="7361238" y="4232275"/>
              <a:ext cx="33338" cy="38100"/>
            </a:xfrm>
            <a:custGeom>
              <a:avLst/>
              <a:gdLst/>
              <a:ahLst/>
              <a:cxnLst>
                <a:cxn ang="0">
                  <a:pos x="26670" y="25400"/>
                </a:cxn>
                <a:cxn ang="0">
                  <a:pos x="6667" y="34925"/>
                </a:cxn>
                <a:cxn ang="0">
                  <a:pos x="6667" y="12700"/>
                </a:cxn>
                <a:cxn ang="0">
                  <a:pos x="30004" y="3175"/>
                </a:cxn>
                <a:cxn ang="0">
                  <a:pos x="26670" y="25400"/>
                </a:cxn>
              </a:cxnLst>
              <a:pathLst>
                <a:path w="10" h="12">
                  <a:moveTo>
                    <a:pt x="8" y="8"/>
                  </a:moveTo>
                  <a:cubicBezTo>
                    <a:pt x="6" y="11"/>
                    <a:pt x="4" y="12"/>
                    <a:pt x="2" y="11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" name="i$ľîḑé"/>
            <p:cNvSpPr/>
            <p:nvPr/>
          </p:nvSpPr>
          <p:spPr>
            <a:xfrm>
              <a:off x="7373938" y="4217988"/>
              <a:ext cx="17463" cy="23813"/>
            </a:xfrm>
            <a:custGeom>
              <a:avLst/>
              <a:gdLst/>
              <a:ahLst/>
              <a:cxnLst>
                <a:cxn ang="0">
                  <a:pos x="17463" y="20411"/>
                </a:cxn>
                <a:cxn ang="0">
                  <a:pos x="0" y="0"/>
                </a:cxn>
                <a:cxn ang="0">
                  <a:pos x="17463" y="20411"/>
                </a:cxn>
              </a:cxnLst>
              <a:pathLst>
                <a:path w="5" h="7">
                  <a:moveTo>
                    <a:pt x="5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"/>
                    <a:pt x="5" y="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" name="işļíḓè"/>
            <p:cNvSpPr/>
            <p:nvPr/>
          </p:nvSpPr>
          <p:spPr>
            <a:xfrm>
              <a:off x="7337426" y="4291013"/>
              <a:ext cx="76200" cy="55563"/>
            </a:xfrm>
            <a:custGeom>
              <a:avLst/>
              <a:gdLst/>
              <a:ahLst/>
              <a:cxnLst>
                <a:cxn ang="0">
                  <a:pos x="76200" y="0"/>
                </a:cxn>
                <a:cxn ang="0">
                  <a:pos x="0" y="22878"/>
                </a:cxn>
                <a:cxn ang="0">
                  <a:pos x="19878" y="55563"/>
                </a:cxn>
                <a:cxn ang="0">
                  <a:pos x="76200" y="0"/>
                </a:cxn>
              </a:cxnLst>
              <a:pathLst>
                <a:path w="23" h="17">
                  <a:moveTo>
                    <a:pt x="23" y="0"/>
                  </a:moveTo>
                  <a:cubicBezTo>
                    <a:pt x="23" y="0"/>
                    <a:pt x="11" y="6"/>
                    <a:pt x="0" y="7"/>
                  </a:cubicBezTo>
                  <a:cubicBezTo>
                    <a:pt x="0" y="12"/>
                    <a:pt x="6" y="17"/>
                    <a:pt x="6" y="1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565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" name="ïş1iḑê"/>
            <p:cNvSpPr/>
            <p:nvPr/>
          </p:nvSpPr>
          <p:spPr>
            <a:xfrm>
              <a:off x="7367588" y="4403725"/>
              <a:ext cx="82550" cy="25400"/>
            </a:xfrm>
            <a:custGeom>
              <a:avLst/>
              <a:gdLst/>
              <a:ahLst/>
              <a:cxnLst>
                <a:cxn ang="0">
                  <a:pos x="52832" y="22225"/>
                </a:cxn>
                <a:cxn ang="0">
                  <a:pos x="0" y="3175"/>
                </a:cxn>
                <a:cxn ang="0">
                  <a:pos x="0" y="0"/>
                </a:cxn>
                <a:cxn ang="0">
                  <a:pos x="3302" y="0"/>
                </a:cxn>
                <a:cxn ang="0">
                  <a:pos x="75946" y="12700"/>
                </a:cxn>
                <a:cxn ang="0">
                  <a:pos x="79248" y="12700"/>
                </a:cxn>
                <a:cxn ang="0">
                  <a:pos x="79248" y="15875"/>
                </a:cxn>
                <a:cxn ang="0">
                  <a:pos x="52832" y="22225"/>
                </a:cxn>
              </a:cxnLst>
              <a:pathLst>
                <a:path w="25" h="8">
                  <a:moveTo>
                    <a:pt x="16" y="7"/>
                  </a:moveTo>
                  <a:cubicBezTo>
                    <a:pt x="12" y="7"/>
                    <a:pt x="6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8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1" y="7"/>
                    <a:pt x="16" y="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" name="iślïďê"/>
            <p:cNvSpPr/>
            <p:nvPr/>
          </p:nvSpPr>
          <p:spPr>
            <a:xfrm>
              <a:off x="7532688" y="4238625"/>
              <a:ext cx="39688" cy="55563"/>
            </a:xfrm>
            <a:custGeom>
              <a:avLst/>
              <a:gdLst/>
              <a:ahLst/>
              <a:cxnLst>
                <a:cxn ang="0">
                  <a:pos x="33073" y="55563"/>
                </a:cxn>
                <a:cxn ang="0">
                  <a:pos x="29766" y="49026"/>
                </a:cxn>
                <a:cxn ang="0">
                  <a:pos x="3307" y="13073"/>
                </a:cxn>
                <a:cxn ang="0">
                  <a:pos x="3307" y="3268"/>
                </a:cxn>
                <a:cxn ang="0">
                  <a:pos x="9922" y="3268"/>
                </a:cxn>
                <a:cxn ang="0">
                  <a:pos x="39688" y="49026"/>
                </a:cxn>
                <a:cxn ang="0">
                  <a:pos x="33073" y="55563"/>
                </a:cxn>
              </a:cxnLst>
              <a:pathLst>
                <a:path w="12" h="17">
                  <a:moveTo>
                    <a:pt x="10" y="17"/>
                  </a:moveTo>
                  <a:cubicBezTo>
                    <a:pt x="9" y="17"/>
                    <a:pt x="9" y="16"/>
                    <a:pt x="9" y="15"/>
                  </a:cubicBezTo>
                  <a:cubicBezTo>
                    <a:pt x="8" y="7"/>
                    <a:pt x="1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5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" name="iṣḷïḋe"/>
            <p:cNvSpPr/>
            <p:nvPr/>
          </p:nvSpPr>
          <p:spPr>
            <a:xfrm>
              <a:off x="7367588" y="4171950"/>
              <a:ext cx="58738" cy="30163"/>
            </a:xfrm>
            <a:custGeom>
              <a:avLst/>
              <a:gdLst/>
              <a:ahLst/>
              <a:cxnLst>
                <a:cxn ang="0">
                  <a:pos x="52211" y="30163"/>
                </a:cxn>
                <a:cxn ang="0">
                  <a:pos x="48948" y="30163"/>
                </a:cxn>
                <a:cxn ang="0">
                  <a:pos x="6526" y="13405"/>
                </a:cxn>
                <a:cxn ang="0">
                  <a:pos x="0" y="10054"/>
                </a:cxn>
                <a:cxn ang="0">
                  <a:pos x="6526" y="3351"/>
                </a:cxn>
                <a:cxn ang="0">
                  <a:pos x="58738" y="23460"/>
                </a:cxn>
                <a:cxn ang="0">
                  <a:pos x="55474" y="30163"/>
                </a:cxn>
                <a:cxn ang="0">
                  <a:pos x="52211" y="30163"/>
                </a:cxn>
              </a:cxnLst>
              <a:pathLst>
                <a:path w="18" h="9">
                  <a:moveTo>
                    <a:pt x="16" y="9"/>
                  </a:moveTo>
                  <a:cubicBezTo>
                    <a:pt x="16" y="9"/>
                    <a:pt x="15" y="9"/>
                    <a:pt x="15" y="9"/>
                  </a:cubicBezTo>
                  <a:cubicBezTo>
                    <a:pt x="15" y="9"/>
                    <a:pt x="11" y="3"/>
                    <a:pt x="2" y="4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2" y="0"/>
                    <a:pt x="17" y="7"/>
                    <a:pt x="18" y="7"/>
                  </a:cubicBezTo>
                  <a:cubicBezTo>
                    <a:pt x="18" y="8"/>
                    <a:pt x="18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" name="ïṡḷîḑê"/>
            <p:cNvSpPr/>
            <p:nvPr/>
          </p:nvSpPr>
          <p:spPr>
            <a:xfrm>
              <a:off x="7180263" y="4756150"/>
              <a:ext cx="425450" cy="334963"/>
            </a:xfrm>
            <a:custGeom>
              <a:avLst/>
              <a:gdLst/>
              <a:ahLst/>
              <a:cxnLst>
                <a:cxn ang="0">
                  <a:pos x="145114" y="39407"/>
                </a:cxn>
                <a:cxn ang="0">
                  <a:pos x="425450" y="65679"/>
                </a:cxn>
                <a:cxn ang="0">
                  <a:pos x="389171" y="334963"/>
                </a:cxn>
                <a:cxn ang="0">
                  <a:pos x="69259" y="288987"/>
                </a:cxn>
                <a:cxn ang="0">
                  <a:pos x="145114" y="39407"/>
                </a:cxn>
              </a:cxnLst>
              <a:pathLst>
                <a:path w="129" h="102">
                  <a:moveTo>
                    <a:pt x="44" y="12"/>
                  </a:moveTo>
                  <a:cubicBezTo>
                    <a:pt x="61" y="0"/>
                    <a:pt x="129" y="20"/>
                    <a:pt x="129" y="2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47" y="86"/>
                    <a:pt x="21" y="88"/>
                  </a:cubicBezTo>
                  <a:cubicBezTo>
                    <a:pt x="0" y="89"/>
                    <a:pt x="23" y="26"/>
                    <a:pt x="44" y="12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2" name="íṣlíḋê"/>
            <p:cNvSpPr/>
            <p:nvPr/>
          </p:nvSpPr>
          <p:spPr>
            <a:xfrm>
              <a:off x="4705351" y="5438775"/>
              <a:ext cx="63500" cy="41275"/>
            </a:xfrm>
            <a:custGeom>
              <a:avLst/>
              <a:gdLst/>
              <a:ahLst/>
              <a:cxnLst>
                <a:cxn ang="0">
                  <a:pos x="60157" y="41275"/>
                </a:cxn>
                <a:cxn ang="0">
                  <a:pos x="60157" y="41275"/>
                </a:cxn>
                <a:cxn ang="0">
                  <a:pos x="3342" y="22225"/>
                </a:cxn>
                <a:cxn ang="0">
                  <a:pos x="3342" y="6350"/>
                </a:cxn>
                <a:cxn ang="0">
                  <a:pos x="10026" y="0"/>
                </a:cxn>
                <a:cxn ang="0">
                  <a:pos x="63500" y="34925"/>
                </a:cxn>
                <a:cxn ang="0">
                  <a:pos x="63500" y="38100"/>
                </a:cxn>
                <a:cxn ang="0">
                  <a:pos x="60157" y="41275"/>
                </a:cxn>
                <a:cxn ang="0">
                  <a:pos x="13368" y="6350"/>
                </a:cxn>
                <a:cxn ang="0">
                  <a:pos x="10026" y="6350"/>
                </a:cxn>
                <a:cxn ang="0">
                  <a:pos x="6684" y="9525"/>
                </a:cxn>
                <a:cxn ang="0">
                  <a:pos x="6684" y="19050"/>
                </a:cxn>
                <a:cxn ang="0">
                  <a:pos x="53473" y="34925"/>
                </a:cxn>
                <a:cxn ang="0">
                  <a:pos x="13368" y="6350"/>
                </a:cxn>
              </a:cxnLst>
              <a:pathLst>
                <a:path w="19" h="13"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3" y="12"/>
                    <a:pt x="4" y="11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18" y="13"/>
                  </a:lnTo>
                  <a:close/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4" y="9"/>
                    <a:pt x="9" y="10"/>
                    <a:pt x="16" y="11"/>
                  </a:cubicBezTo>
                  <a:cubicBezTo>
                    <a:pt x="13" y="7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3" name="íš1íḋè"/>
            <p:cNvSpPr/>
            <p:nvPr/>
          </p:nvSpPr>
          <p:spPr>
            <a:xfrm>
              <a:off x="4738688" y="5414963"/>
              <a:ext cx="39688" cy="65088"/>
            </a:xfrm>
            <a:custGeom>
              <a:avLst/>
              <a:gdLst/>
              <a:ahLst/>
              <a:cxnLst>
                <a:cxn ang="0">
                  <a:pos x="26458" y="65088"/>
                </a:cxn>
                <a:cxn ang="0">
                  <a:pos x="23151" y="61833"/>
                </a:cxn>
                <a:cxn ang="0">
                  <a:pos x="6614" y="6508"/>
                </a:cxn>
                <a:cxn ang="0">
                  <a:pos x="16536" y="3254"/>
                </a:cxn>
                <a:cxn ang="0">
                  <a:pos x="29766" y="9763"/>
                </a:cxn>
                <a:cxn ang="0">
                  <a:pos x="29766" y="61833"/>
                </a:cxn>
                <a:cxn ang="0">
                  <a:pos x="26458" y="65088"/>
                </a:cxn>
                <a:cxn ang="0">
                  <a:pos x="16536" y="6508"/>
                </a:cxn>
                <a:cxn ang="0">
                  <a:pos x="9922" y="9763"/>
                </a:cxn>
                <a:cxn ang="0">
                  <a:pos x="26458" y="55324"/>
                </a:cxn>
                <a:cxn ang="0">
                  <a:pos x="23151" y="13017"/>
                </a:cxn>
                <a:cxn ang="0">
                  <a:pos x="16536" y="6508"/>
                </a:cxn>
              </a:cxnLst>
              <a:pathLst>
                <a:path w="12" h="20">
                  <a:moveTo>
                    <a:pt x="8" y="2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4" y="16"/>
                    <a:pt x="0" y="6"/>
                    <a:pt x="2" y="2"/>
                  </a:cubicBezTo>
                  <a:cubicBezTo>
                    <a:pt x="2" y="2"/>
                    <a:pt x="3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2" y="8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5" y="2"/>
                  </a:moveTo>
                  <a:cubicBezTo>
                    <a:pt x="4" y="2"/>
                    <a:pt x="3" y="3"/>
                    <a:pt x="3" y="3"/>
                  </a:cubicBezTo>
                  <a:cubicBezTo>
                    <a:pt x="2" y="6"/>
                    <a:pt x="5" y="13"/>
                    <a:pt x="8" y="17"/>
                  </a:cubicBezTo>
                  <a:cubicBezTo>
                    <a:pt x="8" y="14"/>
                    <a:pt x="10" y="7"/>
                    <a:pt x="7" y="4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4" name="išlíďè"/>
            <p:cNvSpPr/>
            <p:nvPr/>
          </p:nvSpPr>
          <p:spPr>
            <a:xfrm>
              <a:off x="7469188" y="4287838"/>
              <a:ext cx="20638" cy="22225"/>
            </a:xfrm>
            <a:custGeom>
              <a:avLst/>
              <a:gdLst/>
              <a:ahLst/>
              <a:cxnLst>
                <a:cxn ang="0">
                  <a:pos x="20638" y="19050"/>
                </a:cxn>
                <a:cxn ang="0">
                  <a:pos x="3439" y="0"/>
                </a:cxn>
                <a:cxn ang="0">
                  <a:pos x="20638" y="19050"/>
                </a:cxn>
              </a:cxnLst>
              <a:pathLst>
                <a:path w="6" h="7">
                  <a:moveTo>
                    <a:pt x="6" y="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7"/>
                    <a:pt x="6" y="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5" name="ïślîḍê"/>
            <p:cNvSpPr/>
            <p:nvPr/>
          </p:nvSpPr>
          <p:spPr>
            <a:xfrm>
              <a:off x="7939088" y="5513388"/>
              <a:ext cx="21748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488" y="0"/>
                </a:cxn>
                <a:cxn ang="0">
                  <a:pos x="107950" y="109538"/>
                </a:cxn>
                <a:cxn ang="0">
                  <a:pos x="0" y="0"/>
                </a:cxn>
              </a:cxnLst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6" name="ïSḷíḑè"/>
            <p:cNvSpPr/>
            <p:nvPr/>
          </p:nvSpPr>
          <p:spPr>
            <a:xfrm>
              <a:off x="7939088" y="5513388"/>
              <a:ext cx="21748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488" y="0"/>
                </a:cxn>
                <a:cxn ang="0">
                  <a:pos x="107950" y="109538"/>
                </a:cxn>
                <a:cxn ang="0">
                  <a:pos x="0" y="0"/>
                </a:cxn>
              </a:cxnLst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7" name="îsľiďe"/>
            <p:cNvSpPr/>
            <p:nvPr/>
          </p:nvSpPr>
          <p:spPr>
            <a:xfrm>
              <a:off x="7981951" y="5730875"/>
              <a:ext cx="131763" cy="14288"/>
            </a:xfrm>
            <a:custGeom>
              <a:avLst/>
              <a:gdLst/>
              <a:ahLst/>
              <a:cxnLst>
                <a:cxn ang="0">
                  <a:pos x="0" y="14288"/>
                </a:cxn>
                <a:cxn ang="0">
                  <a:pos x="131763" y="14288"/>
                </a:cxn>
                <a:cxn ang="0">
                  <a:pos x="65087" y="0"/>
                </a:cxn>
                <a:cxn ang="0">
                  <a:pos x="0" y="14288"/>
                </a:cxn>
              </a:cxnLst>
              <a:pathLst>
                <a:path w="83" h="9">
                  <a:moveTo>
                    <a:pt x="0" y="9"/>
                  </a:moveTo>
                  <a:lnTo>
                    <a:pt x="83" y="9"/>
                  </a:lnTo>
                  <a:lnTo>
                    <a:pt x="4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8" name="îš1íḑe"/>
            <p:cNvSpPr/>
            <p:nvPr/>
          </p:nvSpPr>
          <p:spPr>
            <a:xfrm>
              <a:off x="8040688" y="5605463"/>
              <a:ext cx="12700" cy="131763"/>
            </a:xfrm>
            <a:prstGeom prst="rect">
              <a:avLst/>
            </a:prstGeom>
            <a:solidFill>
              <a:srgbClr val="9FC6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189" name="ïŝľíďè"/>
            <p:cNvSpPr/>
            <p:nvPr/>
          </p:nvSpPr>
          <p:spPr>
            <a:xfrm>
              <a:off x="8004176" y="5559425"/>
              <a:ext cx="85725" cy="42863"/>
            </a:xfrm>
            <a:custGeom>
              <a:avLst/>
              <a:gdLst/>
              <a:ahLst/>
              <a:cxnLst>
                <a:cxn ang="0">
                  <a:pos x="85725" y="0"/>
                </a:cxn>
                <a:cxn ang="0">
                  <a:pos x="72536" y="0"/>
                </a:cxn>
                <a:cxn ang="0">
                  <a:pos x="65942" y="13188"/>
                </a:cxn>
                <a:cxn ang="0">
                  <a:pos x="62645" y="16485"/>
                </a:cxn>
                <a:cxn ang="0">
                  <a:pos x="59348" y="16485"/>
                </a:cxn>
                <a:cxn ang="0">
                  <a:pos x="59348" y="9891"/>
                </a:cxn>
                <a:cxn ang="0">
                  <a:pos x="65942" y="0"/>
                </a:cxn>
                <a:cxn ang="0">
                  <a:pos x="0" y="0"/>
                </a:cxn>
                <a:cxn ang="0">
                  <a:pos x="42862" y="42863"/>
                </a:cxn>
                <a:cxn ang="0">
                  <a:pos x="85725" y="0"/>
                </a:cxn>
              </a:cxnLst>
              <a:pathLst>
                <a:path w="26" h="13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39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0" name="ïṥľíḑè"/>
            <p:cNvSpPr/>
            <p:nvPr/>
          </p:nvSpPr>
          <p:spPr>
            <a:xfrm>
              <a:off x="8093076" y="5487988"/>
              <a:ext cx="23813" cy="25400"/>
            </a:xfrm>
            <a:custGeom>
              <a:avLst/>
              <a:gdLst/>
              <a:ahLst/>
              <a:cxnLst>
                <a:cxn ang="0">
                  <a:pos x="17009" y="0"/>
                </a:cxn>
                <a:cxn ang="0">
                  <a:pos x="13607" y="3175"/>
                </a:cxn>
                <a:cxn ang="0">
                  <a:pos x="0" y="25400"/>
                </a:cxn>
                <a:cxn ang="0">
                  <a:pos x="10205" y="25400"/>
                </a:cxn>
                <a:cxn ang="0">
                  <a:pos x="20411" y="6350"/>
                </a:cxn>
                <a:cxn ang="0">
                  <a:pos x="20411" y="0"/>
                </a:cxn>
                <a:cxn ang="0">
                  <a:pos x="17009" y="0"/>
                </a:cxn>
              </a:cxnLst>
              <a:pathLst>
                <a:path w="7" h="8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1" name="îṣ1íḍe"/>
            <p:cNvSpPr/>
            <p:nvPr/>
          </p:nvSpPr>
          <p:spPr>
            <a:xfrm>
              <a:off x="8070851" y="5513388"/>
              <a:ext cx="31750" cy="46038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0"/>
                </a:cxn>
                <a:cxn ang="0">
                  <a:pos x="0" y="46038"/>
                </a:cxn>
                <a:cxn ang="0">
                  <a:pos x="6350" y="46038"/>
                </a:cxn>
                <a:cxn ang="0">
                  <a:pos x="31750" y="0"/>
                </a:cxn>
              </a:cxnLst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39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2" name="iṧlîďe"/>
            <p:cNvSpPr/>
            <p:nvPr/>
          </p:nvSpPr>
          <p:spPr>
            <a:xfrm>
              <a:off x="8070851" y="5513388"/>
              <a:ext cx="31750" cy="46038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0"/>
                </a:cxn>
                <a:cxn ang="0">
                  <a:pos x="0" y="46038"/>
                </a:cxn>
                <a:cxn ang="0">
                  <a:pos x="6350" y="46038"/>
                </a:cxn>
                <a:cxn ang="0">
                  <a:pos x="31750" y="0"/>
                </a:cxn>
              </a:cxnLst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3" name="išḻiḑe"/>
            <p:cNvSpPr/>
            <p:nvPr/>
          </p:nvSpPr>
          <p:spPr>
            <a:xfrm>
              <a:off x="8062913" y="5559425"/>
              <a:ext cx="14288" cy="17463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7144" y="0"/>
                </a:cxn>
                <a:cxn ang="0">
                  <a:pos x="0" y="10477"/>
                </a:cxn>
                <a:cxn ang="0">
                  <a:pos x="0" y="17463"/>
                </a:cxn>
                <a:cxn ang="0">
                  <a:pos x="3572" y="17463"/>
                </a:cxn>
                <a:cxn ang="0">
                  <a:pos x="7144" y="13970"/>
                </a:cxn>
                <a:cxn ang="0">
                  <a:pos x="14288" y="0"/>
                </a:cxn>
              </a:cxnLst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E7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94" name="文本框 131"/>
          <p:cNvSpPr txBox="1"/>
          <p:nvPr/>
        </p:nvSpPr>
        <p:spPr>
          <a:xfrm>
            <a:off x="6856413" y="4619625"/>
            <a:ext cx="31654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800" dirty="0">
                <a:solidFill>
                  <a:schemeClr val="accent1"/>
                </a:solidFill>
                <a:latin typeface="等线" panose="02010600030101010101" charset="-122"/>
                <a:ea typeface="微软雅黑" panose="020B0503020204020204" charset="-122"/>
              </a:rPr>
              <a:t>张冬宇</a:t>
            </a:r>
            <a:endParaRPr lang="zh-CN" altLang="zh-CN" sz="2800" dirty="0">
              <a:solidFill>
                <a:schemeClr val="accent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 rot="905827">
            <a:off x="-412750" y="6348413"/>
            <a:ext cx="4714875" cy="116522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4" name="矩形 132"/>
          <p:cNvSpPr/>
          <p:nvPr/>
        </p:nvSpPr>
        <p:spPr>
          <a:xfrm rot="1325948">
            <a:off x="-1058862" y="6380163"/>
            <a:ext cx="4714875" cy="116522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的诞生背景</a:t>
            </a:r>
            <a:endParaRPr lang="zh-CN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238375"/>
            <a:ext cx="8734425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GUN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822450"/>
            <a:ext cx="5420995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FSF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2320290"/>
            <a:ext cx="9427845" cy="318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GPL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385695"/>
            <a:ext cx="86296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的诞生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482090"/>
            <a:ext cx="4847590" cy="5119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虚拟开发团队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798320"/>
            <a:ext cx="873760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安全套件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920875"/>
            <a:ext cx="8959850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0242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3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5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6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7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8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9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0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1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2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3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4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5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6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7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8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9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0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1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2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3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4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6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7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8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9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0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1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2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4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5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6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7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8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9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80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81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82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3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4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5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6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7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8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9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0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1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2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3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4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5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6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7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8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9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0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1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2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3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4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5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6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7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8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9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0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1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2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3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4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5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6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7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8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9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20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主要发行版本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808480"/>
            <a:ext cx="840232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1266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67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9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0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1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2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3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4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5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6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7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8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9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80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1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2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3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4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5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8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9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0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2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3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4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5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6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7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8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99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0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1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2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3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4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5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6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7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8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9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0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1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2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3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4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5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6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7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8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9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0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1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2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3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4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5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6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7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8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9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0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1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2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3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4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5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6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7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8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9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0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1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2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3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344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Red Hat Linux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1462405"/>
            <a:ext cx="843153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开源软件与自由软件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670685"/>
            <a:ext cx="901319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30"/>
          <p:cNvSpPr txBox="1"/>
          <p:nvPr/>
        </p:nvSpPr>
        <p:spPr>
          <a:xfrm>
            <a:off x="604838" y="193675"/>
            <a:ext cx="42275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课程说明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098" name="内容占位符 4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r>
              <a:rPr lang="zh-CN" altLang="en-US"/>
              <a:t>参考教材</a:t>
            </a:r>
            <a:endParaRPr lang="zh-CN" altLang="en-US"/>
          </a:p>
          <a:p>
            <a:pPr lvl="1"/>
            <a:r>
              <a:rPr lang="zh-CN" altLang="en-US"/>
              <a:t>书名：鸟哥的Linux私房菜 (第三版)</a:t>
            </a:r>
            <a:endParaRPr lang="zh-CN" altLang="en-US"/>
          </a:p>
          <a:p>
            <a:pPr lvl="1"/>
            <a:r>
              <a:rPr lang="zh-CN" altLang="en-US"/>
              <a:t>作者：鸟哥</a:t>
            </a:r>
            <a:endParaRPr lang="zh-CN" altLang="en-US"/>
          </a:p>
          <a:p>
            <a:r>
              <a:rPr lang="zh-CN" altLang="en-US"/>
              <a:t>教材位置：https://github.com/spyushao/linux</a:t>
            </a:r>
            <a:r>
              <a:rPr lang="en-US" altLang="zh-CN"/>
              <a:t>/ebook</a:t>
            </a:r>
            <a:endParaRPr lang="en-US" altLang="zh-CN"/>
          </a:p>
          <a:p>
            <a:r>
              <a:rPr lang="zh-CN" altLang="en-US"/>
              <a:t>作业提交位置：</a:t>
            </a:r>
            <a:r>
              <a:rPr lang="zh-CN" altLang="en-US">
                <a:sym typeface="微软雅黑" panose="020B0503020204020204" charset="-122"/>
              </a:rPr>
              <a:t>https://github.com/spyushao/linux</a:t>
            </a:r>
            <a:r>
              <a:rPr lang="en-US" altLang="zh-CN">
                <a:sym typeface="微软雅黑" panose="020B0503020204020204" charset="-122"/>
              </a:rPr>
              <a:t>/task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的特点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924050"/>
            <a:ext cx="4626610" cy="2401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20" y="1760220"/>
            <a:ext cx="659638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的缺点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852805" y="2201545"/>
            <a:ext cx="5695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没有特定的支持厂商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图形化界面不好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当前的应用角色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555750"/>
            <a:ext cx="6471285" cy="4605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的应用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465580"/>
            <a:ext cx="8133715" cy="47796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学习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701675" y="1552575"/>
            <a:ext cx="6033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从头学习</a:t>
            </a:r>
            <a:r>
              <a:rPr lang="en-US" altLang="zh-CN" sz="2400">
                <a:latin typeface="+mn-ea"/>
                <a:ea typeface="+mn-ea"/>
                <a:cs typeface="+mn-ea"/>
              </a:rPr>
              <a:t>Linux</a:t>
            </a:r>
            <a:r>
              <a:rPr lang="zh-CN" altLang="en-US" sz="2400">
                <a:latin typeface="+mn-ea"/>
                <a:ea typeface="+mn-ea"/>
                <a:cs typeface="+mn-ea"/>
              </a:rPr>
              <a:t>基础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选择一本易读的工具书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实践再实践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发生问题怎么处理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>
                <a:latin typeface="+mj-lt"/>
                <a:ea typeface="+mj-ea"/>
                <a:cs typeface="+mj-cs"/>
              </a:rPr>
              <a:t>1</a:t>
            </a:r>
            <a:r>
              <a:rPr lang="zh-CN" altLang="en-US" kern="1200">
                <a:latin typeface="+mj-lt"/>
                <a:ea typeface="+mj-ea"/>
                <a:cs typeface="+mj-cs"/>
              </a:rPr>
              <a:t>章：</a:t>
            </a:r>
            <a:r>
              <a:rPr lang="en-US" altLang="zh-CN" kern="1200">
                <a:latin typeface="+mj-lt"/>
                <a:ea typeface="+mj-ea"/>
                <a:cs typeface="+mj-cs"/>
              </a:rPr>
              <a:t>Linux</a:t>
            </a:r>
            <a:r>
              <a:rPr lang="zh-CN" altLang="en-US" kern="1200">
                <a:latin typeface="+mj-lt"/>
                <a:ea typeface="+mj-ea"/>
                <a:cs typeface="+mj-cs"/>
              </a:rPr>
              <a:t>是什么与如何学习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>
              <a:buClrTx/>
              <a:buSzTx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0"/>
          <p:cNvSpPr txBox="1"/>
          <p:nvPr/>
        </p:nvSpPr>
        <p:spPr>
          <a:xfrm>
            <a:off x="604838" y="193675"/>
            <a:ext cx="42275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本章学习目标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99" name="等腰三角形 98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0" name="椭圆 99"/>
          <p:cNvSpPr/>
          <p:nvPr/>
        </p:nvSpPr>
        <p:spPr>
          <a:xfrm>
            <a:off x="1846263" y="1758950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01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846263" y="2874963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02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46263" y="3997325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03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2965450" y="173990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/>
              <a:t>   </a:t>
            </a:r>
            <a:r>
              <a:rPr lang="zh-CN" altLang="en-US" sz="2400" strike="noStrike" noProof="1" dirty="0"/>
              <a:t>了解</a:t>
            </a:r>
            <a:r>
              <a:rPr lang="en-US" altLang="zh-CN" sz="2400" strike="noStrike" noProof="1" dirty="0"/>
              <a:t>Linux</a:t>
            </a:r>
            <a:r>
              <a:rPr lang="zh-CN" altLang="en-US" sz="2400" strike="noStrike" noProof="1" dirty="0"/>
              <a:t>与</a:t>
            </a:r>
            <a:r>
              <a:rPr lang="en-US" altLang="zh-CN" sz="2400" strike="noStrike" noProof="1" dirty="0"/>
              <a:t>Unix</a:t>
            </a:r>
            <a:endParaRPr lang="en-US" altLang="zh-CN" sz="2400" strike="noStrike" noProof="1" dirty="0"/>
          </a:p>
        </p:txBody>
      </p:sp>
      <p:sp>
        <p:nvSpPr>
          <p:cNvPr id="105" name="矩形: 圆角 104"/>
          <p:cNvSpPr/>
          <p:nvPr/>
        </p:nvSpPr>
        <p:spPr>
          <a:xfrm>
            <a:off x="2965450" y="287020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400" strike="noStrike" noProof="1" dirty="0"/>
              <a:t>GUN</a:t>
            </a:r>
            <a:r>
              <a:rPr lang="zh-CN" altLang="en-US" sz="2400" strike="noStrike" noProof="1" dirty="0"/>
              <a:t>的计划和目的</a:t>
            </a:r>
            <a:endParaRPr lang="zh-CN" altLang="en-US" sz="2400" strike="noStrike" noProof="1" dirty="0"/>
          </a:p>
        </p:txBody>
      </p:sp>
      <p:sp>
        <p:nvSpPr>
          <p:cNvPr id="106" name="矩形: 圆角 105"/>
          <p:cNvSpPr/>
          <p:nvPr/>
        </p:nvSpPr>
        <p:spPr>
          <a:xfrm>
            <a:off x="2965450" y="400050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400" strike="noStrike" noProof="1" dirty="0"/>
              <a:t>Linux</a:t>
            </a:r>
            <a:r>
              <a:rPr lang="zh-CN" altLang="en-US" sz="2400" strike="noStrike" noProof="1" dirty="0"/>
              <a:t>的发展概念</a:t>
            </a:r>
            <a:endParaRPr lang="zh-CN" altLang="en-US" sz="2400" strike="noStrike" noProof="1" dirty="0"/>
          </a:p>
        </p:txBody>
      </p:sp>
      <p:sp>
        <p:nvSpPr>
          <p:cNvPr id="2" name="椭圆 1"/>
          <p:cNvSpPr/>
          <p:nvPr/>
        </p:nvSpPr>
        <p:spPr>
          <a:xfrm>
            <a:off x="1846263" y="5255895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04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3" name="矩形: 圆角 105"/>
          <p:cNvSpPr/>
          <p:nvPr/>
        </p:nvSpPr>
        <p:spPr>
          <a:xfrm>
            <a:off x="2965450" y="525907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 dirty="0"/>
              <a:t>Linux</a:t>
            </a:r>
            <a:r>
              <a:rPr lang="zh-CN" altLang="en-US" sz="2400" strike="noStrike" noProof="1" dirty="0"/>
              <a:t>该如何学习</a:t>
            </a:r>
            <a:endParaRPr lang="zh-CN" altLang="en-US" sz="2400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定义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809625" y="2553335"/>
            <a:ext cx="914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Linux，全称GNU/Linux，是一种免费使用和自由传播的类UNIX操作系统，其内核由林纳斯·本纳第克特·托瓦兹于1991年10月5日首次发布，它主要受到Minix和Unix思想的启发，是一个基于POSIX的多用户、多任务、支持多线程和多CPU的操作系统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47395" y="1507490"/>
            <a:ext cx="4737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j-ea"/>
                <a:ea typeface="+mj-ea"/>
                <a:cs typeface="+mj-ea"/>
              </a:rPr>
              <a:t>Linux</a:t>
            </a:r>
            <a:r>
              <a:rPr lang="zh-CN" altLang="en-US" sz="2800">
                <a:latin typeface="+mj-ea"/>
                <a:ea typeface="+mj-ea"/>
                <a:cs typeface="+mj-ea"/>
              </a:rPr>
              <a:t>定义</a:t>
            </a:r>
            <a:endParaRPr lang="zh-CN" altLang="en-US" sz="28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内核版本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126615"/>
            <a:ext cx="7277100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的内核版本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290445"/>
            <a:ext cx="8963025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的内核版本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2223135"/>
            <a:ext cx="9016365" cy="482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的发行版本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251710"/>
            <a:ext cx="9274810" cy="3531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宽屏</PresentationFormat>
  <Paragraphs>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Gotham Pro Medium</vt:lpstr>
      <vt:lpstr>Wingdings</vt:lpstr>
      <vt:lpstr>等线</vt:lpstr>
      <vt:lpstr>微软雅黑</vt:lpstr>
      <vt:lpstr>等线 Light</vt:lpstr>
      <vt:lpstr>Calibri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zhangdongyu</dc:creator>
  <cp:lastModifiedBy>zhangdongyu</cp:lastModifiedBy>
  <cp:revision>21</cp:revision>
  <dcterms:created xsi:type="dcterms:W3CDTF">2019-12-04T07:18:00Z</dcterms:created>
  <dcterms:modified xsi:type="dcterms:W3CDTF">2022-01-03T13:33:23Z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v1.0_library_UunIR82kBYkVPWndlm5Ffg==</vt:lpwstr>
  </property>
  <property fmtid="{D5CDD505-2E9C-101B-9397-08002B2CF9AE}" pid="4" name="ICV">
    <vt:lpwstr>8E3F3E38B50146B2AACDBF5BCD5AAE4B</vt:lpwstr>
  </property>
</Properties>
</file>