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
  </p:notesMasterIdLst>
  <p:sldIdLst>
    <p:sldId id="256" r:id="rId2"/>
    <p:sldId id="257" r:id="rId3"/>
    <p:sldId id="258" r:id="rId4"/>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39" userDrawn="1">
          <p15:clr>
            <a:srgbClr val="A4A3A4"/>
          </p15:clr>
        </p15:guide>
        <p15:guide id="2" pos="2880">
          <p15:clr>
            <a:srgbClr val="A4A3A4"/>
          </p15:clr>
        </p15:guide>
        <p15:guide id="3" orient="horz" pos="252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4A8"/>
    <a:srgbClr val="333333"/>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p:cViewPr varScale="1">
        <p:scale>
          <a:sx n="124" d="100"/>
          <a:sy n="124" d="100"/>
        </p:scale>
        <p:origin x="108" y="174"/>
      </p:cViewPr>
      <p:guideLst>
        <p:guide orient="horz" pos="1439"/>
        <p:guide pos="2880"/>
        <p:guide orient="horz" pos="252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B929B3-EDC4-4292-BA5A-2119A16C91BC}" type="datetimeFigureOut">
              <a:rPr lang="de-DE" smtClean="0"/>
              <a:t>29.03.2019</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0E0915-CD52-4968-84CC-DCADF0878D91}" type="slidenum">
              <a:rPr lang="de-DE" smtClean="0"/>
              <a:t>‹Nr.›</a:t>
            </a:fld>
            <a:endParaRPr lang="de-DE"/>
          </a:p>
        </p:txBody>
      </p:sp>
    </p:spTree>
    <p:extLst>
      <p:ext uri="{BB962C8B-B14F-4D97-AF65-F5344CB8AC3E}">
        <p14:creationId xmlns:p14="http://schemas.microsoft.com/office/powerpoint/2010/main" val="2421566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bg>
      <p:bgPr>
        <a:solidFill>
          <a:schemeClr val="tx1"/>
        </a:solidFill>
        <a:effectLst/>
      </p:bgPr>
    </p:bg>
    <p:spTree>
      <p:nvGrpSpPr>
        <p:cNvPr id="1" name=""/>
        <p:cNvGrpSpPr/>
        <p:nvPr/>
      </p:nvGrpSpPr>
      <p:grpSpPr>
        <a:xfrm>
          <a:off x="0" y="0"/>
          <a:ext cx="0" cy="0"/>
          <a:chOff x="0" y="0"/>
          <a:chExt cx="0" cy="0"/>
        </a:xfrm>
      </p:grpSpPr>
      <p:sp>
        <p:nvSpPr>
          <p:cNvPr id="9" name="Titel 1"/>
          <p:cNvSpPr>
            <a:spLocks noGrp="1"/>
          </p:cNvSpPr>
          <p:nvPr>
            <p:ph type="ctrTitle" hasCustomPrompt="1"/>
          </p:nvPr>
        </p:nvSpPr>
        <p:spPr>
          <a:xfrm>
            <a:off x="918000" y="1059582"/>
            <a:ext cx="7326000" cy="1296144"/>
          </a:xfrm>
        </p:spPr>
        <p:txBody>
          <a:bodyPr>
            <a:normAutofit/>
          </a:bodyPr>
          <a:lstStyle>
            <a:lvl1pPr>
              <a:defRPr sz="2800" b="1">
                <a:solidFill>
                  <a:schemeClr val="bg1"/>
                </a:solidFill>
              </a:defRPr>
            </a:lvl1pPr>
          </a:lstStyle>
          <a:p>
            <a:r>
              <a:rPr lang="de-DE" smtClean="0"/>
              <a:t>TITELMASTERFORMAT DURCH KLICKEN BEARBEITEN</a:t>
            </a:r>
            <a:endParaRPr lang="de-DE"/>
          </a:p>
        </p:txBody>
      </p:sp>
      <p:sp>
        <p:nvSpPr>
          <p:cNvPr id="11" name="Rechteck 10"/>
          <p:cNvSpPr/>
          <p:nvPr userDrawn="1"/>
        </p:nvSpPr>
        <p:spPr>
          <a:xfrm>
            <a:off x="0" y="98720"/>
            <a:ext cx="2555776" cy="810000"/>
          </a:xfrm>
          <a:prstGeom prst="rect">
            <a:avLst/>
          </a:prstGeom>
          <a:solidFill>
            <a:srgbClr val="0064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Untertitel 2"/>
          <p:cNvSpPr>
            <a:spLocks noGrp="1"/>
          </p:cNvSpPr>
          <p:nvPr>
            <p:ph type="subTitle" idx="1"/>
          </p:nvPr>
        </p:nvSpPr>
        <p:spPr>
          <a:xfrm>
            <a:off x="918000" y="4179600"/>
            <a:ext cx="7326000" cy="841648"/>
          </a:xfrm>
        </p:spPr>
        <p:txBody>
          <a:bodyPr lIns="0" tIns="0" rIns="0" bIns="0">
            <a:normAutofit/>
          </a:bodyPr>
          <a:lstStyle>
            <a:lvl1pPr marL="0" indent="0" algn="l">
              <a:buNone/>
              <a:defRPr sz="1800" b="0">
                <a:solidFill>
                  <a:schemeClr val="bg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pic>
        <p:nvPicPr>
          <p:cNvPr id="6" name="Grafik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000" y="180000"/>
            <a:ext cx="2237910" cy="630000"/>
          </a:xfrm>
          <a:prstGeom prst="rect">
            <a:avLst/>
          </a:prstGeom>
        </p:spPr>
      </p:pic>
    </p:spTree>
    <p:extLst>
      <p:ext uri="{BB962C8B-B14F-4D97-AF65-F5344CB8AC3E}">
        <p14:creationId xmlns:p14="http://schemas.microsoft.com/office/powerpoint/2010/main" val="3903084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936000" y="1491630"/>
            <a:ext cx="7308000" cy="2952328"/>
          </a:xfrm>
          <a:prstGeom prst="rect">
            <a:avLst/>
          </a:prstGeo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8" name="Foliennummernplatzhalter 5"/>
          <p:cNvSpPr>
            <a:spLocks noGrp="1"/>
          </p:cNvSpPr>
          <p:nvPr>
            <p:ph type="sldNum" sz="quarter" idx="4"/>
          </p:nvPr>
        </p:nvSpPr>
        <p:spPr>
          <a:xfrm>
            <a:off x="8244408" y="4659982"/>
            <a:ext cx="729192" cy="365125"/>
          </a:xfrm>
          <a:prstGeom prst="rect">
            <a:avLst/>
          </a:prstGeom>
        </p:spPr>
        <p:txBody>
          <a:bodyPr vert="horz" lIns="0" tIns="0" rIns="0" bIns="0" rtlCol="0" anchor="t" anchorCtr="0"/>
          <a:lstStyle>
            <a:lvl1pPr algn="r">
              <a:defRPr sz="1000">
                <a:solidFill>
                  <a:srgbClr val="B3B3B3"/>
                </a:solidFill>
              </a:defRPr>
            </a:lvl1pPr>
          </a:lstStyle>
          <a:p>
            <a:fld id="{F9CA7F02-FF28-4D8F-AF3B-6C950C783A54}" type="slidenum">
              <a:rPr lang="de-DE" smtClean="0"/>
              <a:pPr/>
              <a:t>‹Nr.›</a:t>
            </a:fld>
            <a:endParaRPr lang="de-DE"/>
          </a:p>
        </p:txBody>
      </p:sp>
      <p:sp>
        <p:nvSpPr>
          <p:cNvPr id="10" name="Titelplatzhalter 1"/>
          <p:cNvSpPr>
            <a:spLocks noGrp="1"/>
          </p:cNvSpPr>
          <p:nvPr>
            <p:ph type="title"/>
          </p:nvPr>
        </p:nvSpPr>
        <p:spPr>
          <a:xfrm>
            <a:off x="936000" y="180000"/>
            <a:ext cx="7308000" cy="630000"/>
          </a:xfrm>
          <a:prstGeom prst="rect">
            <a:avLst/>
          </a:prstGeom>
        </p:spPr>
        <p:txBody>
          <a:bodyPr vert="horz" lIns="0" tIns="0" rIns="0" bIns="0" rtlCol="0" anchor="ctr" anchorCtr="0">
            <a:normAutofit/>
          </a:bodyPr>
          <a:lstStyle/>
          <a:p>
            <a:r>
              <a:rPr lang="de-DE" smtClean="0"/>
              <a:t>Titelmasterformat durch Klicken bearbeiten</a:t>
            </a:r>
            <a:endParaRPr lang="de-DE"/>
          </a:p>
        </p:txBody>
      </p:sp>
      <p:sp>
        <p:nvSpPr>
          <p:cNvPr id="11" name="Inhaltsplatzhalter 8"/>
          <p:cNvSpPr>
            <a:spLocks noGrp="1"/>
          </p:cNvSpPr>
          <p:nvPr>
            <p:ph sz="quarter" idx="13" hasCustomPrompt="1"/>
          </p:nvPr>
        </p:nvSpPr>
        <p:spPr>
          <a:xfrm>
            <a:off x="936000" y="915566"/>
            <a:ext cx="7308000" cy="429622"/>
          </a:xfrm>
        </p:spPr>
        <p:txBody>
          <a:bodyPr>
            <a:normAutofit/>
          </a:bodyPr>
          <a:lstStyle>
            <a:lvl1pPr>
              <a:defRPr sz="2400" b="1">
                <a:solidFill>
                  <a:srgbClr val="0064A8"/>
                </a:solidFill>
              </a:defRPr>
            </a:lvl1pPr>
          </a:lstStyle>
          <a:p>
            <a:pPr lvl="0"/>
            <a:r>
              <a:rPr lang="de-DE" smtClean="0"/>
              <a:t>TITELMASTERFORMAT BEARBEITEN</a:t>
            </a:r>
          </a:p>
        </p:txBody>
      </p:sp>
      <p:sp>
        <p:nvSpPr>
          <p:cNvPr id="9" name="Fußzeilenplatzhalter 4"/>
          <p:cNvSpPr>
            <a:spLocks noGrp="1"/>
          </p:cNvSpPr>
          <p:nvPr>
            <p:ph type="ftr" sz="quarter" idx="3"/>
          </p:nvPr>
        </p:nvSpPr>
        <p:spPr>
          <a:xfrm>
            <a:off x="936000" y="4659982"/>
            <a:ext cx="7308000" cy="360000"/>
          </a:xfrm>
          <a:prstGeom prst="rect">
            <a:avLst/>
          </a:prstGeom>
        </p:spPr>
        <p:txBody>
          <a:bodyPr vert="horz" lIns="0" tIns="0" rIns="0" bIns="0" rtlCol="0" anchor="t" anchorCtr="0"/>
          <a:lstStyle>
            <a:lvl1pPr algn="l">
              <a:defRPr sz="1000">
                <a:solidFill>
                  <a:srgbClr val="B3B3B3"/>
                </a:solidFill>
                <a:latin typeface="Arial" pitchFamily="34" charset="0"/>
                <a:cs typeface="Arial" pitchFamily="34" charset="0"/>
              </a:defRPr>
            </a:lvl1pPr>
          </a:lstStyle>
          <a:p>
            <a:r>
              <a:rPr lang="de-DE" smtClean="0"/>
              <a:t>TU Bergakademie Freiberg | Institut für ... | Professur für ... | Institutsadresse | Telefonnummer: 03731 / 39-1234 | www.tu-freiberg.de | Vortragender: Max Mustermann | Veranstaltungstitel | 02.01.2012</a:t>
            </a:r>
            <a:endParaRPr lang="de-DE"/>
          </a:p>
        </p:txBody>
      </p:sp>
    </p:spTree>
    <p:extLst>
      <p:ext uri="{BB962C8B-B14F-4D97-AF65-F5344CB8AC3E}">
        <p14:creationId xmlns:p14="http://schemas.microsoft.com/office/powerpoint/2010/main" val="1233595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936000" y="1635646"/>
            <a:ext cx="7308000" cy="2808312"/>
          </a:xfrm>
          <a:prstGeom prst="rect">
            <a:avLst/>
          </a:prstGeo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8" name="Foliennummernplatzhalter 5"/>
          <p:cNvSpPr>
            <a:spLocks noGrp="1"/>
          </p:cNvSpPr>
          <p:nvPr>
            <p:ph type="sldNum" sz="quarter" idx="4"/>
          </p:nvPr>
        </p:nvSpPr>
        <p:spPr>
          <a:xfrm>
            <a:off x="8244408" y="4659982"/>
            <a:ext cx="729192" cy="365125"/>
          </a:xfrm>
          <a:prstGeom prst="rect">
            <a:avLst/>
          </a:prstGeom>
        </p:spPr>
        <p:txBody>
          <a:bodyPr vert="horz" lIns="0" tIns="0" rIns="0" bIns="0" rtlCol="0" anchor="t" anchorCtr="0"/>
          <a:lstStyle>
            <a:lvl1pPr algn="r">
              <a:defRPr sz="1000">
                <a:solidFill>
                  <a:srgbClr val="B3B3B3"/>
                </a:solidFill>
              </a:defRPr>
            </a:lvl1pPr>
          </a:lstStyle>
          <a:p>
            <a:fld id="{F9CA7F02-FF28-4D8F-AF3B-6C950C783A54}" type="slidenum">
              <a:rPr lang="de-DE" smtClean="0"/>
              <a:pPr/>
              <a:t>‹Nr.›</a:t>
            </a:fld>
            <a:endParaRPr lang="de-DE"/>
          </a:p>
        </p:txBody>
      </p:sp>
      <p:sp>
        <p:nvSpPr>
          <p:cNvPr id="9" name="Inhaltsplatzhalter 8"/>
          <p:cNvSpPr>
            <a:spLocks noGrp="1"/>
          </p:cNvSpPr>
          <p:nvPr>
            <p:ph sz="quarter" idx="13" hasCustomPrompt="1"/>
          </p:nvPr>
        </p:nvSpPr>
        <p:spPr>
          <a:xfrm>
            <a:off x="936000" y="915566"/>
            <a:ext cx="7308000" cy="566792"/>
          </a:xfrm>
        </p:spPr>
        <p:txBody>
          <a:bodyPr/>
          <a:lstStyle>
            <a:lvl1pPr>
              <a:spcBef>
                <a:spcPts val="0"/>
              </a:spcBef>
              <a:defRPr b="1">
                <a:solidFill>
                  <a:srgbClr val="0064A8"/>
                </a:solidFill>
                <a:latin typeface="Arial" pitchFamily="34" charset="0"/>
                <a:cs typeface="Arial" pitchFamily="34" charset="0"/>
              </a:defRPr>
            </a:lvl1pPr>
          </a:lstStyle>
          <a:p>
            <a:pPr lvl="0"/>
            <a:r>
              <a:rPr lang="de-DE" smtClean="0"/>
              <a:t>TITELMASTERFORMAT </a:t>
            </a:r>
          </a:p>
          <a:p>
            <a:pPr lvl="0"/>
            <a:r>
              <a:rPr lang="de-DE" smtClean="0"/>
              <a:t>ZWEIZEILIG BEARBEITEN</a:t>
            </a:r>
          </a:p>
        </p:txBody>
      </p:sp>
      <p:sp>
        <p:nvSpPr>
          <p:cNvPr id="10" name="Titelplatzhalter 1"/>
          <p:cNvSpPr>
            <a:spLocks noGrp="1"/>
          </p:cNvSpPr>
          <p:nvPr>
            <p:ph type="title"/>
          </p:nvPr>
        </p:nvSpPr>
        <p:spPr>
          <a:xfrm>
            <a:off x="936000" y="180000"/>
            <a:ext cx="7308000" cy="630000"/>
          </a:xfrm>
          <a:prstGeom prst="rect">
            <a:avLst/>
          </a:prstGeom>
        </p:spPr>
        <p:txBody>
          <a:bodyPr vert="horz" lIns="0" tIns="0" rIns="0" bIns="0" rtlCol="0" anchor="ctr" anchorCtr="0">
            <a:normAutofit/>
          </a:bodyPr>
          <a:lstStyle/>
          <a:p>
            <a:r>
              <a:rPr lang="de-DE" smtClean="0"/>
              <a:t>Titelmasterformat durch Klicken bearbeiten</a:t>
            </a:r>
            <a:endParaRPr lang="de-DE"/>
          </a:p>
        </p:txBody>
      </p:sp>
      <p:sp>
        <p:nvSpPr>
          <p:cNvPr id="11" name="Fußzeilenplatzhalter 4"/>
          <p:cNvSpPr>
            <a:spLocks noGrp="1"/>
          </p:cNvSpPr>
          <p:nvPr>
            <p:ph type="ftr" sz="quarter" idx="3"/>
          </p:nvPr>
        </p:nvSpPr>
        <p:spPr>
          <a:xfrm>
            <a:off x="936000" y="4659982"/>
            <a:ext cx="7308000" cy="360000"/>
          </a:xfrm>
          <a:prstGeom prst="rect">
            <a:avLst/>
          </a:prstGeom>
        </p:spPr>
        <p:txBody>
          <a:bodyPr vert="horz" lIns="0" tIns="0" rIns="0" bIns="0" rtlCol="0" anchor="t" anchorCtr="0"/>
          <a:lstStyle>
            <a:lvl1pPr algn="l">
              <a:defRPr sz="1000">
                <a:solidFill>
                  <a:srgbClr val="B3B3B3"/>
                </a:solidFill>
                <a:latin typeface="Arial" pitchFamily="34" charset="0"/>
                <a:cs typeface="Arial" pitchFamily="34" charset="0"/>
              </a:defRPr>
            </a:lvl1pPr>
          </a:lstStyle>
          <a:p>
            <a:r>
              <a:rPr lang="de-DE" smtClean="0"/>
              <a:t>TU Bergakademie Freiberg | Institut für ... | Professur für ... | Institutsadresse | Telefonnummer: 03731 / 39-1234 | www.tu-freiberg.de | Vortragender: Max Mustermann | Veranstaltungstitel | 02.01.2012</a:t>
            </a:r>
            <a:endParaRPr lang="de-DE"/>
          </a:p>
        </p:txBody>
      </p:sp>
    </p:spTree>
    <p:extLst>
      <p:ext uri="{BB962C8B-B14F-4D97-AF65-F5344CB8AC3E}">
        <p14:creationId xmlns:p14="http://schemas.microsoft.com/office/powerpoint/2010/main" val="2079044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11" name="Foliennummernplatzhalter 5"/>
          <p:cNvSpPr>
            <a:spLocks noGrp="1"/>
          </p:cNvSpPr>
          <p:nvPr>
            <p:ph type="sldNum" sz="quarter" idx="11"/>
          </p:nvPr>
        </p:nvSpPr>
        <p:spPr>
          <a:xfrm>
            <a:off x="8244408" y="4659982"/>
            <a:ext cx="729192" cy="365125"/>
          </a:xfrm>
          <a:prstGeom prst="rect">
            <a:avLst/>
          </a:prstGeom>
        </p:spPr>
        <p:txBody>
          <a:bodyPr vert="horz" lIns="0" tIns="0" rIns="0" bIns="0" rtlCol="0" anchor="t" anchorCtr="0"/>
          <a:lstStyle>
            <a:lvl1pPr algn="r">
              <a:defRPr sz="1000">
                <a:solidFill>
                  <a:srgbClr val="B3B3B3"/>
                </a:solidFill>
              </a:defRPr>
            </a:lvl1pPr>
          </a:lstStyle>
          <a:p>
            <a:fld id="{F9CA7F02-FF28-4D8F-AF3B-6C950C783A54}" type="slidenum">
              <a:rPr lang="de-DE" smtClean="0"/>
              <a:pPr/>
              <a:t>‹Nr.›</a:t>
            </a:fld>
            <a:endParaRPr lang="de-DE"/>
          </a:p>
        </p:txBody>
      </p:sp>
      <p:sp>
        <p:nvSpPr>
          <p:cNvPr id="12" name="Titelplatzhalter 1"/>
          <p:cNvSpPr>
            <a:spLocks noGrp="1"/>
          </p:cNvSpPr>
          <p:nvPr>
            <p:ph type="title"/>
          </p:nvPr>
        </p:nvSpPr>
        <p:spPr>
          <a:xfrm>
            <a:off x="936000" y="180000"/>
            <a:ext cx="7308000" cy="630000"/>
          </a:xfrm>
          <a:prstGeom prst="rect">
            <a:avLst/>
          </a:prstGeom>
        </p:spPr>
        <p:txBody>
          <a:bodyPr vert="horz" lIns="0" tIns="0" rIns="0" bIns="0" rtlCol="0" anchor="ctr" anchorCtr="0">
            <a:normAutofit/>
          </a:bodyPr>
          <a:lstStyle/>
          <a:p>
            <a:r>
              <a:rPr lang="de-DE" smtClean="0"/>
              <a:t>Titelmasterformat durch Klicken bearbeiten</a:t>
            </a:r>
            <a:endParaRPr lang="de-DE"/>
          </a:p>
        </p:txBody>
      </p:sp>
      <p:sp>
        <p:nvSpPr>
          <p:cNvPr id="13" name="Inhaltsplatzhalter 2"/>
          <p:cNvSpPr>
            <a:spLocks noGrp="1"/>
          </p:cNvSpPr>
          <p:nvPr>
            <p:ph sz="half" idx="1"/>
          </p:nvPr>
        </p:nvSpPr>
        <p:spPr>
          <a:xfrm>
            <a:off x="936000" y="915566"/>
            <a:ext cx="3596208" cy="3435967"/>
          </a:xfrm>
        </p:spPr>
        <p:txBody>
          <a:bodyPr lIns="0" tIns="0" rIns="0" bIns="0"/>
          <a:lstStyle>
            <a:lvl1pPr>
              <a:defRPr sz="1800"/>
            </a:lvl1pPr>
            <a:lvl2pPr marL="742950" indent="-285750">
              <a:buFont typeface="Wingdings" pitchFamily="2" charset="2"/>
              <a:buChar char="§"/>
              <a:defRPr sz="1800"/>
            </a:lvl2pPr>
            <a:lvl3pPr marL="1143000" indent="-228600">
              <a:buFont typeface="Courier New" pitchFamily="49" charset="0"/>
              <a:buChar char="o"/>
              <a:defRPr sz="1400"/>
            </a:lvl3pPr>
            <a:lvl4pPr>
              <a:defRPr sz="1400"/>
            </a:lvl4pPr>
            <a:lvl5pPr marL="2057400" indent="-228600">
              <a:buFont typeface="Arial" pitchFamily="34" charset="0"/>
              <a:buChar char="•"/>
              <a:defRPr sz="12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14" name="Inhaltsplatzhalter 3"/>
          <p:cNvSpPr>
            <a:spLocks noGrp="1"/>
          </p:cNvSpPr>
          <p:nvPr>
            <p:ph sz="half" idx="2"/>
          </p:nvPr>
        </p:nvSpPr>
        <p:spPr>
          <a:xfrm>
            <a:off x="4648200" y="915567"/>
            <a:ext cx="3596208" cy="3435966"/>
          </a:xfrm>
        </p:spPr>
        <p:txBody>
          <a:bodyPr/>
          <a:lstStyle>
            <a:lvl1pPr>
              <a:defRPr sz="1800"/>
            </a:lvl1pPr>
            <a:lvl2pPr marL="742950" indent="-285750">
              <a:buFont typeface="Wingdings" pitchFamily="2" charset="2"/>
              <a:buChar char="§"/>
              <a:defRPr sz="1800"/>
            </a:lvl2pPr>
            <a:lvl3pPr marL="1143000" indent="-228600">
              <a:buFont typeface="Courier New" pitchFamily="49" charset="0"/>
              <a:buChar char="o"/>
              <a:defRPr sz="1400"/>
            </a:lvl3pPr>
            <a:lvl4pPr>
              <a:defRPr sz="1400"/>
            </a:lvl4pPr>
            <a:lvl5pPr marL="2057400" indent="-228600">
              <a:buFont typeface="Arial" pitchFamily="34" charset="0"/>
              <a:buChar char="•"/>
              <a:defRPr sz="12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Fußzeilenplatzhalter 4"/>
          <p:cNvSpPr>
            <a:spLocks noGrp="1"/>
          </p:cNvSpPr>
          <p:nvPr>
            <p:ph type="ftr" sz="quarter" idx="3"/>
          </p:nvPr>
        </p:nvSpPr>
        <p:spPr>
          <a:xfrm>
            <a:off x="936000" y="4659982"/>
            <a:ext cx="7308000" cy="360000"/>
          </a:xfrm>
          <a:prstGeom prst="rect">
            <a:avLst/>
          </a:prstGeom>
        </p:spPr>
        <p:txBody>
          <a:bodyPr vert="horz" lIns="0" tIns="0" rIns="0" bIns="0" rtlCol="0" anchor="t" anchorCtr="0"/>
          <a:lstStyle>
            <a:lvl1pPr algn="l">
              <a:defRPr sz="1000">
                <a:solidFill>
                  <a:srgbClr val="B3B3B3"/>
                </a:solidFill>
                <a:latin typeface="Arial" pitchFamily="34" charset="0"/>
                <a:cs typeface="Arial" pitchFamily="34" charset="0"/>
              </a:defRPr>
            </a:lvl1pPr>
          </a:lstStyle>
          <a:p>
            <a:r>
              <a:rPr lang="de-DE" smtClean="0"/>
              <a:t>TU Bergakademie Freiberg | Institut für ... | Professur für ... | Institutsadresse | Telefonnummer: 03731 / 39-1234 | www.tu-freiberg.de | Vortragender: Max Mustermann | Veranstaltungstitel | 02.01.2012</a:t>
            </a:r>
            <a:endParaRPr lang="de-DE"/>
          </a:p>
        </p:txBody>
      </p:sp>
    </p:spTree>
    <p:extLst>
      <p:ext uri="{BB962C8B-B14F-4D97-AF65-F5344CB8AC3E}">
        <p14:creationId xmlns:p14="http://schemas.microsoft.com/office/powerpoint/2010/main" val="476744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7" name="Foliennummernplatzhalter 5"/>
          <p:cNvSpPr>
            <a:spLocks noGrp="1"/>
          </p:cNvSpPr>
          <p:nvPr>
            <p:ph type="sldNum" sz="quarter" idx="4"/>
          </p:nvPr>
        </p:nvSpPr>
        <p:spPr>
          <a:xfrm>
            <a:off x="8244408" y="4659982"/>
            <a:ext cx="729192" cy="365125"/>
          </a:xfrm>
          <a:prstGeom prst="rect">
            <a:avLst/>
          </a:prstGeom>
        </p:spPr>
        <p:txBody>
          <a:bodyPr vert="horz" lIns="0" tIns="0" rIns="0" bIns="0" rtlCol="0" anchor="t" anchorCtr="0"/>
          <a:lstStyle>
            <a:lvl1pPr algn="r">
              <a:defRPr sz="1000">
                <a:solidFill>
                  <a:srgbClr val="B3B3B3"/>
                </a:solidFill>
              </a:defRPr>
            </a:lvl1pPr>
          </a:lstStyle>
          <a:p>
            <a:fld id="{F9CA7F02-FF28-4D8F-AF3B-6C950C783A54}" type="slidenum">
              <a:rPr lang="de-DE" smtClean="0"/>
              <a:pPr/>
              <a:t>‹Nr.›</a:t>
            </a:fld>
            <a:endParaRPr lang="de-DE"/>
          </a:p>
        </p:txBody>
      </p:sp>
      <p:sp>
        <p:nvSpPr>
          <p:cNvPr id="8" name="Titelplatzhalter 1"/>
          <p:cNvSpPr>
            <a:spLocks noGrp="1"/>
          </p:cNvSpPr>
          <p:nvPr>
            <p:ph type="title"/>
          </p:nvPr>
        </p:nvSpPr>
        <p:spPr>
          <a:xfrm>
            <a:off x="936000" y="180000"/>
            <a:ext cx="7308000" cy="630000"/>
          </a:xfrm>
          <a:prstGeom prst="rect">
            <a:avLst/>
          </a:prstGeom>
        </p:spPr>
        <p:txBody>
          <a:bodyPr vert="horz" lIns="0" tIns="0" rIns="0" bIns="0" rtlCol="0" anchor="ctr" anchorCtr="0">
            <a:normAutofit/>
          </a:bodyPr>
          <a:lstStyle/>
          <a:p>
            <a:r>
              <a:rPr lang="de-DE" smtClean="0"/>
              <a:t>Titelmasterformat durch Klicken bearbeiten</a:t>
            </a:r>
            <a:endParaRPr lang="de-DE"/>
          </a:p>
        </p:txBody>
      </p:sp>
      <p:sp>
        <p:nvSpPr>
          <p:cNvPr id="9" name="Titel 1"/>
          <p:cNvSpPr txBox="1">
            <a:spLocks/>
          </p:cNvSpPr>
          <p:nvPr userDrawn="1"/>
        </p:nvSpPr>
        <p:spPr>
          <a:xfrm>
            <a:off x="936000" y="3432397"/>
            <a:ext cx="7308000" cy="566739"/>
          </a:xfrm>
          <a:prstGeom prst="rect">
            <a:avLst/>
          </a:prstGeom>
        </p:spPr>
        <p:txBody>
          <a:bodyPr vert="horz" lIns="0" tIns="0" rIns="0" bIns="0" rtlCol="0" anchor="t" anchorCtr="0">
            <a:normAutofit/>
          </a:bodyPr>
          <a:lstStyle>
            <a:lvl1pPr algn="l" defTabSz="914400" rtl="0" eaLnBrk="1" latinLnBrk="0" hangingPunct="1">
              <a:spcBef>
                <a:spcPct val="0"/>
              </a:spcBef>
              <a:buNone/>
              <a:defRPr sz="1800" b="1" kern="1200">
                <a:solidFill>
                  <a:srgbClr val="0064A8"/>
                </a:solidFill>
                <a:latin typeface="Arial" pitchFamily="34" charset="0"/>
                <a:ea typeface="+mj-ea"/>
                <a:cs typeface="Arial" pitchFamily="34" charset="0"/>
              </a:defRPr>
            </a:lvl1pPr>
          </a:lstStyle>
          <a:p>
            <a:r>
              <a:rPr lang="de-DE" smtClean="0"/>
              <a:t>Titelmasterformat durch Klicken bearbeiten</a:t>
            </a:r>
            <a:endParaRPr lang="de-DE"/>
          </a:p>
        </p:txBody>
      </p:sp>
      <p:sp>
        <p:nvSpPr>
          <p:cNvPr id="10" name="Bildplatzhalter 2"/>
          <p:cNvSpPr>
            <a:spLocks noGrp="1"/>
          </p:cNvSpPr>
          <p:nvPr>
            <p:ph type="pic" idx="1"/>
          </p:nvPr>
        </p:nvSpPr>
        <p:spPr>
          <a:xfrm>
            <a:off x="936000" y="915566"/>
            <a:ext cx="7308000" cy="237626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de-DE"/>
          </a:p>
        </p:txBody>
      </p:sp>
      <p:sp>
        <p:nvSpPr>
          <p:cNvPr id="12" name="Textplatzhalter 3"/>
          <p:cNvSpPr>
            <a:spLocks noGrp="1"/>
          </p:cNvSpPr>
          <p:nvPr>
            <p:ph type="body" sz="half" idx="2"/>
          </p:nvPr>
        </p:nvSpPr>
        <p:spPr>
          <a:xfrm>
            <a:off x="936000" y="3867894"/>
            <a:ext cx="7308000" cy="504056"/>
          </a:xfrm>
        </p:spPr>
        <p:txBody>
          <a:bodyPr lIns="0" tIns="0" rIns="0" bIns="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11" name="Fußzeilenplatzhalter 4"/>
          <p:cNvSpPr>
            <a:spLocks noGrp="1"/>
          </p:cNvSpPr>
          <p:nvPr>
            <p:ph type="ftr" sz="quarter" idx="3"/>
          </p:nvPr>
        </p:nvSpPr>
        <p:spPr>
          <a:xfrm>
            <a:off x="936000" y="4659982"/>
            <a:ext cx="7308000" cy="360000"/>
          </a:xfrm>
          <a:prstGeom prst="rect">
            <a:avLst/>
          </a:prstGeom>
        </p:spPr>
        <p:txBody>
          <a:bodyPr vert="horz" lIns="0" tIns="0" rIns="0" bIns="0" rtlCol="0" anchor="t" anchorCtr="0"/>
          <a:lstStyle>
            <a:lvl1pPr algn="l">
              <a:defRPr sz="1000">
                <a:solidFill>
                  <a:srgbClr val="B3B3B3"/>
                </a:solidFill>
                <a:latin typeface="Arial" pitchFamily="34" charset="0"/>
                <a:cs typeface="Arial" pitchFamily="34" charset="0"/>
              </a:defRPr>
            </a:lvl1pPr>
          </a:lstStyle>
          <a:p>
            <a:r>
              <a:rPr lang="de-DE" smtClean="0"/>
              <a:t>TU Bergakademie Freiberg | Institut für ... | Professur für ... | Institutsadresse | Telefonnummer: 03731 / 39-1234 | www.tu-freiberg.de | Vortragender: Max Mustermann | Veranstaltungstitel | 02.01.2012</a:t>
            </a:r>
            <a:endParaRPr lang="de-DE"/>
          </a:p>
        </p:txBody>
      </p:sp>
    </p:spTree>
    <p:extLst>
      <p:ext uri="{BB962C8B-B14F-4D97-AF65-F5344CB8AC3E}">
        <p14:creationId xmlns:p14="http://schemas.microsoft.com/office/powerpoint/2010/main" val="27129805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ußzeilenplatzhalter 4"/>
          <p:cNvSpPr>
            <a:spLocks noGrp="1"/>
          </p:cNvSpPr>
          <p:nvPr>
            <p:ph type="ftr" sz="quarter" idx="3"/>
          </p:nvPr>
        </p:nvSpPr>
        <p:spPr>
          <a:xfrm>
            <a:off x="936000" y="4659982"/>
            <a:ext cx="7308000" cy="360000"/>
          </a:xfrm>
          <a:prstGeom prst="rect">
            <a:avLst/>
          </a:prstGeom>
        </p:spPr>
        <p:txBody>
          <a:bodyPr vert="horz" lIns="0" tIns="0" rIns="0" bIns="0" rtlCol="0" anchor="t" anchorCtr="0"/>
          <a:lstStyle>
            <a:lvl1pPr algn="l">
              <a:defRPr sz="1000">
                <a:solidFill>
                  <a:srgbClr val="B3B3B3"/>
                </a:solidFill>
                <a:latin typeface="Arial" pitchFamily="34" charset="0"/>
                <a:cs typeface="Arial" pitchFamily="34" charset="0"/>
              </a:defRPr>
            </a:lvl1pPr>
          </a:lstStyle>
          <a:p>
            <a:r>
              <a:rPr lang="de-DE" smtClean="0"/>
              <a:t>TU Bergakademie Freiberg | Institut für ... | Professur für ... | Institutsadresse | Telefonnummer: 03731 / 39-1234 | www.tu-freiberg.de | Vortragender: Max Mustermann | Veranstaltungstitel | 02.01.2012</a:t>
            </a:r>
            <a:endParaRPr lang="de-DE"/>
          </a:p>
        </p:txBody>
      </p:sp>
      <p:sp>
        <p:nvSpPr>
          <p:cNvPr id="9" name="Foliennummernplatzhalter 5"/>
          <p:cNvSpPr>
            <a:spLocks noGrp="1"/>
          </p:cNvSpPr>
          <p:nvPr>
            <p:ph type="sldNum" sz="quarter" idx="4"/>
          </p:nvPr>
        </p:nvSpPr>
        <p:spPr>
          <a:xfrm>
            <a:off x="8244408" y="4659982"/>
            <a:ext cx="729192" cy="365125"/>
          </a:xfrm>
          <a:prstGeom prst="rect">
            <a:avLst/>
          </a:prstGeom>
        </p:spPr>
        <p:txBody>
          <a:bodyPr vert="horz" lIns="0" tIns="0" rIns="0" bIns="0" rtlCol="0" anchor="t" anchorCtr="0"/>
          <a:lstStyle>
            <a:lvl1pPr algn="r">
              <a:defRPr sz="1000">
                <a:solidFill>
                  <a:srgbClr val="B3B3B3"/>
                </a:solidFill>
              </a:defRPr>
            </a:lvl1pPr>
          </a:lstStyle>
          <a:p>
            <a:fld id="{F9CA7F02-FF28-4D8F-AF3B-6C950C783A54}" type="slidenum">
              <a:rPr lang="de-DE" smtClean="0"/>
              <a:pPr/>
              <a:t>‹Nr.›</a:t>
            </a:fld>
            <a:endParaRPr lang="de-DE"/>
          </a:p>
        </p:txBody>
      </p:sp>
      <p:sp>
        <p:nvSpPr>
          <p:cNvPr id="10" name="Titelplatzhalter 1"/>
          <p:cNvSpPr>
            <a:spLocks noGrp="1"/>
          </p:cNvSpPr>
          <p:nvPr>
            <p:ph type="title"/>
          </p:nvPr>
        </p:nvSpPr>
        <p:spPr>
          <a:xfrm>
            <a:off x="936000" y="180000"/>
            <a:ext cx="7308000" cy="630000"/>
          </a:xfrm>
          <a:prstGeom prst="rect">
            <a:avLst/>
          </a:prstGeom>
        </p:spPr>
        <p:txBody>
          <a:bodyPr vert="horz" lIns="0" tIns="0" rIns="0" bIns="0" rtlCol="0" anchor="ctr" anchorCtr="0">
            <a:normAutofit/>
          </a:bodyPr>
          <a:lstStyle/>
          <a:p>
            <a:r>
              <a:rPr lang="de-DE" smtClean="0"/>
              <a:t>Titelmasterformat durch Klicken bearbeiten</a:t>
            </a:r>
            <a:endParaRPr lang="de-DE"/>
          </a:p>
        </p:txBody>
      </p:sp>
      <p:sp>
        <p:nvSpPr>
          <p:cNvPr id="11" name="Textplatzhalter 2"/>
          <p:cNvSpPr>
            <a:spLocks noGrp="1"/>
          </p:cNvSpPr>
          <p:nvPr>
            <p:ph type="body" idx="1"/>
          </p:nvPr>
        </p:nvSpPr>
        <p:spPr>
          <a:xfrm>
            <a:off x="936000" y="915566"/>
            <a:ext cx="7308000" cy="3435965"/>
          </a:xfrm>
          <a:prstGeom prst="rect">
            <a:avLst/>
          </a:prstGeom>
        </p:spPr>
        <p:txBody>
          <a:bodyPr vert="horz" lIns="0" tIns="0" rIns="0" bIns="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pic>
        <p:nvPicPr>
          <p:cNvPr id="7" name="Grafik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80000" y="180000"/>
            <a:ext cx="630000" cy="630000"/>
          </a:xfrm>
          <a:prstGeom prst="rect">
            <a:avLst/>
          </a:prstGeom>
        </p:spPr>
      </p:pic>
    </p:spTree>
    <p:extLst>
      <p:ext uri="{BB962C8B-B14F-4D97-AF65-F5344CB8AC3E}">
        <p14:creationId xmlns:p14="http://schemas.microsoft.com/office/powerpoint/2010/main" val="769166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3" r:id="rId4"/>
    <p:sldLayoutId id="2147483654" r:id="rId5"/>
  </p:sldLayoutIdLst>
  <p:hf hdr="0" dt="0"/>
  <p:txStyles>
    <p:titleStyle>
      <a:lvl1pPr algn="l" defTabSz="914400" rtl="0" eaLnBrk="1" latinLnBrk="0" hangingPunct="1">
        <a:spcBef>
          <a:spcPct val="0"/>
        </a:spcBef>
        <a:buNone/>
        <a:defRPr sz="1400" kern="1200">
          <a:solidFill>
            <a:srgbClr val="0064A8"/>
          </a:solidFill>
          <a:latin typeface="Arial" pitchFamily="34" charset="0"/>
          <a:ea typeface="+mj-ea"/>
          <a:cs typeface="Arial" pitchFamily="34" charset="0"/>
        </a:defRPr>
      </a:lvl1pPr>
    </p:titleStyle>
    <p:bodyStyle>
      <a:lvl1pPr marL="0" indent="0" algn="l" defTabSz="914400" rtl="0" eaLnBrk="1" latinLnBrk="0" hangingPunct="1">
        <a:spcBef>
          <a:spcPct val="20000"/>
        </a:spcBef>
        <a:buFontTx/>
        <a:buNone/>
        <a:defRPr sz="1800" kern="1200">
          <a:solidFill>
            <a:srgbClr val="333333"/>
          </a:solidFill>
          <a:latin typeface="Arial" pitchFamily="34" charset="0"/>
          <a:ea typeface="+mn-ea"/>
          <a:cs typeface="Arial" pitchFamily="34" charset="0"/>
        </a:defRPr>
      </a:lvl1pPr>
      <a:lvl2pPr marL="742950" indent="-285750" algn="l" defTabSz="914400" rtl="0" eaLnBrk="1" latinLnBrk="0" hangingPunct="1">
        <a:spcBef>
          <a:spcPct val="20000"/>
        </a:spcBef>
        <a:buFont typeface="Wingdings" pitchFamily="2" charset="2"/>
        <a:buChar char="§"/>
        <a:defRPr sz="1800" kern="1200">
          <a:solidFill>
            <a:srgbClr val="333333"/>
          </a:solidFill>
          <a:latin typeface="Arial" pitchFamily="34" charset="0"/>
          <a:ea typeface="+mn-ea"/>
          <a:cs typeface="Arial" pitchFamily="34" charset="0"/>
        </a:defRPr>
      </a:lvl2pPr>
      <a:lvl3pPr marL="1143000" indent="-228600" algn="l" defTabSz="914400" rtl="0" eaLnBrk="1" latinLnBrk="0" hangingPunct="1">
        <a:spcBef>
          <a:spcPct val="20000"/>
        </a:spcBef>
        <a:buFont typeface="Courier New" pitchFamily="49" charset="0"/>
        <a:buChar char="o"/>
        <a:defRPr sz="1400" kern="1200">
          <a:solidFill>
            <a:srgbClr val="333333"/>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400" kern="1200">
          <a:solidFill>
            <a:srgbClr val="333333"/>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rgbClr val="333333"/>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p:cNvSpPr>
            <a:spLocks noGrp="1"/>
          </p:cNvSpPr>
          <p:nvPr>
            <p:ph type="ctrTitle"/>
          </p:nvPr>
        </p:nvSpPr>
        <p:spPr/>
        <p:txBody>
          <a:bodyPr/>
          <a:lstStyle/>
          <a:p>
            <a:r>
              <a:rPr lang="de-DE" smtClean="0"/>
              <a:t>HIER STEHT DIE 1. ÜBERSCHRIFT</a:t>
            </a:r>
            <a:br>
              <a:rPr lang="de-DE" smtClean="0"/>
            </a:br>
            <a:r>
              <a:rPr lang="de-DE" b="0" smtClean="0"/>
              <a:t>und eventuell noch ein Untertitel</a:t>
            </a:r>
            <a:endParaRPr lang="de-DE" b="0"/>
          </a:p>
        </p:txBody>
      </p:sp>
      <p:sp>
        <p:nvSpPr>
          <p:cNvPr id="4" name="Untertitel 2"/>
          <p:cNvSpPr>
            <a:spLocks noGrp="1"/>
          </p:cNvSpPr>
          <p:nvPr>
            <p:ph type="subTitle" idx="1"/>
          </p:nvPr>
        </p:nvSpPr>
        <p:spPr>
          <a:xfrm>
            <a:off x="918000" y="4178374"/>
            <a:ext cx="7308408" cy="841648"/>
          </a:xfrm>
        </p:spPr>
        <p:txBody>
          <a:bodyPr/>
          <a:lstStyle/>
          <a:p>
            <a:r>
              <a:rPr lang="de-DE" smtClean="0"/>
              <a:t>Hier könnte eine kurze Erläuterung gegeben werden.</a:t>
            </a:r>
            <a:endParaRPr lang="de-DE"/>
          </a:p>
        </p:txBody>
      </p:sp>
      <p:grpSp>
        <p:nvGrpSpPr>
          <p:cNvPr id="2" name="Gruppieren 1"/>
          <p:cNvGrpSpPr/>
          <p:nvPr/>
        </p:nvGrpSpPr>
        <p:grpSpPr>
          <a:xfrm>
            <a:off x="32247" y="2283718"/>
            <a:ext cx="9104721" cy="1927315"/>
            <a:chOff x="32247" y="2283718"/>
            <a:chExt cx="9104721" cy="1927315"/>
          </a:xfrm>
        </p:grpSpPr>
        <p:pic>
          <p:nvPicPr>
            <p:cNvPr id="12" name="Grafik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90666" y="2284559"/>
              <a:ext cx="2873210" cy="1915474"/>
            </a:xfrm>
            <a:prstGeom prst="rect">
              <a:avLst/>
            </a:prstGeom>
          </p:spPr>
        </p:pic>
        <p:pic>
          <p:nvPicPr>
            <p:cNvPr id="13" name="Grafik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247" y="2284413"/>
              <a:ext cx="2890241" cy="1926620"/>
            </a:xfrm>
            <a:prstGeom prst="rect">
              <a:avLst/>
            </a:prstGeom>
          </p:spPr>
        </p:pic>
        <p:pic>
          <p:nvPicPr>
            <p:cNvPr id="14" name="Grafik 13"/>
            <p:cNvPicPr>
              <a:picLocks noChangeAspect="1"/>
            </p:cNvPicPr>
            <p:nvPr/>
          </p:nvPicPr>
          <p:blipFill rotWithShape="1">
            <a:blip r:embed="rId4" cstate="print">
              <a:extLst>
                <a:ext uri="{28A0092B-C50C-407E-A947-70E740481C1C}">
                  <a14:useLocalDpi xmlns:a14="http://schemas.microsoft.com/office/drawing/2010/main" val="0"/>
                </a:ext>
              </a:extLst>
            </a:blip>
            <a:srcRect t="6015" b="4397"/>
            <a:stretch/>
          </p:blipFill>
          <p:spPr>
            <a:xfrm>
              <a:off x="5930280" y="2283718"/>
              <a:ext cx="3206688" cy="1915200"/>
            </a:xfrm>
            <a:prstGeom prst="rect">
              <a:avLst/>
            </a:prstGeom>
          </p:spPr>
        </p:pic>
      </p:grpSp>
    </p:spTree>
    <p:extLst>
      <p:ext uri="{BB962C8B-B14F-4D97-AF65-F5344CB8AC3E}">
        <p14:creationId xmlns:p14="http://schemas.microsoft.com/office/powerpoint/2010/main" val="3677729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de-DE" smtClean="0"/>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Donec pede justo, fringilla vel, aliquet nec, vulputate eget, arcu. </a:t>
            </a:r>
          </a:p>
          <a:p>
            <a:endParaRPr lang="de-DE" smtClean="0"/>
          </a:p>
          <a:p>
            <a:r>
              <a:rPr lang="de-DE" smtClean="0"/>
              <a:t>In enim justo, rhoncus ut, imperdiet a, venenatis vitae, justo. Nullam dictum felis eu pede mollis pretium. </a:t>
            </a:r>
            <a:endParaRPr lang="de-DE"/>
          </a:p>
        </p:txBody>
      </p:sp>
      <p:sp>
        <p:nvSpPr>
          <p:cNvPr id="6" name="Foliennummernplatzhalter 5"/>
          <p:cNvSpPr>
            <a:spLocks noGrp="1"/>
          </p:cNvSpPr>
          <p:nvPr>
            <p:ph type="sldNum" sz="quarter" idx="4"/>
          </p:nvPr>
        </p:nvSpPr>
        <p:spPr/>
        <p:txBody>
          <a:bodyPr/>
          <a:lstStyle/>
          <a:p>
            <a:fld id="{F9CA7F02-FF28-4D8F-AF3B-6C950C783A54}" type="slidenum">
              <a:rPr lang="de-DE" smtClean="0"/>
              <a:pPr/>
              <a:t>2</a:t>
            </a:fld>
            <a:endParaRPr lang="de-DE"/>
          </a:p>
        </p:txBody>
      </p:sp>
      <p:sp>
        <p:nvSpPr>
          <p:cNvPr id="3" name="Titel 2"/>
          <p:cNvSpPr>
            <a:spLocks noGrp="1"/>
          </p:cNvSpPr>
          <p:nvPr>
            <p:ph type="title"/>
          </p:nvPr>
        </p:nvSpPr>
        <p:spPr/>
        <p:txBody>
          <a:bodyPr/>
          <a:lstStyle/>
          <a:p>
            <a:r>
              <a:rPr lang="de-DE" smtClean="0"/>
              <a:t>Hier steht die Kapitelüberschrift</a:t>
            </a:r>
            <a:endParaRPr lang="de-DE"/>
          </a:p>
        </p:txBody>
      </p:sp>
      <p:sp>
        <p:nvSpPr>
          <p:cNvPr id="4" name="Inhaltsplatzhalter 3"/>
          <p:cNvSpPr>
            <a:spLocks noGrp="1"/>
          </p:cNvSpPr>
          <p:nvPr>
            <p:ph sz="quarter" idx="13"/>
          </p:nvPr>
        </p:nvSpPr>
        <p:spPr/>
        <p:txBody>
          <a:bodyPr/>
          <a:lstStyle/>
          <a:p>
            <a:r>
              <a:rPr lang="de-DE" smtClean="0"/>
              <a:t>SEITENTITEL</a:t>
            </a:r>
            <a:endParaRPr lang="de-DE"/>
          </a:p>
        </p:txBody>
      </p:sp>
      <p:sp>
        <p:nvSpPr>
          <p:cNvPr id="7" name="Fußzeilenplatzhalter 6"/>
          <p:cNvSpPr>
            <a:spLocks noGrp="1"/>
          </p:cNvSpPr>
          <p:nvPr>
            <p:ph type="ftr" sz="quarter" idx="3"/>
          </p:nvPr>
        </p:nvSpPr>
        <p:spPr/>
        <p:txBody>
          <a:bodyPr/>
          <a:lstStyle/>
          <a:p>
            <a:r>
              <a:rPr lang="de-DE" smtClean="0"/>
              <a:t>TU Bergakademie Freiberg | Institut für ... | Professur für ... | Institutsadresse | Telefonnummer: 03731 / 39-1234 | www.tu-freiberg.de | Vortragender: Max Mustermann | Veranstaltungstitel | 02.01.2012</a:t>
            </a:r>
            <a:endParaRPr lang="de-DE"/>
          </a:p>
        </p:txBody>
      </p:sp>
    </p:spTree>
    <p:extLst>
      <p:ext uri="{BB962C8B-B14F-4D97-AF65-F5344CB8AC3E}">
        <p14:creationId xmlns:p14="http://schemas.microsoft.com/office/powerpoint/2010/main" val="1119290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sz="quarter" idx="13"/>
          </p:nvPr>
        </p:nvSpPr>
        <p:spPr/>
        <p:txBody>
          <a:bodyPr/>
          <a:lstStyle/>
          <a:p>
            <a:endParaRPr lang="de-DE"/>
          </a:p>
        </p:txBody>
      </p:sp>
      <p:sp>
        <p:nvSpPr>
          <p:cNvPr id="6" name="Titel 5"/>
          <p:cNvSpPr>
            <a:spLocks noGrp="1"/>
          </p:cNvSpPr>
          <p:nvPr>
            <p:ph type="title"/>
          </p:nvPr>
        </p:nvSpPr>
        <p:spPr/>
        <p:txBody>
          <a:bodyPr/>
          <a:lstStyle/>
          <a:p>
            <a:endParaRPr lang="de-DE"/>
          </a:p>
        </p:txBody>
      </p:sp>
      <p:sp>
        <p:nvSpPr>
          <p:cNvPr id="7" name="Rechteck 6"/>
          <p:cNvSpPr/>
          <p:nvPr/>
        </p:nvSpPr>
        <p:spPr>
          <a:xfrm>
            <a:off x="0" y="0"/>
            <a:ext cx="9144000" cy="31352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de-DE" dirty="0"/>
          </a:p>
        </p:txBody>
      </p:sp>
      <p:sp>
        <p:nvSpPr>
          <p:cNvPr id="8" name="Textfeld 17"/>
          <p:cNvSpPr txBox="1"/>
          <p:nvPr/>
        </p:nvSpPr>
        <p:spPr>
          <a:xfrm>
            <a:off x="993949" y="2709788"/>
            <a:ext cx="7016179" cy="276999"/>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200" dirty="0" smtClean="0">
                <a:solidFill>
                  <a:schemeClr val="bg1"/>
                </a:solidFill>
                <a:latin typeface="Arial" panose="020B0604020202020204" pitchFamily="34" charset="0"/>
                <a:cs typeface="Arial" panose="020B0604020202020204" pitchFamily="34" charset="0"/>
              </a:rPr>
              <a:t>TU Bergakademie Freiberg        </a:t>
            </a:r>
            <a:r>
              <a:rPr lang="de-DE" sz="1200" dirty="0" err="1" smtClean="0">
                <a:solidFill>
                  <a:schemeClr val="bg1"/>
                </a:solidFill>
                <a:latin typeface="Arial" panose="020B0604020202020204" pitchFamily="34" charset="0"/>
                <a:cs typeface="Arial" panose="020B0604020202020204" pitchFamily="34" charset="0"/>
              </a:rPr>
              <a:t>bergakademie_freiberg</a:t>
            </a:r>
            <a:r>
              <a:rPr lang="de-DE" sz="1200" dirty="0" smtClean="0">
                <a:solidFill>
                  <a:schemeClr val="bg1"/>
                </a:solidFill>
                <a:latin typeface="Arial" panose="020B0604020202020204" pitchFamily="34" charset="0"/>
                <a:cs typeface="Arial" panose="020B0604020202020204" pitchFamily="34" charset="0"/>
              </a:rPr>
              <a:t>       </a:t>
            </a:r>
            <a:r>
              <a:rPr lang="de-DE" sz="1200" dirty="0" err="1" smtClean="0">
                <a:solidFill>
                  <a:schemeClr val="bg1"/>
                </a:solidFill>
                <a:latin typeface="Arial" panose="020B0604020202020204" pitchFamily="34" charset="0"/>
                <a:cs typeface="Arial" panose="020B0604020202020204" pitchFamily="34" charset="0"/>
              </a:rPr>
              <a:t>TUBergakademie</a:t>
            </a:r>
            <a:r>
              <a:rPr lang="de-DE" sz="1200" dirty="0" smtClean="0">
                <a:solidFill>
                  <a:schemeClr val="bg1"/>
                </a:solidFill>
                <a:latin typeface="Arial" panose="020B0604020202020204" pitchFamily="34" charset="0"/>
                <a:cs typeface="Arial" panose="020B0604020202020204" pitchFamily="34" charset="0"/>
              </a:rPr>
              <a:t>         </a:t>
            </a:r>
            <a:r>
              <a:rPr lang="de-DE" sz="1200" dirty="0" err="1" smtClean="0">
                <a:solidFill>
                  <a:schemeClr val="bg1"/>
                </a:solidFill>
                <a:latin typeface="Arial" panose="020B0604020202020204" pitchFamily="34" charset="0"/>
                <a:cs typeface="Arial" panose="020B0604020202020204" pitchFamily="34" charset="0"/>
              </a:rPr>
              <a:t>TUBergakademie</a:t>
            </a:r>
            <a:endParaRPr lang="de-DE" sz="1200" dirty="0" smtClean="0">
              <a:solidFill>
                <a:schemeClr val="bg1"/>
              </a:solidFill>
              <a:latin typeface="Arial" panose="020B0604020202020204" pitchFamily="34" charset="0"/>
              <a:cs typeface="Arial" panose="020B0604020202020204" pitchFamily="34" charset="0"/>
            </a:endParaRPr>
          </a:p>
        </p:txBody>
      </p:sp>
      <p:sp>
        <p:nvSpPr>
          <p:cNvPr id="9" name="Inhaltsplatzhalter 8"/>
          <p:cNvSpPr>
            <a:spLocks noGrp="1"/>
          </p:cNvSpPr>
          <p:nvPr/>
        </p:nvSpPr>
        <p:spPr>
          <a:xfrm>
            <a:off x="863600" y="3347843"/>
            <a:ext cx="7343775" cy="431800"/>
          </a:xfrm>
          <a:prstGeom prst="rect">
            <a:avLst/>
          </a:prstGeom>
        </p:spPr>
        <p:txBody>
          <a:bodyPr vert="horz" lIns="0" tIns="0" rIns="0" bIns="0" rtlCol="0">
            <a:normAutofit/>
          </a:bodyPr>
          <a:lstStyle>
            <a:lvl1pPr marL="0" indent="0" algn="l" defTabSz="914400" rtl="0" eaLnBrk="1" latinLnBrk="0" hangingPunct="1">
              <a:spcBef>
                <a:spcPct val="20000"/>
              </a:spcBef>
              <a:buFont typeface="Arial" pitchFamily="34" charset="0"/>
              <a:buNone/>
              <a:defRPr sz="1800" b="0" kern="1200">
                <a:solidFill>
                  <a:srgbClr val="333333"/>
                </a:solidFill>
                <a:latin typeface="Arial" pitchFamily="34" charset="0"/>
                <a:ea typeface="+mn-ea"/>
                <a:cs typeface="Arial" pitchFamily="34" charset="0"/>
              </a:defRPr>
            </a:lvl1pPr>
            <a:lvl2pPr marL="742950" indent="-285750" algn="l" defTabSz="914400" rtl="0" eaLnBrk="1" latinLnBrk="0" hangingPunct="1">
              <a:spcBef>
                <a:spcPct val="20000"/>
              </a:spcBef>
              <a:buClr>
                <a:schemeClr val="tx1"/>
              </a:buClr>
              <a:buFont typeface="Wingdings" pitchFamily="2" charset="2"/>
              <a:buChar char="§"/>
              <a:defRPr sz="1800" kern="1200">
                <a:solidFill>
                  <a:srgbClr val="333333"/>
                </a:solidFill>
                <a:latin typeface="Arial" pitchFamily="34" charset="0"/>
                <a:ea typeface="+mn-ea"/>
                <a:cs typeface="Arial" pitchFamily="34" charset="0"/>
              </a:defRPr>
            </a:lvl2pPr>
            <a:lvl3pPr marL="1143000" indent="-228600" algn="l" defTabSz="914400" rtl="0" eaLnBrk="1" latinLnBrk="0" hangingPunct="1">
              <a:spcBef>
                <a:spcPct val="20000"/>
              </a:spcBef>
              <a:buClr>
                <a:srgbClr val="0064A8"/>
              </a:buClr>
              <a:buFont typeface="Courier New" pitchFamily="49" charset="0"/>
              <a:buChar char="o"/>
              <a:defRPr sz="1400" kern="1200">
                <a:solidFill>
                  <a:srgbClr val="333333"/>
                </a:solidFill>
                <a:latin typeface="Arial" pitchFamily="34" charset="0"/>
                <a:ea typeface="+mn-ea"/>
                <a:cs typeface="Arial" pitchFamily="34" charset="0"/>
              </a:defRPr>
            </a:lvl3pPr>
            <a:lvl4pPr marL="1600200" indent="-228600" algn="l" defTabSz="914400" rtl="0" eaLnBrk="1" latinLnBrk="0" hangingPunct="1">
              <a:spcBef>
                <a:spcPct val="20000"/>
              </a:spcBef>
              <a:buClr>
                <a:srgbClr val="0064A8"/>
              </a:buClr>
              <a:buFont typeface="Arial" pitchFamily="34" charset="0"/>
              <a:buChar char="–"/>
              <a:defRPr sz="1400" kern="1200">
                <a:solidFill>
                  <a:srgbClr val="333333"/>
                </a:solidFill>
                <a:latin typeface="Arial" pitchFamily="34" charset="0"/>
                <a:ea typeface="+mn-ea"/>
                <a:cs typeface="Arial" pitchFamily="34" charset="0"/>
              </a:defRPr>
            </a:lvl4pPr>
            <a:lvl5pPr marL="2057400" indent="-228600" algn="l" defTabSz="914400" rtl="0" eaLnBrk="1" latinLnBrk="0" hangingPunct="1">
              <a:spcBef>
                <a:spcPct val="20000"/>
              </a:spcBef>
              <a:buClr>
                <a:schemeClr val="tx1"/>
              </a:buClr>
              <a:buFont typeface="Arial" pitchFamily="34" charset="0"/>
              <a:buChar char="•"/>
              <a:defRPr sz="1200" kern="1200">
                <a:solidFill>
                  <a:srgbClr val="333333"/>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de-DE" dirty="0" smtClean="0">
                <a:solidFill>
                  <a:srgbClr val="000000"/>
                </a:solidFill>
              </a:rPr>
              <a:t>IMPRESSUM</a:t>
            </a:r>
            <a:endParaRPr lang="de-DE" dirty="0">
              <a:solidFill>
                <a:srgbClr val="000000"/>
              </a:solidFill>
            </a:endParaRPr>
          </a:p>
        </p:txBody>
      </p:sp>
      <p:sp>
        <p:nvSpPr>
          <p:cNvPr id="10" name="Inhaltsplatzhalter 7"/>
          <p:cNvSpPr>
            <a:spLocks noGrp="1"/>
          </p:cNvSpPr>
          <p:nvPr/>
        </p:nvSpPr>
        <p:spPr>
          <a:xfrm>
            <a:off x="863600" y="3716641"/>
            <a:ext cx="6965052" cy="1303095"/>
          </a:xfrm>
          <a:prstGeom prst="rect">
            <a:avLst/>
          </a:prstGeom>
          <a:noFill/>
          <a:ln>
            <a:noFill/>
          </a:ln>
          <a:effectLst/>
        </p:spPr>
        <p:txBody>
          <a:bodyPr vert="horz" lIns="0" tIns="0" rIns="0" bIns="0" rtlCol="0">
            <a:noAutofit/>
          </a:bodyPr>
          <a:lstStyle>
            <a:lvl1pPr marL="0" indent="0" algn="l" defTabSz="914400" rtl="0" eaLnBrk="1" latinLnBrk="0" hangingPunct="1">
              <a:spcBef>
                <a:spcPct val="20000"/>
              </a:spcBef>
              <a:buFont typeface="Arial" pitchFamily="34" charset="0"/>
              <a:buNone/>
              <a:defRPr sz="1800" b="0" kern="1200">
                <a:solidFill>
                  <a:schemeClr val="bg1"/>
                </a:solidFill>
                <a:latin typeface="Arial" pitchFamily="34" charset="0"/>
                <a:ea typeface="+mn-ea"/>
                <a:cs typeface="Arial" pitchFamily="34" charset="0"/>
              </a:defRPr>
            </a:lvl1pPr>
            <a:lvl2pPr marL="457200" indent="0" algn="ctr" defTabSz="914400" rtl="0" eaLnBrk="1" latinLnBrk="0" hangingPunct="1">
              <a:spcBef>
                <a:spcPct val="20000"/>
              </a:spcBef>
              <a:buClr>
                <a:schemeClr val="tx1"/>
              </a:buClr>
              <a:buFont typeface="Wingdings" pitchFamily="2" charset="2"/>
              <a:buNone/>
              <a:defRPr sz="18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Clr>
                <a:srgbClr val="0064A8"/>
              </a:buClr>
              <a:buFont typeface="Courier New" pitchFamily="49" charset="0"/>
              <a:buNone/>
              <a:defRPr sz="14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Clr>
                <a:srgbClr val="0064A8"/>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Clr>
                <a:schemeClr val="tx1"/>
              </a:buClr>
              <a:buFont typeface="Arial" pitchFamily="34" charset="0"/>
              <a:buNone/>
              <a:defRPr sz="1200" kern="1200">
                <a:solidFill>
                  <a:schemeClr val="tx1">
                    <a:tint val="75000"/>
                  </a:schemeClr>
                </a:solidFill>
                <a:latin typeface="Arial"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indent="0">
              <a:buNone/>
            </a:pPr>
            <a:r>
              <a:rPr lang="de-DE" sz="1400" dirty="0" smtClean="0">
                <a:solidFill>
                  <a:srgbClr val="000000"/>
                </a:solidFill>
              </a:rPr>
              <a:t>TU BERGAKADEMIE FREIBERG</a:t>
            </a:r>
            <a:br>
              <a:rPr lang="de-DE" sz="1400" dirty="0" smtClean="0">
                <a:solidFill>
                  <a:srgbClr val="000000"/>
                </a:solidFill>
              </a:rPr>
            </a:br>
            <a:r>
              <a:rPr lang="de-DE" sz="1400" dirty="0">
                <a:solidFill>
                  <a:srgbClr val="000000"/>
                </a:solidFill>
              </a:rPr>
              <a:t>U</a:t>
            </a:r>
            <a:r>
              <a:rPr lang="de-DE" sz="1400" dirty="0" smtClean="0">
                <a:solidFill>
                  <a:srgbClr val="000000"/>
                </a:solidFill>
              </a:rPr>
              <a:t>niversitätskommunikation</a:t>
            </a:r>
            <a:br>
              <a:rPr lang="de-DE" sz="1400" dirty="0" smtClean="0">
                <a:solidFill>
                  <a:srgbClr val="000000"/>
                </a:solidFill>
              </a:rPr>
            </a:br>
            <a:r>
              <a:rPr lang="de-DE" sz="1400" dirty="0" smtClean="0">
                <a:solidFill>
                  <a:srgbClr val="000000"/>
                </a:solidFill>
              </a:rPr>
              <a:t>Prüferstr. 2</a:t>
            </a:r>
            <a:br>
              <a:rPr lang="de-DE" sz="1400" dirty="0" smtClean="0">
                <a:solidFill>
                  <a:srgbClr val="000000"/>
                </a:solidFill>
              </a:rPr>
            </a:br>
            <a:r>
              <a:rPr lang="de-DE" sz="1400" dirty="0" smtClean="0">
                <a:solidFill>
                  <a:srgbClr val="000000"/>
                </a:solidFill>
              </a:rPr>
              <a:t>09599 Freiberg</a:t>
            </a:r>
          </a:p>
          <a:p>
            <a:pPr marL="0" indent="0">
              <a:buNone/>
            </a:pPr>
            <a:r>
              <a:rPr lang="de-DE" sz="1400" dirty="0" smtClean="0">
                <a:solidFill>
                  <a:srgbClr val="000000"/>
                </a:solidFill>
              </a:rPr>
              <a:t>Tel. +49(0)3731 39-2711, -3461</a:t>
            </a:r>
            <a:br>
              <a:rPr lang="de-DE" sz="1400" dirty="0" smtClean="0">
                <a:solidFill>
                  <a:srgbClr val="000000"/>
                </a:solidFill>
              </a:rPr>
            </a:br>
            <a:endParaRPr lang="de-DE" sz="1400" dirty="0" smtClean="0">
              <a:solidFill>
                <a:srgbClr val="000000"/>
              </a:solidFill>
            </a:endParaRPr>
          </a:p>
        </p:txBody>
      </p:sp>
      <p:pic>
        <p:nvPicPr>
          <p:cNvPr id="11" name="Bild 1"/>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6858794" y="4282262"/>
            <a:ext cx="1567304" cy="504056"/>
          </a:xfrm>
          <a:prstGeom prst="rect">
            <a:avLst/>
          </a:prstGeom>
        </p:spPr>
      </p:pic>
      <p:pic>
        <p:nvPicPr>
          <p:cNvPr id="12" name="Bild 2"/>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344318" y="4142168"/>
            <a:ext cx="1105206" cy="736804"/>
          </a:xfrm>
          <a:prstGeom prst="rect">
            <a:avLst/>
          </a:prstGeom>
        </p:spPr>
      </p:pic>
      <p:pic>
        <p:nvPicPr>
          <p:cNvPr id="13" name="Grafik 1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99057" y="2770193"/>
            <a:ext cx="153670" cy="153670"/>
          </a:xfrm>
          <a:prstGeom prst="rect">
            <a:avLst/>
          </a:prstGeom>
        </p:spPr>
      </p:pic>
      <p:pic>
        <p:nvPicPr>
          <p:cNvPr id="14" name="Grafik 13"/>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041576" y="2774627"/>
            <a:ext cx="176463" cy="176463"/>
          </a:xfrm>
          <a:prstGeom prst="rect">
            <a:avLst/>
          </a:prstGeom>
        </p:spPr>
      </p:pic>
      <p:pic>
        <p:nvPicPr>
          <p:cNvPr id="15" name="Grafik 14"/>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432041" y="2767238"/>
            <a:ext cx="221010" cy="155972"/>
          </a:xfrm>
          <a:prstGeom prst="rect">
            <a:avLst/>
          </a:prstGeom>
        </p:spPr>
      </p:pic>
      <p:sp>
        <p:nvSpPr>
          <p:cNvPr id="16" name="Textfeld 6"/>
          <p:cNvSpPr txBox="1"/>
          <p:nvPr/>
        </p:nvSpPr>
        <p:spPr>
          <a:xfrm>
            <a:off x="796579" y="2253563"/>
            <a:ext cx="3618913" cy="369332"/>
          </a:xfrm>
          <a:prstGeom prst="rect">
            <a:avLst/>
          </a:prstGeom>
          <a:noFill/>
        </p:spPr>
        <p:txBody>
          <a:bodyPr wrap="square"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latin typeface="Arial" panose="020B0604020202020204" pitchFamily="34" charset="0"/>
                <a:cs typeface="Arial" panose="020B0604020202020204" pitchFamily="34" charset="0"/>
              </a:rPr>
              <a:t>t</a:t>
            </a:r>
            <a:r>
              <a:rPr lang="de-DE" dirty="0" smtClean="0">
                <a:solidFill>
                  <a:schemeClr val="bg1"/>
                </a:solidFill>
                <a:latin typeface="Arial" panose="020B0604020202020204" pitchFamily="34" charset="0"/>
                <a:cs typeface="Arial" panose="020B0604020202020204" pitchFamily="34" charset="0"/>
              </a:rPr>
              <a:t>u-freiberg.de</a:t>
            </a:r>
            <a:endParaRPr lang="de-DE" dirty="0">
              <a:solidFill>
                <a:schemeClr val="bg1"/>
              </a:solidFill>
              <a:latin typeface="Arial" panose="020B0604020202020204" pitchFamily="34" charset="0"/>
              <a:cs typeface="Arial" panose="020B0604020202020204" pitchFamily="34" charset="0"/>
            </a:endParaRPr>
          </a:p>
        </p:txBody>
      </p:sp>
      <p:pic>
        <p:nvPicPr>
          <p:cNvPr id="17" name="Grafik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80292" y="2739685"/>
            <a:ext cx="211077" cy="211077"/>
          </a:xfrm>
          <a:prstGeom prst="rect">
            <a:avLst/>
          </a:prstGeom>
        </p:spPr>
      </p:pic>
    </p:spTree>
    <p:extLst>
      <p:ext uri="{BB962C8B-B14F-4D97-AF65-F5344CB8AC3E}">
        <p14:creationId xmlns:p14="http://schemas.microsoft.com/office/powerpoint/2010/main" val="2583582102"/>
      </p:ext>
    </p:extLst>
  </p:cSld>
  <p:clrMapOvr>
    <a:masterClrMapping/>
  </p:clrMapOvr>
</p:sld>
</file>

<file path=ppt/theme/theme1.xml><?xml version="1.0" encoding="utf-8"?>
<a:theme xmlns:a="http://schemas.openxmlformats.org/drawingml/2006/main" name="TUBAF_ppt_blau-weiss_16zu9">
  <a:themeElements>
    <a:clrScheme name="TUBAF-Farben">
      <a:dk1>
        <a:srgbClr val="0064A8"/>
      </a:dk1>
      <a:lt1>
        <a:sysClr val="window" lastClr="FFFFFF"/>
      </a:lt1>
      <a:dk2>
        <a:srgbClr val="1F497D"/>
      </a:dk2>
      <a:lt2>
        <a:srgbClr val="EEECE1"/>
      </a:lt2>
      <a:accent1>
        <a:srgbClr val="0064A8"/>
      </a:accent1>
      <a:accent2>
        <a:srgbClr val="E66E01"/>
      </a:accent2>
      <a:accent3>
        <a:srgbClr val="4EBCCE"/>
      </a:accent3>
      <a:accent4>
        <a:srgbClr val="B20026"/>
      </a:accent4>
      <a:accent5>
        <a:srgbClr val="2E9028"/>
      </a:accent5>
      <a:accent6>
        <a:srgbClr val="7F7F7F"/>
      </a:accent6>
      <a:hlink>
        <a:srgbClr val="0064A8"/>
      </a:hlink>
      <a:folHlink>
        <a:srgbClr val="7F7F7F"/>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16zu9_TUBAF_ppt_blau-weiss</Template>
  <TotalTime>0</TotalTime>
  <Words>153</Words>
  <Application>Microsoft Office PowerPoint</Application>
  <PresentationFormat>Bildschirmpräsentation (16:9)</PresentationFormat>
  <Paragraphs>14</Paragraphs>
  <Slides>3</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vt:i4>
      </vt:variant>
    </vt:vector>
  </HeadingPairs>
  <TitlesOfParts>
    <vt:vector size="8" baseType="lpstr">
      <vt:lpstr>Arial</vt:lpstr>
      <vt:lpstr>Calibri</vt:lpstr>
      <vt:lpstr>Courier New</vt:lpstr>
      <vt:lpstr>Wingdings</vt:lpstr>
      <vt:lpstr>TUBAF_ppt_blau-weiss_16zu9</vt:lpstr>
      <vt:lpstr>HIER STEHT DIE 1. ÜBERSCHRIFT und eventuell noch ein Untertitel</vt:lpstr>
      <vt:lpstr>Hier steht die Kapitelüberschrift</vt:lpstr>
      <vt:lpstr>PowerPoint-Präsentation</vt:lpstr>
    </vt:vector>
  </TitlesOfParts>
  <Company>TU Bergakademie Freiberg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 STEHT DIE 1. ÜBERSCHRIFT und eventuell noch ein Untertitel</dc:title>
  <dc:creator>Schellbach Sabine</dc:creator>
  <cp:lastModifiedBy>Schellbach Sabine</cp:lastModifiedBy>
  <cp:revision>5</cp:revision>
  <dcterms:created xsi:type="dcterms:W3CDTF">2019-03-29T08:51:00Z</dcterms:created>
  <dcterms:modified xsi:type="dcterms:W3CDTF">2019-03-29T09:13:19Z</dcterms:modified>
</cp:coreProperties>
</file>