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等线" panose="02010600030101010101" pitchFamily="2" charset="-122"/>
      <p:regular r:id="rId12"/>
      <p:bold r:id="rId13"/>
    </p:embeddedFont>
    <p:embeddedFont>
      <p:font typeface="等线 Light" panose="02010600030101010101" pitchFamily="2" charset="-122"/>
      <p:regular r:id="rId14"/>
    </p:embeddedFont>
    <p:embeddedFont>
      <p:font typeface="微软雅黑" panose="020B0503020204020204" pitchFamily="34" charset="-122"/>
      <p:regular r:id="rId15"/>
      <p:bold r:id="rId16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  <p:cmAuthor id="2" name="Locksoyev S" initials="LS" lastIdx="1" clrIdx="1">
    <p:extLst>
      <p:ext uri="{19B8F6BF-5375-455C-9EA6-DF929625EA0E}">
        <p15:presenceInfo xmlns:p15="http://schemas.microsoft.com/office/powerpoint/2012/main" userId="Locksoyev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9F3"/>
    <a:srgbClr val="540000"/>
    <a:srgbClr val="A30000"/>
    <a:srgbClr val="68A042"/>
    <a:srgbClr val="F9E6E6"/>
    <a:srgbClr val="006000"/>
    <a:srgbClr val="262686"/>
    <a:srgbClr val="EA700E"/>
    <a:srgbClr val="E2F0D9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5736" autoAdjust="0"/>
  </p:normalViewPr>
  <p:slideViewPr>
    <p:cSldViewPr snapToGrid="0">
      <p:cViewPr varScale="1">
        <p:scale>
          <a:sx n="58" d="100"/>
          <a:sy n="58" d="100"/>
        </p:scale>
        <p:origin x="8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479875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重读了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rfc2328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路由表计算的说明，与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FRR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中对应代码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1104726" y="990132"/>
            <a:ext cx="9299362" cy="4388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我们的场景中不划分区域，所以只需关注区域内路由表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Rfc2328: section 16.1, FRR: 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ospf_spf_calculate_area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在拓扑图中，路由器和网段都被表示为节点（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最短路径树计算分两阶段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阶段一：只考虑拓扑图中的穿越节点（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transit vertices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），计算规模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卫星总数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即到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每个路由器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</a:t>
            </a:r>
            <a:r>
              <a:rPr lang="en-US" altLang="zh-CN" sz="16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router id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标识）的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下一跳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但并不生成路由表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阶段二：考虑拓扑图中的末端网络（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stub network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），计算规模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卫星接口总数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基于阶段一的结果，进一步计算如到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”192.168.1.10/26”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下一跳</a:t>
            </a:r>
            <a:endParaRPr lang="en-US" altLang="zh-CN" sz="1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生成路由表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分析：我们想要的结果在阶段一就已得到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由阶段一的结果，可以直接生成“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路由器转发表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”，目的地址为路由器（需实现）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再由预定义的“</a:t>
            </a:r>
            <a:r>
              <a:rPr lang="en-US" altLang="zh-CN" sz="16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”映射表，将目的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转为目的路由器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（需实现）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省去阶段二，从而达到加快路由表计算速度的目的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28">
            <a:extLst>
              <a:ext uri="{FF2B5EF4-FFF2-40B4-BE49-F238E27FC236}">
                <a16:creationId xmlns:a16="http://schemas.microsoft.com/office/drawing/2014/main" id="{423B9C39-3DCF-4B40-8766-CFBF5FC97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4" y="5329953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修复了内核模块中创建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netlink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socket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失败的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</a:p>
        </p:txBody>
      </p: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44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FRR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源代码，实现“路由器转发表”和“</a:t>
            </a:r>
            <a:r>
              <a:rPr lang="en-US" altLang="zh-CN" sz="2200" b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路由器”映射表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docker API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执行更新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 cost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命令时：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报错：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Exiting: failed to connect to any daemons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但是在终端手动输入同样的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命令就能成功执行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可能是程序</a:t>
            </a:r>
            <a:r>
              <a:rPr lang="zh-CN" altLang="en-US" sz="20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权限问题？需检查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24197</TotalTime>
  <Words>476</Words>
  <Application>Microsoft Office PowerPoint</Application>
  <PresentationFormat>宽屏</PresentationFormat>
  <Paragraphs>44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Wingdings</vt:lpstr>
      <vt:lpstr>Calibri Light</vt:lpstr>
      <vt:lpstr>微软雅黑</vt:lpstr>
      <vt:lpstr>Arial</vt:lpstr>
      <vt:lpstr>Calibri</vt:lpstr>
      <vt:lpstr>等线 Light</vt:lpstr>
      <vt:lpstr>等线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</cp:lastModifiedBy>
  <cp:revision>5208</cp:revision>
  <dcterms:created xsi:type="dcterms:W3CDTF">2021-04-27T06:14:59Z</dcterms:created>
  <dcterms:modified xsi:type="dcterms:W3CDTF">2024-05-06T08:24:38Z</dcterms:modified>
</cp:coreProperties>
</file>