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5"/>
  </p:notesMasterIdLst>
  <p:sldIdLst>
    <p:sldId id="734" r:id="rId3"/>
    <p:sldId id="735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ambria Math" panose="02040503050406030204" pitchFamily="18" charset="0"/>
      <p:regular r:id="rId12"/>
    </p:embeddedFont>
    <p:embeddedFont>
      <p:font typeface="等线" panose="02010600030101010101" pitchFamily="2" charset="-122"/>
      <p:regular r:id="rId13"/>
      <p:bold r:id="rId14"/>
    </p:embeddedFont>
    <p:embeddedFont>
      <p:font typeface="等线 Light" panose="02010600030101010101" pitchFamily="2" charset="-122"/>
      <p:regular r:id="rId15"/>
    </p:embeddedFont>
    <p:embeddedFont>
      <p:font typeface="微软雅黑" panose="020B0503020204020204" pitchFamily="34" charset="-122"/>
      <p:regular r:id="rId16"/>
      <p:bold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yuan Wang" initials="ZW" lastIdx="2" clrIdx="0">
    <p:extLst>
      <p:ext uri="{19B8F6BF-5375-455C-9EA6-DF929625EA0E}">
        <p15:presenceInfo xmlns:p15="http://schemas.microsoft.com/office/powerpoint/2012/main" userId="Zhiyuan Wang" providerId="None"/>
      </p:ext>
    </p:extLst>
  </p:cmAuthor>
  <p:cmAuthor id="2" name="Locksoyev S" initials="LS" lastIdx="1" clrIdx="1">
    <p:extLst>
      <p:ext uri="{19B8F6BF-5375-455C-9EA6-DF929625EA0E}">
        <p15:presenceInfo xmlns:p15="http://schemas.microsoft.com/office/powerpoint/2012/main" userId="Locksoyev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9F3"/>
    <a:srgbClr val="540000"/>
    <a:srgbClr val="A30000"/>
    <a:srgbClr val="68A042"/>
    <a:srgbClr val="F9E6E6"/>
    <a:srgbClr val="006000"/>
    <a:srgbClr val="262686"/>
    <a:srgbClr val="EA700E"/>
    <a:srgbClr val="E2F0D9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64BF-33B9-403C-820F-4BE3480DC859}" v="1" dt="2022-10-24T01:48:58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5736" autoAdjust="0"/>
  </p:normalViewPr>
  <p:slideViewPr>
    <p:cSldViewPr snapToGrid="0">
      <p:cViewPr varScale="1">
        <p:scale>
          <a:sx n="86" d="100"/>
          <a:sy n="86" d="100"/>
        </p:scale>
        <p:origin x="13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microsoft.com/office/2015/10/relationships/revisionInfo" Target="revisionInfo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B8BC-8762-4041-80E2-555111F66107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7D65-6A24-415C-8558-04F58EB7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王志远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7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4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王志远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2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5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05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23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3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72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3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42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:a16="http://schemas.microsoft.com/office/drawing/2014/main" id="{5B8DF8E9-A3CD-4B39-B55E-3546E0E1B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36" y="2249693"/>
            <a:ext cx="4660956" cy="37054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57" y="1238155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在路由软件实现了基于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的“最小跳数最短路”算法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605C1D3-C0FA-47AE-90E5-F04C9ABC1EFD}"/>
              </a:ext>
            </a:extLst>
          </p:cNvPr>
          <p:cNvSpPr txBox="1"/>
          <p:nvPr/>
        </p:nvSpPr>
        <p:spPr>
          <a:xfrm>
            <a:off x="926308" y="1673630"/>
            <a:ext cx="6734580" cy="728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能够正确计算路由表，并且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天然支持备份路径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计算路由表所用时间慢于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优化代码有望解决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DFA4E54-4BA3-4F02-92C3-E5E56228A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203" y="2383887"/>
            <a:ext cx="5033270" cy="37448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7F57151-56B4-4A0B-BC40-B2774EF07164}"/>
                  </a:ext>
                </a:extLst>
              </p:cNvPr>
              <p:cNvSpPr txBox="1"/>
              <p:nvPr/>
            </p:nvSpPr>
            <p:spPr>
              <a:xfrm>
                <a:off x="8585281" y="2705289"/>
                <a:ext cx="874415" cy="524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BFS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𝑀𝑁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7F57151-56B4-4A0B-BC40-B2774EF07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281" y="2705289"/>
                <a:ext cx="874415" cy="524439"/>
              </a:xfrm>
              <a:prstGeom prst="rect">
                <a:avLst/>
              </a:prstGeom>
              <a:blipFill>
                <a:blip r:embed="rId5"/>
                <a:stretch>
                  <a:fillRect t="-2326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38BE667-D837-473B-99B5-C907C378A813}"/>
                  </a:ext>
                </a:extLst>
              </p:cNvPr>
              <p:cNvSpPr txBox="1"/>
              <p:nvPr/>
            </p:nvSpPr>
            <p:spPr>
              <a:xfrm>
                <a:off x="8255736" y="3429000"/>
                <a:ext cx="154733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根据卫星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直接判断下一跳方向</a:t>
                </a:r>
                <a:endPara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𝑀𝑁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38BE667-D837-473B-99B5-C907C378A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736" y="3429000"/>
                <a:ext cx="1547334" cy="738664"/>
              </a:xfrm>
              <a:prstGeom prst="rect">
                <a:avLst/>
              </a:prstGeom>
              <a:blipFill>
                <a:blip r:embed="rId6"/>
                <a:stretch>
                  <a:fillRect t="-1653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FEA36D9-F039-40F5-B632-112D27A8AE07}"/>
                  </a:ext>
                </a:extLst>
              </p:cNvPr>
              <p:cNvSpPr txBox="1"/>
              <p:nvPr/>
            </p:nvSpPr>
            <p:spPr>
              <a:xfrm>
                <a:off x="10916654" y="2999621"/>
                <a:ext cx="1237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Dijkstra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[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𝑀𝑁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log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𝑀𝑁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)]</m:t>
                      </m:r>
                    </m:oMath>
                  </m:oMathPara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FEA36D9-F039-40F5-B632-112D27A8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6654" y="2999621"/>
                <a:ext cx="1237120" cy="523220"/>
              </a:xfrm>
              <a:prstGeom prst="rect">
                <a:avLst/>
              </a:prstGeom>
              <a:blipFill>
                <a:blip r:embed="rId7"/>
                <a:stretch>
                  <a:fillRect l="-5419" t="-2326" r="-2463"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714A4F4-E0BF-499B-9B5A-D4A97DF82887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8132473" y="2967509"/>
            <a:ext cx="4528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C423CAF-B162-491B-BEFE-E061E617070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029403" y="4167664"/>
            <a:ext cx="0" cy="147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4C1010F-289D-4143-960E-8426AE467A24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10236820" y="3261231"/>
            <a:ext cx="679834" cy="523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B96B994-07B1-44A9-A1D4-DF08C421DA34}"/>
              </a:ext>
            </a:extLst>
          </p:cNvPr>
          <p:cNvSpPr txBox="1"/>
          <p:nvPr/>
        </p:nvSpPr>
        <p:spPr>
          <a:xfrm>
            <a:off x="926308" y="6068490"/>
            <a:ext cx="6734580" cy="39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疑惑：如何说明选择“最小跳数最短路”的动机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3A12087-B4AE-4FFD-9671-22E6043F0600}"/>
              </a:ext>
            </a:extLst>
          </p:cNvPr>
          <p:cNvSpPr/>
          <p:nvPr/>
        </p:nvSpPr>
        <p:spPr>
          <a:xfrm>
            <a:off x="2107581" y="4215161"/>
            <a:ext cx="2564781" cy="2007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BDB1CE2-203D-4585-82E8-B85B02B316E5}"/>
              </a:ext>
            </a:extLst>
          </p:cNvPr>
          <p:cNvSpPr/>
          <p:nvPr/>
        </p:nvSpPr>
        <p:spPr>
          <a:xfrm>
            <a:off x="2107581" y="4770219"/>
            <a:ext cx="2564781" cy="2007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28">
            <a:extLst>
              <a:ext uri="{FF2B5EF4-FFF2-40B4-BE49-F238E27FC236}">
                <a16:creationId xmlns:a16="http://schemas.microsoft.com/office/drawing/2014/main" id="{D586F819-718B-4D93-9F19-79C6CD65E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57" y="697814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修复了基于目的卫星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生成路由表功能中的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，该功能已完成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5" y="624840"/>
            <a:ext cx="11046100" cy="155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优化基于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算法的常数，主要是将链表转为哈希表、减少查路由表次数等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24321</TotalTime>
  <Words>291</Words>
  <Application>Microsoft Office PowerPoint</Application>
  <PresentationFormat>宽屏</PresentationFormat>
  <Paragraphs>34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Calibri Light</vt:lpstr>
      <vt:lpstr>Wingdings</vt:lpstr>
      <vt:lpstr>等线</vt:lpstr>
      <vt:lpstr>Calibri</vt:lpstr>
      <vt:lpstr>Arial</vt:lpstr>
      <vt:lpstr>微软雅黑</vt:lpstr>
      <vt:lpstr>等线 Light</vt:lpstr>
      <vt:lpstr>Cambria Math</vt:lpstr>
      <vt:lpstr>Office 主题​​</vt:lpstr>
      <vt:lpstr>1_Office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 S</cp:lastModifiedBy>
  <cp:revision>5239</cp:revision>
  <dcterms:created xsi:type="dcterms:W3CDTF">2021-04-27T06:14:59Z</dcterms:created>
  <dcterms:modified xsi:type="dcterms:W3CDTF">2024-05-27T08:46:10Z</dcterms:modified>
</cp:coreProperties>
</file>