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734" r:id="rId2"/>
    <p:sldId id="735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1F8A7-430E-4819-BE3F-890F1A1631F1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9C59C1-622F-459B-A42F-D55F7D2D23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5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79D33-78C3-4B06-A253-F3E62ABCC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514796-77EC-42CA-9358-16F927752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C5729C-E6D7-44BA-B6D0-039B2B368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72D58D-4F13-4A42-A312-0787A0DB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1AAA1A-466D-4D29-A955-0D9136B6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56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7E670-399A-420A-92D6-203A2FFB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751046C-0338-4621-A520-0AA1402DC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C68172-B9CA-42CC-B7EF-33235EB1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702D85-4704-4098-9B19-9634A4D1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4CF463-5F7F-4664-8912-DC65A455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494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E649995-2F89-4F4A-9344-95146768F6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9E291F-CC90-425D-8C41-1CBC16FFD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9FB2D4-8523-4AE8-8C05-D0E2A15B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86FB5-C575-40DE-B943-9F8FEBF2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ECA9F7-9833-49F9-9F6C-380EE0D95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89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307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1DC3D-768F-41F9-A7CE-59BD7B0B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70941F-2F64-4FDA-8611-ED41AF3A4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95E1B-018B-44B7-8040-2C6FF84D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C849B-748B-4F47-8775-BD21D9B4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6DA54-D258-40A2-9975-217A3EDC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5E76E-7D94-48B8-BA51-66EBC6C92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8D7522-5153-4E5C-8645-7458E4DE3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8C4F6E-87B2-4A5C-96C7-892882315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EE59B-002D-46D2-9E2B-C0FF9C2E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52D630-7F54-4A4F-96CE-EF4518D0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52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291AA-93AB-4340-B9BB-7168B46B6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77E0E-3CC7-4DC4-BB86-63CA6F096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B54710-77C6-4C20-AE4A-7BE0A8F31F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D9F453-3DF2-427F-AF63-D711E96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D95D55-218A-4ABE-8B2F-64687A6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DFF97-E8B6-43DC-8EB1-6A7001C0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8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D0FF9-373C-4C99-9675-7E8B3969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CE925-E521-40D4-A6E3-9C1A1F4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F3958A-DAD3-48A6-9F3E-B83F92E78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04D7AB7-8904-4771-9557-8454D42A1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DABED6-C793-4BC9-9A2A-0089BB04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A5784DA-6031-4583-AF6C-FE73C37F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E3F4CF-3EB4-4773-BD65-1B8ECD65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BAD7EA-12F1-4FDD-8E83-50B3855E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66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68D7E-918F-4BDA-BBB3-2FF95ECF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4A8FD9-16BB-4B92-9BCC-DDE35985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BD56AF-D1E5-4ED6-A530-777967DF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D2BCD8-34A5-4F8B-96BD-C992699CF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92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403E29-689B-4A47-B1C7-986864D8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9413AC-18FC-4F83-B215-0191A11E4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E70576-B8C4-43FD-A388-0635B96DA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62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BCA01-1BCF-4050-A366-77864C63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529682-0DEA-4621-A5DC-3AC27F87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532335-8793-4412-A6DE-F3450DC0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7B130E-9DAD-48A0-AFC0-45D64C45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300B1D-05F4-411B-BB59-A789E5B62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B8EF03-94C7-474A-8220-3C1C62B1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25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EA02A-B5C7-4854-9A71-5F36424D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A34BB41-BEB6-4FD0-B278-5C8FA7DFB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118DAB-36C6-4B0D-AC91-721D82F5D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7E4343-3183-4AD1-AB17-77B66186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0BA78-7FB5-406A-B3BF-EB4244D1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6815D1-9C99-4FB8-A362-5C5AAC5BD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46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C9DC9C-0197-499C-A8BA-58617E282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D8CEB1-201D-4BD9-9700-2F32CD09E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1BE1A-A6A0-4C09-8F65-58C92A85C7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FB550-9579-4CB6-8C31-58F11749002D}" type="datetimeFigureOut">
              <a:rPr lang="zh-CN" altLang="en-US" smtClean="0"/>
              <a:t>2024/6/3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FDE10-CB28-4581-A9CA-462B7AE6E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C68FCF-2957-41E1-AB0C-1F02984C1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77CAC-84CD-4668-977C-2A7A7C0894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05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8" y="2969299"/>
            <a:ext cx="6155286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在路由软件实现了基于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的路由计算方法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926308" y="3404774"/>
            <a:ext cx="5802966" cy="272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利用了链路状态信息，计算得到的路径一定是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连通的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优势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快，纯计算时间比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短约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劣势：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能保证计算得到的路径跳数最小，但不保证总时延最小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其他时间花费较多，仍需优化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计算得到的路径时延与最优路径相差多少，仍需测试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221C414-D509-4437-964B-DD63639CED64}"/>
              </a:ext>
            </a:extLst>
          </p:cNvPr>
          <p:cNvGrpSpPr/>
          <p:nvPr/>
        </p:nvGrpSpPr>
        <p:grpSpPr>
          <a:xfrm>
            <a:off x="6657152" y="2463190"/>
            <a:ext cx="5340000" cy="4274962"/>
            <a:chOff x="6310808" y="2108087"/>
            <a:chExt cx="5340000" cy="427496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F16DF39F-63A1-43BF-B700-F585C48E2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334" b="5820"/>
            <a:stretch/>
          </p:blipFill>
          <p:spPr>
            <a:xfrm>
              <a:off x="6310808" y="2108087"/>
              <a:ext cx="5186491" cy="4274962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7F57151-56B4-4A0B-BC40-B2774EF07164}"/>
                    </a:ext>
                  </a:extLst>
                </p:cNvPr>
                <p:cNvSpPr txBox="1"/>
                <p:nvPr/>
              </p:nvSpPr>
              <p:spPr>
                <a:xfrm>
                  <a:off x="8088134" y="2767435"/>
                  <a:ext cx="874415" cy="5244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BFS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37F57151-56B4-4A0B-BC40-B2774EF07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8134" y="2767435"/>
                  <a:ext cx="874415" cy="524439"/>
                </a:xfrm>
                <a:prstGeom prst="rect">
                  <a:avLst/>
                </a:prstGeom>
                <a:blipFill>
                  <a:blip r:embed="rId4"/>
                  <a:stretch>
                    <a:fillRect t="-2326"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38BE667-D837-473B-99B5-C907C378A813}"/>
                    </a:ext>
                  </a:extLst>
                </p:cNvPr>
                <p:cNvSpPr txBox="1"/>
                <p:nvPr/>
              </p:nvSpPr>
              <p:spPr>
                <a:xfrm>
                  <a:off x="8406661" y="3642067"/>
                  <a:ext cx="1547334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根据卫星</a:t>
                  </a:r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id</a:t>
                  </a:r>
                  <a:r>
                    <a:rPr lang="zh-CN" altLang="en-US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直接判断下一跳方向</a:t>
                  </a:r>
                  <a:endPara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E38BE667-D837-473B-99B5-C907C378A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661" y="3642067"/>
                  <a:ext cx="1547334" cy="738664"/>
                </a:xfrm>
                <a:prstGeom prst="rect">
                  <a:avLst/>
                </a:prstGeom>
                <a:blipFill>
                  <a:blip r:embed="rId5"/>
                  <a:stretch>
                    <a:fillRect t="-1653" b="-33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FEA36D9-F039-40F5-B632-112D27A8AE07}"/>
                    </a:ext>
                  </a:extLst>
                </p:cNvPr>
                <p:cNvSpPr txBox="1"/>
                <p:nvPr/>
              </p:nvSpPr>
              <p:spPr>
                <a:xfrm>
                  <a:off x="10413688" y="3118847"/>
                  <a:ext cx="123712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Dijkstra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𝑂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𝑀𝑁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log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𝑀𝑁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)]</m:t>
                        </m:r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4FEA36D9-F039-40F5-B632-112D27A8A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3688" y="3118847"/>
                  <a:ext cx="1237120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2326" r="-10345" b="-46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714A4F4-E0BF-499B-9B5A-D4A97DF82887}"/>
                </a:ext>
              </a:extLst>
            </p:cNvPr>
            <p:cNvCxnSpPr>
              <a:cxnSpLocks/>
              <a:stCxn id="34" idx="2"/>
            </p:cNvCxnSpPr>
            <p:nvPr/>
          </p:nvCxnSpPr>
          <p:spPr>
            <a:xfrm flipH="1">
              <a:off x="7740792" y="3291874"/>
              <a:ext cx="784550" cy="1884436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2C423CAF-B162-491B-BEFE-E061E6170704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9180328" y="4380731"/>
              <a:ext cx="0" cy="164720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4C1010F-289D-4143-960E-8426AE467A24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>
              <a:off x="10608981" y="3642067"/>
              <a:ext cx="423267" cy="1144848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3" name="文本框 28">
            <a:extLst>
              <a:ext uri="{FF2B5EF4-FFF2-40B4-BE49-F238E27FC236}">
                <a16:creationId xmlns:a16="http://schemas.microsoft.com/office/drawing/2014/main" id="{D586F819-718B-4D93-9F19-79C6CD65E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697814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重新整理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BFS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方法的论述逻辑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0A2130A-A9F4-4E5A-B034-CBACB0053DEB}"/>
              </a:ext>
            </a:extLst>
          </p:cNvPr>
          <p:cNvSpPr txBox="1"/>
          <p:nvPr/>
        </p:nvSpPr>
        <p:spPr>
          <a:xfrm>
            <a:off x="926308" y="1185722"/>
            <a:ext cx="11265692" cy="19509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现实：经过多种尝试，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计算最短路时间很难比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考虑到：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在加权图中不如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Dijkstra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，但是在无权图中很快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对应拓扑中的边，只考虑连通性，不考虑时延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于是可以将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定义为一种“全局粗粒度”的路由计算方法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新的逻辑：为了加速路由表计算、减少因路由表计算产生的丢包，可选取最小跳数路径而非最小时延路径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u"/>
              <a:defRPr/>
            </a:pP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2063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优化基于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算法的其他时间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BFS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算法的端到端传输测试，主要关注端到端时延</a:t>
            </a: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394</Words>
  <Application>Microsoft Office PowerPoint</Application>
  <PresentationFormat>宽屏</PresentationFormat>
  <Paragraphs>43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Locksoyev S</dc:creator>
  <cp:lastModifiedBy>Locksoyev S</cp:lastModifiedBy>
  <cp:revision>7</cp:revision>
  <dcterms:created xsi:type="dcterms:W3CDTF">2024-06-03T07:36:38Z</dcterms:created>
  <dcterms:modified xsi:type="dcterms:W3CDTF">2024-06-03T08:19:23Z</dcterms:modified>
</cp:coreProperties>
</file>