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734" r:id="rId2"/>
    <p:sldId id="735" r:id="rId3"/>
    <p:sldId id="73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84" y="3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1F8A7-430E-4819-BE3F-890F1A1631F1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C59C1-622F-459B-A42F-D55F7D2D2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5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每个同学将进展总结成一页</a:t>
            </a:r>
            <a:r>
              <a:rPr lang="en-US" altLang="zh-CN" b="1" dirty="0"/>
              <a:t>PPT</a:t>
            </a:r>
            <a:r>
              <a:rPr lang="zh-CN" altLang="en-US" b="1" dirty="0"/>
              <a:t>，做到逐条列举、高度凝炼、图文结合（如果有示意图或实验图）。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进展可以是</a:t>
            </a:r>
            <a:r>
              <a:rPr lang="en-US" altLang="zh-CN" dirty="0"/>
              <a:t>:</a:t>
            </a:r>
          </a:p>
          <a:p>
            <a:pPr marL="171450" indent="-171450">
              <a:buFontTx/>
              <a:buChar char="-"/>
            </a:pPr>
            <a:r>
              <a:rPr lang="zh-CN" altLang="en-US" dirty="0"/>
              <a:t>针对</a:t>
            </a:r>
            <a:r>
              <a:rPr lang="en-US" altLang="zh-CN" dirty="0"/>
              <a:t>….</a:t>
            </a:r>
            <a:r>
              <a:rPr lang="zh-CN" altLang="en-US" dirty="0"/>
              <a:t>进行了</a:t>
            </a:r>
            <a:r>
              <a:rPr lang="en-US" altLang="zh-CN" dirty="0"/>
              <a:t>…</a:t>
            </a:r>
            <a:r>
              <a:rPr lang="zh-CN" altLang="en-US" dirty="0"/>
              <a:t>实验（附上实验结果图从而便于讨论）；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面向</a:t>
            </a:r>
            <a:r>
              <a:rPr lang="en-US" altLang="zh-CN" dirty="0"/>
              <a:t>…</a:t>
            </a:r>
            <a:r>
              <a:rPr lang="zh-CN" altLang="en-US" dirty="0"/>
              <a:t>系统花了系统框图（附上框图从而便于讨论）；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编写</a:t>
            </a:r>
            <a:r>
              <a:rPr lang="en-US" altLang="zh-CN" dirty="0"/>
              <a:t>….</a:t>
            </a:r>
            <a:r>
              <a:rPr lang="zh-CN" altLang="en-US" dirty="0"/>
              <a:t>代码，遇到</a:t>
            </a:r>
            <a:r>
              <a:rPr lang="en-US" altLang="zh-CN" dirty="0"/>
              <a:t>…</a:t>
            </a:r>
            <a:r>
              <a:rPr lang="zh-CN" altLang="en-US" dirty="0"/>
              <a:t>问题；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调研</a:t>
            </a:r>
            <a:r>
              <a:rPr lang="en-US" altLang="zh-CN" dirty="0"/>
              <a:t>….</a:t>
            </a:r>
            <a:r>
              <a:rPr lang="zh-CN" altLang="en-US" dirty="0"/>
              <a:t>方向的文献，得到了</a:t>
            </a:r>
            <a:r>
              <a:rPr lang="en-US" altLang="zh-CN" dirty="0"/>
              <a:t>…..</a:t>
            </a:r>
            <a:r>
              <a:rPr lang="zh-CN" altLang="en-US" dirty="0"/>
              <a:t>启发，进行了</a:t>
            </a:r>
            <a:r>
              <a:rPr lang="en-US" altLang="zh-CN" dirty="0"/>
              <a:t>….</a:t>
            </a:r>
            <a:r>
              <a:rPr lang="zh-CN" altLang="en-US" dirty="0"/>
              <a:t>的总结分类；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准备课程作业</a:t>
            </a:r>
            <a:r>
              <a:rPr lang="en-US" altLang="zh-CN" dirty="0"/>
              <a:t>/</a:t>
            </a:r>
            <a:r>
              <a:rPr lang="zh-CN" altLang="en-US" dirty="0"/>
              <a:t>考试；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每个同学将下周的计划总结为一页</a:t>
            </a:r>
            <a:r>
              <a:rPr lang="en-US" altLang="zh-CN" b="1" dirty="0"/>
              <a:t>PPT</a:t>
            </a:r>
            <a:r>
              <a:rPr lang="zh-CN" altLang="en-US" b="1" dirty="0"/>
              <a:t>，应做到具体、具有可操作性。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错误的例子：下周计划吃一个西瓜。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正确的例子：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从</a:t>
            </a:r>
            <a:r>
              <a:rPr lang="en-US" altLang="zh-CN" dirty="0"/>
              <a:t>….</a:t>
            </a:r>
            <a:r>
              <a:rPr lang="zh-CN" altLang="en-US" dirty="0"/>
              <a:t>获取刀子；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以</a:t>
            </a:r>
            <a:r>
              <a:rPr lang="en-US" altLang="zh-CN" dirty="0"/>
              <a:t>…</a:t>
            </a:r>
            <a:r>
              <a:rPr lang="zh-CN" altLang="en-US" dirty="0"/>
              <a:t>方式将西瓜切成</a:t>
            </a:r>
            <a:r>
              <a:rPr lang="en-US" altLang="zh-CN" dirty="0"/>
              <a:t>….</a:t>
            </a:r>
            <a:r>
              <a:rPr lang="zh-CN" altLang="en-US" dirty="0"/>
              <a:t>样子；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按照</a:t>
            </a:r>
            <a:r>
              <a:rPr lang="en-US" altLang="zh-CN" dirty="0"/>
              <a:t>….</a:t>
            </a:r>
            <a:r>
              <a:rPr lang="zh-CN" altLang="en-US" dirty="0"/>
              <a:t>规律，安排吃西瓜的时间、地点。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3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79D33-78C3-4B06-A253-F3E62ABCC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14796-77EC-42CA-9358-16F927752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5729C-E6D7-44BA-B6D0-039B2B36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2D58D-4F13-4A42-A312-0787A0DB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AAA1A-466D-4D29-A955-0D9136B6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6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7E670-399A-420A-92D6-203A2FFB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51046C-0338-4621-A520-0AA1402DC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68172-B9CA-42CC-B7EF-33235EB1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02D85-4704-4098-9B19-9634A4D1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CF463-5F7F-4664-8912-DC65A455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9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649995-2F89-4F4A-9344-95146768F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9E291F-CC90-425D-8C41-1CBC16FFD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FB2D4-8523-4AE8-8C05-D0E2A15B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86FB5-C575-40DE-B943-9F8FEBF2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CA9F7-9833-49F9-9F6C-380EE0D9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8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07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1DC3D-768F-41F9-A7CE-59BD7B0B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0941F-2F64-4FDA-8611-ED41AF3A4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95E1B-018B-44B7-8040-2C6FF84D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C849B-748B-4F47-8775-BD21D9B4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6DA54-D258-40A2-9975-217A3EDC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71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5E76E-7D94-48B8-BA51-66EBC6C9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D7522-5153-4E5C-8645-7458E4DE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C4F6E-87B2-4A5C-96C7-89288231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EE59B-002D-46D2-9E2B-C0FF9C2E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2D630-7F54-4A4F-96CE-EF4518D0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5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291AA-93AB-4340-B9BB-7168B46B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77E0E-3CC7-4DC4-BB86-63CA6F096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B54710-77C6-4C20-AE4A-7BE0A8F3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D9F453-3DF2-427F-AF63-D711E96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D95D55-218A-4ABE-8B2F-64687A6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9DFF97-E8B6-43DC-8EB1-6A7001C0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8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D0FF9-373C-4C99-9675-7E8B3969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CE925-E521-40D4-A6E3-9C1A1F44B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F3958A-DAD3-48A6-9F3E-B83F92E78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4D7AB7-8904-4771-9557-8454D42A1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DABED6-C793-4BC9-9A2A-0089BB04D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5784DA-6031-4583-AF6C-FE73C37F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E3F4CF-3EB4-4773-BD65-1B8ECD65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BAD7EA-12F1-4FDD-8E83-50B3855E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66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68D7E-918F-4BDA-BBB3-2FF95ECF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4A8FD9-16BB-4B92-9BCC-DDE35985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BD56AF-D1E5-4ED6-A530-777967DF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D2BCD8-34A5-4F8B-96BD-C992699C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2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403E29-689B-4A47-B1C7-986864D8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9413AC-18FC-4F83-B215-0191A11E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E70576-B8C4-43FD-A388-0635B96D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96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BCA01-1BCF-4050-A366-77864C63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29682-0DEA-4621-A5DC-3AC27F87E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532335-8793-4412-A6DE-F3450DC0F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B130E-9DAD-48A0-AFC0-45D64C45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300B1D-05F4-411B-BB59-A789E5B6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8EF03-94C7-474A-8220-3C1C62B1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EA02A-B5C7-4854-9A71-5F36424D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34BB41-BEB6-4FD0-B278-5C8FA7DFB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118DAB-36C6-4B0D-AC91-721D82F5D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E4343-3183-4AD1-AB17-77B66186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0BA78-7FB5-406A-B3BF-EB4244D1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815D1-9C99-4FB8-A362-5C5AAC5B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6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C9DC9C-0197-499C-A8BA-58617E28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8CEB1-201D-4BD9-9700-2F32CD09E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1BE1A-A6A0-4C09-8F65-58C92A85C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B550-9579-4CB6-8C31-58F11749002D}" type="datetimeFigureOut">
              <a:rPr lang="zh-CN" altLang="en-US" smtClean="0"/>
              <a:t>2024/7/4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FDE10-CB28-4581-A9CA-462B7AE6E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68FCF-2957-41E1-AB0C-1F02984C1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5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单乾：上周进展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B71445D-BA74-43FC-B07F-EBB7A3E50612}"/>
              </a:ext>
            </a:extLst>
          </p:cNvPr>
          <p:cNvGrpSpPr/>
          <p:nvPr/>
        </p:nvGrpSpPr>
        <p:grpSpPr>
          <a:xfrm>
            <a:off x="7221921" y="691155"/>
            <a:ext cx="4970079" cy="5435521"/>
            <a:chOff x="7030562" y="729293"/>
            <a:chExt cx="4970079" cy="543552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7473867-68C1-4669-8ACD-4125A9FB3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30562" y="1311129"/>
              <a:ext cx="4970079" cy="4853685"/>
            </a:xfrm>
            <a:prstGeom prst="rect">
              <a:avLst/>
            </a:prstGeom>
          </p:spPr>
        </p:pic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8221C414-D509-4437-964B-DD63639CED64}"/>
                </a:ext>
              </a:extLst>
            </p:cNvPr>
            <p:cNvGrpSpPr/>
            <p:nvPr/>
          </p:nvGrpSpPr>
          <p:grpSpPr>
            <a:xfrm>
              <a:off x="7578783" y="729293"/>
              <a:ext cx="4313556" cy="2699707"/>
              <a:chOff x="7013179" y="786812"/>
              <a:chExt cx="4313556" cy="269970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37F57151-56B4-4A0B-BC40-B2774EF07164}"/>
                      </a:ext>
                    </a:extLst>
                  </p:cNvPr>
                  <p:cNvSpPr txBox="1"/>
                  <p:nvPr/>
                </p:nvSpPr>
                <p:spPr>
                  <a:xfrm>
                    <a:off x="8861801" y="1576019"/>
                    <a:ext cx="874415" cy="5244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BFS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𝑂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𝑀𝑁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37F57151-56B4-4A0B-BC40-B2774EF071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1801" y="1576019"/>
                    <a:ext cx="874415" cy="52443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326" b="-465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E38BE667-D837-473B-99B5-C907C378A813}"/>
                      </a:ext>
                    </a:extLst>
                  </p:cNvPr>
                  <p:cNvSpPr txBox="1"/>
                  <p:nvPr/>
                </p:nvSpPr>
                <p:spPr>
                  <a:xfrm>
                    <a:off x="7013179" y="2100458"/>
                    <a:ext cx="1547334" cy="7386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根据卫星</a:t>
                    </a:r>
                    <a:r>
                      <a: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id</a:t>
                    </a:r>
                    <a:r>
                      <a:rPr lang="zh-CN" altLang="en-US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直接判断下一跳方向</a:t>
                    </a:r>
                    <a:endParaRPr lang="en-US" altLang="zh-CN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𝑂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𝑀𝑁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E38BE667-D837-473B-99B5-C907C378A8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3179" y="2100458"/>
                    <a:ext cx="1547334" cy="73866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653" b="-330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FEA36D9-F039-40F5-B632-112D27A8AE07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9615" y="786812"/>
                    <a:ext cx="123712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Dijkstra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𝑂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[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𝑀𝑁</m:t>
                          </m:r>
                          <m:r>
                            <m:rPr>
                              <m:sty m:val="p"/>
                            </m:rPr>
                            <a:rPr lang="en-US" altLang="zh-CN" sz="1400" b="0" i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log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𝑀𝑁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)]</m:t>
                          </m:r>
                        </m:oMath>
                      </m:oMathPara>
                    </a14:m>
                    <a:endParaRPr lang="zh-CN" altLang="en-US" sz="1400" dirty="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mc:Choice>
            <mc:Fallback xmlns="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FEA36D9-F039-40F5-B632-112D27A8AE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89615" y="786812"/>
                    <a:ext cx="1237120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163" r="-10345" b="-581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F714A4F4-E0BF-499B-9B5A-D4A97DF82887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9299009" y="2100458"/>
                <a:ext cx="0" cy="313935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2C423CAF-B162-491B-BEFE-E061E6170704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>
                <a:off x="7786846" y="2839122"/>
                <a:ext cx="0" cy="647397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44C1010F-289D-4143-960E-8426AE467A24}"/>
                  </a:ext>
                </a:extLst>
              </p:cNvPr>
              <p:cNvCxnSpPr>
                <a:cxnSpLocks/>
                <a:stCxn id="36" idx="2"/>
              </p:cNvCxnSpPr>
              <p:nvPr/>
            </p:nvCxnSpPr>
            <p:spPr>
              <a:xfrm flipH="1">
                <a:off x="10644148" y="1310032"/>
                <a:ext cx="64027" cy="475798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3" name="文本框 28">
            <a:extLst>
              <a:ext uri="{FF2B5EF4-FFF2-40B4-BE49-F238E27FC236}">
                <a16:creationId xmlns:a16="http://schemas.microsoft.com/office/drawing/2014/main" id="{D586F819-718B-4D93-9F19-79C6CD65E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57" y="697814"/>
            <a:ext cx="11293114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重新实现基于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计算传播时延最短路的方法，在时间开销上的结果符合预期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4DC10AB-FCE4-4DAB-AA4E-7D054CC23482}"/>
              </a:ext>
            </a:extLst>
          </p:cNvPr>
          <p:cNvSpPr txBox="1"/>
          <p:nvPr/>
        </p:nvSpPr>
        <p:spPr>
          <a:xfrm>
            <a:off x="926436" y="1202643"/>
            <a:ext cx="6287161" cy="4351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反复尝试多种实现方式，最终取得较小的时间开销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实验设置：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为使结果更直观，采用较大规模的星座（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15*15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反复开闭卫星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eth1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接口，另一颗卫星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收到相关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LSA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后会更新路由表，在卫星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上记录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次更新路由表操作的耗时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：在路由纯计算方面（黄色柱）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根据卫星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直接判断的方法，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时间开销比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99.9%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，因为本质上是静态路由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时间开销比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30.0%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：在路由表生成与写入方面（蓝色柱）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根据卫星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直接判断的方法，时间开销较大，因为对每个目的地址可能有多个候选下一跳、路由表规模较大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时间开销相差不大（差距小于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5%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），因为计算得到的路由表规模相同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8">
            <a:extLst>
              <a:ext uri="{FF2B5EF4-FFF2-40B4-BE49-F238E27FC236}">
                <a16:creationId xmlns:a16="http://schemas.microsoft.com/office/drawing/2014/main" id="{27695AF9-6E9B-4A11-AA81-034E8A9EC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57" y="5763892"/>
            <a:ext cx="11293114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存在疑惑：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OSPF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计算得到的路由表内容不完全一致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3D77A55-D2C2-4EC1-B07D-80365EB15CED}"/>
              </a:ext>
            </a:extLst>
          </p:cNvPr>
          <p:cNvSpPr txBox="1"/>
          <p:nvPr/>
        </p:nvSpPr>
        <p:spPr>
          <a:xfrm>
            <a:off x="931891" y="6183447"/>
            <a:ext cx="8824668" cy="396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可能是计算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过程本身的不一致，不同的算法得到不同的结果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0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单乾：下周计划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5" y="624840"/>
            <a:ext cx="11046100" cy="1556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在不同的路由表计算方法下，开展端到端传输测试，确保新的路由表计算方法不会传输性能更差</a:t>
            </a: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1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DCF9AD-C23C-42D3-9E3E-C1E4ECA4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053" y="0"/>
            <a:ext cx="73798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2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5872</TotalTime>
  <Words>442</Words>
  <Application>Microsoft Office PowerPoint</Application>
  <PresentationFormat>宽屏</PresentationFormat>
  <Paragraphs>42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Cambria Math</vt:lpstr>
      <vt:lpstr>Wingdings</vt:lpstr>
      <vt:lpstr>微软雅黑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Locksoyev S</dc:creator>
  <cp:lastModifiedBy>Locksoyev S</cp:lastModifiedBy>
  <cp:revision>23</cp:revision>
  <dcterms:created xsi:type="dcterms:W3CDTF">2024-06-03T07:36:38Z</dcterms:created>
  <dcterms:modified xsi:type="dcterms:W3CDTF">2024-07-08T02:29:48Z</dcterms:modified>
</cp:coreProperties>
</file>