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34" r:id="rId2"/>
    <p:sldId id="73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F8A7-430E-4819-BE3F-890F1A1631F1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C59C1-622F-459B-A42F-D55F7D2D2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79D33-78C3-4B06-A253-F3E62ABC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14796-77EC-42CA-9358-16F927752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5729C-E6D7-44BA-B6D0-039B2B36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2D58D-4F13-4A42-A312-0787A0DB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AA1A-466D-4D29-A955-0D9136B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6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E670-399A-420A-92D6-203A2FFB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1046C-0338-4621-A520-0AA1402D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68172-B9CA-42CC-B7EF-33235EB1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02D85-4704-4098-9B19-9634A4D1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CF463-5F7F-4664-8912-DC65A45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649995-2F89-4F4A-9344-95146768F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E291F-CC90-425D-8C41-1CBC16F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FB2D4-8523-4AE8-8C05-D0E2A15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86FB5-C575-40DE-B943-9F8FEBF2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CA9F7-9833-49F9-9F6C-380EE0D9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8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07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1DC3D-768F-41F9-A7CE-59BD7B0B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0941F-2F64-4FDA-8611-ED41AF3A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95E1B-018B-44B7-8040-2C6FF84D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C849B-748B-4F47-8775-BD21D9B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6DA54-D258-40A2-9975-217A3EDC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5E76E-7D94-48B8-BA51-66EBC6C9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D7522-5153-4E5C-8645-7458E4DE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C4F6E-87B2-4A5C-96C7-8928823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EE59B-002D-46D2-9E2B-C0FF9C2E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2D630-7F54-4A4F-96CE-EF4518D0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5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291AA-93AB-4340-B9BB-7168B46B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7E0E-3CC7-4DC4-BB86-63CA6F096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B54710-77C6-4C20-AE4A-7BE0A8F3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9F453-3DF2-427F-AF63-D711E96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95D55-218A-4ABE-8B2F-64687A6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DFF97-E8B6-43DC-8EB1-6A7001C0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8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0FF9-373C-4C99-9675-7E8B3969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CE925-E521-40D4-A6E3-9C1A1F44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3958A-DAD3-48A6-9F3E-B83F92E7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D7AB7-8904-4771-9557-8454D42A1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ABED6-C793-4BC9-9A2A-0089BB04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5784DA-6031-4583-AF6C-FE73C37F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E3F4CF-3EB4-4773-BD65-1B8ECD65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BAD7EA-12F1-4FDD-8E83-50B3855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6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68D7E-918F-4BDA-BBB3-2FF95ECF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4A8FD9-16BB-4B92-9BCC-DDE35985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D56AF-D1E5-4ED6-A530-777967DF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D2BCD8-34A5-4F8B-96BD-C992699C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2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03E29-689B-4A47-B1C7-986864D8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413AC-18FC-4F83-B215-0191A11E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70576-B8C4-43FD-A388-0635B96D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CA01-1BCF-4050-A366-77864C63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29682-0DEA-4621-A5DC-3AC27F87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32335-8793-4412-A6DE-F3450DC0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B130E-9DAD-48A0-AFC0-45D64C4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00B1D-05F4-411B-BB59-A789E5B6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8EF03-94C7-474A-8220-3C1C62B1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EA02A-B5C7-4854-9A71-5F36424D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4BB41-BEB6-4FD0-B278-5C8FA7DFB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18DAB-36C6-4B0D-AC91-721D82F5D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E4343-3183-4AD1-AB17-77B66186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0BA78-7FB5-406A-B3BF-EB4244D1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815D1-9C99-4FB8-A362-5C5AAC5B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6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C9DC9C-0197-499C-A8BA-58617E28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8CEB1-201D-4BD9-9700-2F32CD09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1BE1A-A6A0-4C09-8F65-58C92A85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B550-9579-4CB6-8C31-58F11749002D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FDE10-CB28-4581-A9CA-462B7AE6E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68FCF-2957-41E1-AB0C-1F02984C1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5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53" name="文本框 28">
            <a:extLst>
              <a:ext uri="{FF2B5EF4-FFF2-40B4-BE49-F238E27FC236}">
                <a16:creationId xmlns:a16="http://schemas.microsoft.com/office/drawing/2014/main" id="{D586F819-718B-4D93-9F19-79C6CD65E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7" y="626934"/>
            <a:ext cx="7668587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实现了静态选择传播时延最短路的方法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4DC10AB-FCE4-4DAB-AA4E-7D054CC23482}"/>
                  </a:ext>
                </a:extLst>
              </p:cNvPr>
              <p:cNvSpPr txBox="1"/>
              <p:nvPr/>
            </p:nvSpPr>
            <p:spPr>
              <a:xfrm>
                <a:off x="926436" y="1131763"/>
                <a:ext cx="7248825" cy="4216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实现逻辑：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假设：星座规模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，所有星间链路无故障，所有轨内链路传播时延相同，处于同一纬线圈的所有轨间链路传播时延相同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目标：获得通往各个卫星的最小传播时延路径中的跨轨道位置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𝒑𝒐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∈{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，并据此获得通往各个卫星的总传播时延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设执行计算的卫星为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𝒕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，初始化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𝒑𝒐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</m:sup>
                    </m:sSup>
                    <m:r>
                      <a:rPr lang="en-US" altLang="zh-CN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𝒕</m:t>
                    </m:r>
                  </m:oMath>
                </a14:m>
                <a:endParaRPr lang="en-US" altLang="zh-CN" sz="1600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获取轨内链路传播时延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𝒊𝒏𝒕𝒓𝒂</m:t>
                        </m:r>
                      </m:sub>
                    </m:sSub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、各轨间链路传播时延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𝒕𝒆𝒓</m:t>
                        </m:r>
                      </m:sub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p>
                    </m:sSubSup>
                  </m:oMath>
                </a14:m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𝒕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开始，向轨内编号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减小的方向搜索，若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𝒊𝒏𝒕𝒆𝒓</m:t>
                        </m:r>
                      </m:sub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p>
                    </m:sSubSup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Sup>
                      <m:sSubSup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𝒊𝒏𝒕𝒆𝒓</m:t>
                        </m:r>
                      </m:sub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bSup>
                    <m:r>
                      <a:rPr lang="zh-CN" altLang="en-US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𝒑𝒐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  <m:r>
                      <a:rPr lang="zh-CN" altLang="en-US" sz="1600" b="1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；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否则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𝒑𝒐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p>
                    </m:sSup>
                    <m:r>
                      <a:rPr lang="en-US" altLang="zh-CN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𝒑𝒐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。直到搜索超过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1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𝑵</m:t>
                            </m:r>
                          </m:num>
                          <m:den>
                            <m:r>
                              <a:rPr lang="en-US" altLang="zh-CN" sz="1600" b="1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𝒔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𝒕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开始，向轨内编号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𝒊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增大的方向搜索，同理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遍历所有目的卫星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，可得其到执行计算的卫星的曼哈顿距离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𝒊𝒏𝒕𝒓𝒂</m:t>
                        </m:r>
                      </m:sub>
                    </m:sSub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𝒊𝒏𝒕𝒆𝒓</m:t>
                        </m:r>
                      </m:sub>
                    </m:sSub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，则到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𝒎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的距离为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𝒊𝒏𝒕𝒓𝒂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𝒊𝒏𝒕𝒓𝒂</m:t>
                        </m:r>
                      </m:sub>
                    </m:sSub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𝒉</m:t>
                        </m:r>
                      </m:e>
                      <m:sub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𝒊𝒏𝒕𝒆𝒓</m:t>
                        </m:r>
                      </m:sub>
                    </m:sSub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𝒊𝒏𝒕𝒆𝒓</m:t>
                        </m:r>
                      </m:sub>
                      <m: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𝒑𝒐𝒔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^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，据此生成路由表</a:t>
                </a:r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4DC10AB-FCE4-4DAB-AA4E-7D054CC23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6" y="1131763"/>
                <a:ext cx="7248825" cy="4216282"/>
              </a:xfrm>
              <a:prstGeom prst="rect">
                <a:avLst/>
              </a:prstGeom>
              <a:blipFill>
                <a:blip r:embed="rId3"/>
                <a:stretch>
                  <a:fillRect l="-589" t="-145" r="-84" b="-1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C2DF3221-9C23-47B9-B16B-05846CEC443B}"/>
              </a:ext>
            </a:extLst>
          </p:cNvPr>
          <p:cNvSpPr/>
          <p:nvPr/>
        </p:nvSpPr>
        <p:spPr>
          <a:xfrm>
            <a:off x="8279217" y="1679940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44CB108-C669-4B27-9EDE-7105B11BF3C8}"/>
              </a:ext>
            </a:extLst>
          </p:cNvPr>
          <p:cNvSpPr/>
          <p:nvPr/>
        </p:nvSpPr>
        <p:spPr>
          <a:xfrm>
            <a:off x="8279216" y="2322241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068C1E0-0547-4933-A71A-F39A699E7D91}"/>
              </a:ext>
            </a:extLst>
          </p:cNvPr>
          <p:cNvSpPr/>
          <p:nvPr/>
        </p:nvSpPr>
        <p:spPr>
          <a:xfrm>
            <a:off x="8279216" y="2964542"/>
            <a:ext cx="361507" cy="36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AB9E3EF-18E3-4DC0-9723-2392FC65DDE3}"/>
              </a:ext>
            </a:extLst>
          </p:cNvPr>
          <p:cNvSpPr/>
          <p:nvPr/>
        </p:nvSpPr>
        <p:spPr>
          <a:xfrm>
            <a:off x="8279215" y="3606843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8594951-988A-49DD-84ED-59247621DA02}"/>
              </a:ext>
            </a:extLst>
          </p:cNvPr>
          <p:cNvSpPr/>
          <p:nvPr/>
        </p:nvSpPr>
        <p:spPr>
          <a:xfrm>
            <a:off x="9741784" y="1401055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7446B9B-89F5-4069-997D-6682030EA146}"/>
              </a:ext>
            </a:extLst>
          </p:cNvPr>
          <p:cNvSpPr/>
          <p:nvPr/>
        </p:nvSpPr>
        <p:spPr>
          <a:xfrm>
            <a:off x="9741783" y="2043356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3DF5F06-23CE-4499-A363-3207A6DF0429}"/>
              </a:ext>
            </a:extLst>
          </p:cNvPr>
          <p:cNvSpPr/>
          <p:nvPr/>
        </p:nvSpPr>
        <p:spPr>
          <a:xfrm>
            <a:off x="9741783" y="2685657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6B126B6-5538-4DAB-98BB-037507129D8E}"/>
              </a:ext>
            </a:extLst>
          </p:cNvPr>
          <p:cNvSpPr/>
          <p:nvPr/>
        </p:nvSpPr>
        <p:spPr>
          <a:xfrm>
            <a:off x="9741782" y="3327958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3AB504F-EF78-40E0-B916-2202DC839CF2}"/>
              </a:ext>
            </a:extLst>
          </p:cNvPr>
          <p:cNvSpPr/>
          <p:nvPr/>
        </p:nvSpPr>
        <p:spPr>
          <a:xfrm>
            <a:off x="11204349" y="1679940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C2CE02A-6A72-4BB4-B5A2-1E99C7735CB5}"/>
              </a:ext>
            </a:extLst>
          </p:cNvPr>
          <p:cNvSpPr/>
          <p:nvPr/>
        </p:nvSpPr>
        <p:spPr>
          <a:xfrm>
            <a:off x="11204348" y="2322241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854DBEE-EE54-4FEE-8F75-0D425646AC15}"/>
              </a:ext>
            </a:extLst>
          </p:cNvPr>
          <p:cNvSpPr/>
          <p:nvPr/>
        </p:nvSpPr>
        <p:spPr>
          <a:xfrm>
            <a:off x="11204348" y="2964542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946BE7E-4C47-4842-8F9C-2923EE81BF2C}"/>
              </a:ext>
            </a:extLst>
          </p:cNvPr>
          <p:cNvSpPr/>
          <p:nvPr/>
        </p:nvSpPr>
        <p:spPr>
          <a:xfrm>
            <a:off x="11204347" y="3606843"/>
            <a:ext cx="361507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164D8D9-6044-4412-92F9-2A1BFB2491FD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 flipV="1">
            <a:off x="8640724" y="1581055"/>
            <a:ext cx="1101060" cy="2788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3405496-CD23-4100-8D99-C596EC1DD874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8640723" y="2223356"/>
            <a:ext cx="1101060" cy="2788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2C76A54-7AEA-456B-8A8E-73665A0EBDFA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8640723" y="2865657"/>
            <a:ext cx="1101060" cy="2788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70CE5CA-1365-4003-A009-2CF6CFE39725}"/>
              </a:ext>
            </a:extLst>
          </p:cNvPr>
          <p:cNvCxnSpPr>
            <a:cxnSpLocks/>
            <a:stCxn id="20" idx="6"/>
            <a:endCxn id="26" idx="2"/>
          </p:cNvCxnSpPr>
          <p:nvPr/>
        </p:nvCxnSpPr>
        <p:spPr>
          <a:xfrm flipV="1">
            <a:off x="8640722" y="3507958"/>
            <a:ext cx="1101060" cy="2788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32D1F39-6A0C-4FF9-AF36-0354244A4278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10103291" y="1581055"/>
            <a:ext cx="1101058" cy="2788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737CC0C8-5B4F-44B7-B3EA-5D09C292928C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>
          <a:xfrm>
            <a:off x="10103290" y="2223356"/>
            <a:ext cx="1101058" cy="2788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30FB01F-4BF0-4ACA-9B88-B985F8678D6A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10103290" y="2865657"/>
            <a:ext cx="1101058" cy="2788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367238E-F9D0-4B69-90E4-5AE46DA95FC4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>
          <a:xfrm>
            <a:off x="10103289" y="3507958"/>
            <a:ext cx="1101058" cy="2788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B906C4D-8909-4847-A053-76519529580B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 flipH="1">
            <a:off x="11385101" y="3324542"/>
            <a:ext cx="1" cy="2823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FDE8A07-1AD4-4328-A3E0-65B60F7F372A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11385102" y="2682241"/>
            <a:ext cx="0" cy="2823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C528A2-53FE-4C62-ABD3-DFA6EAC49CCC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11385102" y="2039940"/>
            <a:ext cx="1" cy="2823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D3A2AAC-83D9-4421-8B03-DD1578F416B9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 flipH="1">
            <a:off x="9922537" y="1761055"/>
            <a:ext cx="1" cy="2823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5C9EE10-191D-4E5D-AFDD-DB31230D995B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9922537" y="2403356"/>
            <a:ext cx="0" cy="2823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90C9EF5D-5587-428A-9F6C-F23E977BCAAC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9922536" y="3045657"/>
            <a:ext cx="1" cy="2823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BF155DF-ECD1-453E-BC09-D5654C2964EA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 flipH="1">
            <a:off x="8459970" y="2039940"/>
            <a:ext cx="1" cy="2823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39B3276-81BB-441D-8440-4C35A8279B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8459970" y="2682241"/>
            <a:ext cx="0" cy="2823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B7D09DE-E1AD-48C9-A1E9-E4D326D34BB1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8459969" y="3324542"/>
            <a:ext cx="1" cy="2823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2AC9A1D0-DBF9-440E-AFD8-E51439A98447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8459971" y="1450601"/>
            <a:ext cx="0" cy="2293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37DFA80-48FD-4995-9752-E4A2DDBA8C65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8459968" y="3966843"/>
            <a:ext cx="1" cy="1820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967EAE86-2CB2-4FB1-A308-7470EFF5F8F2}"/>
              </a:ext>
            </a:extLst>
          </p:cNvPr>
          <p:cNvCxnSpPr>
            <a:cxnSpLocks/>
          </p:cNvCxnSpPr>
          <p:nvPr/>
        </p:nvCxnSpPr>
        <p:spPr>
          <a:xfrm>
            <a:off x="9915448" y="1171716"/>
            <a:ext cx="0" cy="2293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E915B1D6-0CA4-4934-AC5D-11E044FCC020}"/>
              </a:ext>
            </a:extLst>
          </p:cNvPr>
          <p:cNvCxnSpPr>
            <a:cxnSpLocks/>
          </p:cNvCxnSpPr>
          <p:nvPr/>
        </p:nvCxnSpPr>
        <p:spPr>
          <a:xfrm>
            <a:off x="9922536" y="3687958"/>
            <a:ext cx="0" cy="2293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D8D2AA8-557D-4026-B82A-2EE167827753}"/>
              </a:ext>
            </a:extLst>
          </p:cNvPr>
          <p:cNvCxnSpPr>
            <a:cxnSpLocks/>
          </p:cNvCxnSpPr>
          <p:nvPr/>
        </p:nvCxnSpPr>
        <p:spPr>
          <a:xfrm>
            <a:off x="11385101" y="1466385"/>
            <a:ext cx="0" cy="2293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AA48E89-0A40-4823-B4AF-A4674EFB1014}"/>
              </a:ext>
            </a:extLst>
          </p:cNvPr>
          <p:cNvCxnSpPr>
            <a:cxnSpLocks/>
          </p:cNvCxnSpPr>
          <p:nvPr/>
        </p:nvCxnSpPr>
        <p:spPr>
          <a:xfrm>
            <a:off x="11385101" y="3919534"/>
            <a:ext cx="0" cy="22933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9563498A-265A-4658-A8E5-5674F9A91427}"/>
              </a:ext>
            </a:extLst>
          </p:cNvPr>
          <p:cNvSpPr txBox="1"/>
          <p:nvPr/>
        </p:nvSpPr>
        <p:spPr>
          <a:xfrm>
            <a:off x="8896504" y="1380604"/>
            <a:ext cx="6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250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F715738-EFB4-4B01-A459-96915D640AAD}"/>
              </a:ext>
            </a:extLst>
          </p:cNvPr>
          <p:cNvSpPr txBox="1"/>
          <p:nvPr/>
        </p:nvSpPr>
        <p:spPr>
          <a:xfrm>
            <a:off x="11529010" y="1653293"/>
            <a:ext cx="6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1994160-AFFD-42CC-AB5E-D10B16A7A1FA}"/>
              </a:ext>
            </a:extLst>
          </p:cNvPr>
          <p:cNvSpPr txBox="1"/>
          <p:nvPr/>
        </p:nvSpPr>
        <p:spPr>
          <a:xfrm>
            <a:off x="8896503" y="2022625"/>
            <a:ext cx="6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DD0A4B6A-B64A-476B-94F4-B7C07DDBAB17}"/>
              </a:ext>
            </a:extLst>
          </p:cNvPr>
          <p:cNvSpPr txBox="1"/>
          <p:nvPr/>
        </p:nvSpPr>
        <p:spPr>
          <a:xfrm>
            <a:off x="8887635" y="2626846"/>
            <a:ext cx="6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300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3E08FDF-FE1A-4293-ACDE-18DA1E7E5C53}"/>
              </a:ext>
            </a:extLst>
          </p:cNvPr>
          <p:cNvSpPr txBox="1"/>
          <p:nvPr/>
        </p:nvSpPr>
        <p:spPr>
          <a:xfrm>
            <a:off x="8881729" y="3194765"/>
            <a:ext cx="6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400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EC4929F-2604-4531-AB15-BCAB0C739728}"/>
              </a:ext>
            </a:extLst>
          </p:cNvPr>
          <p:cNvSpPr txBox="1"/>
          <p:nvPr/>
        </p:nvSpPr>
        <p:spPr>
          <a:xfrm>
            <a:off x="10487836" y="1380604"/>
            <a:ext cx="6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250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78A444C-2EA9-4E83-9D71-13E790CEC754}"/>
              </a:ext>
            </a:extLst>
          </p:cNvPr>
          <p:cNvSpPr txBox="1"/>
          <p:nvPr/>
        </p:nvSpPr>
        <p:spPr>
          <a:xfrm>
            <a:off x="11527832" y="2330764"/>
            <a:ext cx="6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84599B7-DE03-43E2-949B-574B9A4937EE}"/>
              </a:ext>
            </a:extLst>
          </p:cNvPr>
          <p:cNvSpPr txBox="1"/>
          <p:nvPr/>
        </p:nvSpPr>
        <p:spPr>
          <a:xfrm>
            <a:off x="11527829" y="2953650"/>
            <a:ext cx="6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D5B54E7-892C-4893-8D75-4467AA3EF92E}"/>
              </a:ext>
            </a:extLst>
          </p:cNvPr>
          <p:cNvSpPr txBox="1"/>
          <p:nvPr/>
        </p:nvSpPr>
        <p:spPr>
          <a:xfrm>
            <a:off x="11527830" y="3590025"/>
            <a:ext cx="61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36DAA93D-A34E-418E-BA41-AB7898F78779}"/>
                  </a:ext>
                </a:extLst>
              </p:cNvPr>
              <p:cNvSpPr/>
              <p:nvPr/>
            </p:nvSpPr>
            <p:spPr>
              <a:xfrm>
                <a:off x="7669106" y="2800431"/>
                <a:ext cx="7377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𝒕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36DAA93D-A34E-418E-BA41-AB7898F78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06" y="2800431"/>
                <a:ext cx="73770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BC8385-A99B-42D1-BA3D-EB1BE191206D}"/>
                  </a:ext>
                </a:extLst>
              </p:cNvPr>
              <p:cNvSpPr/>
              <p:nvPr/>
            </p:nvSpPr>
            <p:spPr>
              <a:xfrm>
                <a:off x="926435" y="5276272"/>
                <a:ext cx="10458666" cy="101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时间复杂度：</a:t>
                </a:r>
                <a:r>
                  <a:rPr lang="en-US" altLang="zh-CN" b="1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𝒊𝒏𝒕𝒆𝒓</m:t>
                        </m:r>
                      </m:sub>
                      <m:sup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𝒑𝒐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𝒔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的时间复杂度为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，遍历目的卫星及生成路由表的时间复杂度为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总时间复杂度</a:t>
                </a:r>
                <a14:m>
                  <m:oMath xmlns:m="http://schemas.openxmlformats.org/officeDocument/2006/math"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𝑶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𝑴𝑵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BC8385-A99B-42D1-BA3D-EB1BE1912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35" y="5276272"/>
                <a:ext cx="10458666" cy="1014380"/>
              </a:xfrm>
              <a:prstGeom prst="rect">
                <a:avLst/>
              </a:prstGeom>
              <a:blipFill>
                <a:blip r:embed="rId5"/>
                <a:stretch>
                  <a:fillRect l="-408" t="-602" b="-7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20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查看该方法的路由表计算时间与传输性能，并与其他方法开展对比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参加好多双选会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6012</TotalTime>
  <Words>479</Words>
  <Application>Microsoft Office PowerPoint</Application>
  <PresentationFormat>宽屏</PresentationFormat>
  <Paragraphs>47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Locksoyev S</dc:creator>
  <cp:lastModifiedBy>Locksoyev</cp:lastModifiedBy>
  <cp:revision>48</cp:revision>
  <dcterms:created xsi:type="dcterms:W3CDTF">2024-06-03T07:36:38Z</dcterms:created>
  <dcterms:modified xsi:type="dcterms:W3CDTF">2024-09-09T06:54:40Z</dcterms:modified>
</cp:coreProperties>
</file>