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5"/>
  </p:notesMasterIdLst>
  <p:sldIdLst>
    <p:sldId id="734" r:id="rId3"/>
    <p:sldId id="735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等线" panose="02010600030101010101" pitchFamily="2" charset="-122"/>
      <p:regular r:id="rId12"/>
      <p:bold r:id="rId13"/>
    </p:embeddedFont>
    <p:embeddedFont>
      <p:font typeface="等线 Light" panose="02010600030101010101" pitchFamily="2" charset="-122"/>
      <p:regular r:id="rId14"/>
    </p:embeddedFont>
    <p:embeddedFont>
      <p:font typeface="微软雅黑" panose="020B0503020204020204" pitchFamily="34" charset="-122"/>
      <p:regular r:id="rId15"/>
      <p:bold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yuan Wang" initials="ZW" lastIdx="2" clrIdx="0">
    <p:extLst>
      <p:ext uri="{19B8F6BF-5375-455C-9EA6-DF929625EA0E}">
        <p15:presenceInfo xmlns:p15="http://schemas.microsoft.com/office/powerpoint/2012/main" userId="Zhiyuan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E6E6"/>
    <a:srgbClr val="A30000"/>
    <a:srgbClr val="006000"/>
    <a:srgbClr val="262686"/>
    <a:srgbClr val="EA700E"/>
    <a:srgbClr val="E2F0D9"/>
    <a:srgbClr val="E9E9F3"/>
    <a:srgbClr val="F79646"/>
    <a:srgbClr val="009900"/>
    <a:srgbClr val="68A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64BF-33B9-403C-820F-4BE3480DC859}" v="1" dt="2022-10-24T01:48:58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69977" autoAdjust="0"/>
  </p:normalViewPr>
  <p:slideViewPr>
    <p:cSldViewPr snapToGrid="0">
      <p:cViewPr varScale="1">
        <p:scale>
          <a:sx n="79" d="100"/>
          <a:sy n="79" d="100"/>
        </p:scale>
        <p:origin x="16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B8BC-8762-4041-80E2-555111F66107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7D65-6A24-415C-8558-04F58EB7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每个同学将进展总结成一页</a:t>
            </a:r>
            <a:r>
              <a:rPr lang="en-US" altLang="zh-CN" b="1" dirty="0"/>
              <a:t>PPT</a:t>
            </a:r>
            <a:r>
              <a:rPr lang="zh-CN" altLang="en-US" b="1" dirty="0"/>
              <a:t>，做到逐条列举、高度凝炼、图文结合（如果有示意图或实验图）。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进展可以是</a:t>
            </a:r>
            <a:r>
              <a:rPr lang="en-US" altLang="zh-CN" dirty="0"/>
              <a:t>: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针对</a:t>
            </a:r>
            <a:r>
              <a:rPr lang="en-US" altLang="zh-CN" dirty="0"/>
              <a:t>….</a:t>
            </a:r>
            <a:r>
              <a:rPr lang="zh-CN" altLang="en-US" dirty="0"/>
              <a:t>进行了</a:t>
            </a:r>
            <a:r>
              <a:rPr lang="en-US" altLang="zh-CN" dirty="0"/>
              <a:t>…</a:t>
            </a:r>
            <a:r>
              <a:rPr lang="zh-CN" altLang="en-US" dirty="0"/>
              <a:t>实验（附上实验结果图从而便于讨论）；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</a:t>
            </a:r>
            <a:r>
              <a:rPr lang="en-US" altLang="zh-CN" dirty="0"/>
              <a:t>…</a:t>
            </a:r>
            <a:r>
              <a:rPr lang="zh-CN" altLang="en-US" dirty="0"/>
              <a:t>系统花了系统框图（附上框图从而便于讨论）；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编写</a:t>
            </a:r>
            <a:r>
              <a:rPr lang="en-US" altLang="zh-CN" dirty="0"/>
              <a:t>….</a:t>
            </a:r>
            <a:r>
              <a:rPr lang="zh-CN" altLang="en-US" dirty="0"/>
              <a:t>代码，遇到</a:t>
            </a:r>
            <a:r>
              <a:rPr lang="en-US" altLang="zh-CN" dirty="0"/>
              <a:t>…</a:t>
            </a:r>
            <a:r>
              <a:rPr lang="zh-CN" altLang="en-US" dirty="0"/>
              <a:t>问题；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调研</a:t>
            </a:r>
            <a:r>
              <a:rPr lang="en-US" altLang="zh-CN" dirty="0"/>
              <a:t>….</a:t>
            </a:r>
            <a:r>
              <a:rPr lang="zh-CN" altLang="en-US" dirty="0"/>
              <a:t>方向的文献，得到了</a:t>
            </a:r>
            <a:r>
              <a:rPr lang="en-US" altLang="zh-CN" dirty="0"/>
              <a:t>…..</a:t>
            </a:r>
            <a:r>
              <a:rPr lang="zh-CN" altLang="en-US" dirty="0"/>
              <a:t>启发，进行了</a:t>
            </a:r>
            <a:r>
              <a:rPr lang="en-US" altLang="zh-CN" dirty="0"/>
              <a:t>….</a:t>
            </a:r>
            <a:r>
              <a:rPr lang="zh-CN" altLang="en-US" dirty="0"/>
              <a:t>的总结分类；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准备课程作业</a:t>
            </a:r>
            <a:r>
              <a:rPr lang="en-US" altLang="zh-CN" dirty="0"/>
              <a:t>/</a:t>
            </a:r>
            <a:r>
              <a:rPr lang="zh-CN" altLang="en-US" dirty="0"/>
              <a:t>考试；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每个同学将下周的计划总结为一页</a:t>
            </a:r>
            <a:r>
              <a:rPr lang="en-US" altLang="zh-CN" b="1" dirty="0"/>
              <a:t>PPT</a:t>
            </a:r>
            <a:r>
              <a:rPr lang="zh-CN" altLang="en-US" b="1" dirty="0"/>
              <a:t>，应做到具体、具有可操作性。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错误的例子：下周计划吃一个西瓜。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正确的例子：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….</a:t>
            </a:r>
            <a:r>
              <a:rPr lang="zh-CN" altLang="en-US" dirty="0"/>
              <a:t>获取刀子；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以</a:t>
            </a:r>
            <a:r>
              <a:rPr lang="en-US" altLang="zh-CN" dirty="0"/>
              <a:t>…</a:t>
            </a:r>
            <a:r>
              <a:rPr lang="zh-CN" altLang="en-US" dirty="0"/>
              <a:t>方式将西瓜切成</a:t>
            </a:r>
            <a:r>
              <a:rPr lang="en-US" altLang="zh-CN" dirty="0"/>
              <a:t>….</a:t>
            </a:r>
            <a:r>
              <a:rPr lang="zh-CN" altLang="en-US" dirty="0"/>
              <a:t>样子；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按照</a:t>
            </a:r>
            <a:r>
              <a:rPr lang="en-US" altLang="zh-CN" dirty="0"/>
              <a:t>….</a:t>
            </a:r>
            <a:r>
              <a:rPr lang="zh-CN" altLang="en-US" dirty="0"/>
              <a:t>规律，安排吃西瓜的时间、地点。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3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8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89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0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王志远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7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7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24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王志远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928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5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05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23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03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72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3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8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3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42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单乾：上周进展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624840"/>
            <a:ext cx="10086661" cy="146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针对先前模拟中，修改内核后虚拟机运行中偶尔出现卡死的问题：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由空指针与错误的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解引用导致，已修复相关代码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多次测试未再发现卡死问题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28">
            <a:extLst>
              <a:ext uri="{FF2B5EF4-FFF2-40B4-BE49-F238E27FC236}">
                <a16:creationId xmlns:a16="http://schemas.microsoft.com/office/drawing/2014/main" id="{9D36B0F7-9F1F-46E3-BA33-95B4BED5A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2093960"/>
            <a:ext cx="5764758" cy="364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为了实现负载感知功能，梳理了整体逻辑与使用的工具链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数据包嗅探：使用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libpcap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抓包几乎不影响正常的路由转发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提供了回调函数，便于自定义功能实现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队列占用查询：使用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libnl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消息获取队列占用长度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相应调整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FRRouting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中的配置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91780CE-6F79-4F15-8F2D-A4FF7C0370C7}"/>
              </a:ext>
            </a:extLst>
          </p:cNvPr>
          <p:cNvSpPr/>
          <p:nvPr/>
        </p:nvSpPr>
        <p:spPr>
          <a:xfrm>
            <a:off x="6297038" y="1629110"/>
            <a:ext cx="5894962" cy="1933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F2EC35B-FA3B-4FB2-9396-B1F802B463B5}"/>
              </a:ext>
            </a:extLst>
          </p:cNvPr>
          <p:cNvSpPr/>
          <p:nvPr/>
        </p:nvSpPr>
        <p:spPr>
          <a:xfrm>
            <a:off x="6297038" y="3563080"/>
            <a:ext cx="5894962" cy="1649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3C9F135-2B37-414E-903F-2FDE0EE6835C}"/>
              </a:ext>
            </a:extLst>
          </p:cNvPr>
          <p:cNvSpPr txBox="1"/>
          <p:nvPr/>
        </p:nvSpPr>
        <p:spPr>
          <a:xfrm>
            <a:off x="6296258" y="1618378"/>
            <a:ext cx="110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用户空间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131379E-F575-4C27-8526-3E25778B0B2F}"/>
              </a:ext>
            </a:extLst>
          </p:cNvPr>
          <p:cNvSpPr txBox="1"/>
          <p:nvPr/>
        </p:nvSpPr>
        <p:spPr>
          <a:xfrm>
            <a:off x="6297038" y="3545261"/>
            <a:ext cx="110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内核空间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C23BEB6-63D6-4D6A-9583-F62D17EBECA4}"/>
              </a:ext>
            </a:extLst>
          </p:cNvPr>
          <p:cNvSpPr txBox="1"/>
          <p:nvPr/>
        </p:nvSpPr>
        <p:spPr>
          <a:xfrm>
            <a:off x="6851385" y="4075012"/>
            <a:ext cx="12262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BPF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11C8BE0-F2A1-42DE-AEAD-EEF79ABD7E37}"/>
              </a:ext>
            </a:extLst>
          </p:cNvPr>
          <p:cNvSpPr txBox="1"/>
          <p:nvPr/>
        </p:nvSpPr>
        <p:spPr>
          <a:xfrm>
            <a:off x="6851385" y="5027600"/>
            <a:ext cx="47862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网卡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E7985BC-C9B4-4ED2-A831-21D0FF70AAB3}"/>
              </a:ext>
            </a:extLst>
          </p:cNvPr>
          <p:cNvSpPr txBox="1"/>
          <p:nvPr/>
        </p:nvSpPr>
        <p:spPr>
          <a:xfrm>
            <a:off x="8631027" y="3936512"/>
            <a:ext cx="122620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协议栈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路由转发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3C4091E-D083-49AC-8D3E-3534655F04A3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7464487" y="4444344"/>
            <a:ext cx="0" cy="583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17C3BF2-29F0-4454-B482-F6739919E4FB}"/>
              </a:ext>
            </a:extLst>
          </p:cNvPr>
          <p:cNvSpPr txBox="1"/>
          <p:nvPr/>
        </p:nvSpPr>
        <p:spPr>
          <a:xfrm>
            <a:off x="6560528" y="2731385"/>
            <a:ext cx="18079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数据包嗅探模块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FDB451-AA2C-492A-A6E9-9FA76C86FB2C}"/>
              </a:ext>
            </a:extLst>
          </p:cNvPr>
          <p:cNvSpPr txBox="1"/>
          <p:nvPr/>
        </p:nvSpPr>
        <p:spPr>
          <a:xfrm>
            <a:off x="10410671" y="4075012"/>
            <a:ext cx="12262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qdisc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CBE6781-4A26-4351-8B66-91F34A075165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8077589" y="4259678"/>
            <a:ext cx="5534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141D263-CD5F-41E7-AEEF-9B992E06E4E1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9857231" y="4259678"/>
            <a:ext cx="5534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7EB2EDC-7740-4A39-B14E-9BC6A98F3FB9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1023773" y="4444344"/>
            <a:ext cx="0" cy="5832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图片 56">
            <a:extLst>
              <a:ext uri="{FF2B5EF4-FFF2-40B4-BE49-F238E27FC236}">
                <a16:creationId xmlns:a16="http://schemas.microsoft.com/office/drawing/2014/main" id="{D0D57660-47C5-4091-A48E-BDEAB3DD2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878" y="4629010"/>
            <a:ext cx="369332" cy="369332"/>
          </a:xfrm>
          <a:prstGeom prst="rect">
            <a:avLst/>
          </a:prstGeom>
        </p:spPr>
      </p:pic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3C45346-BA4F-4E6D-A1CE-1D44B4006DFF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flipV="1">
            <a:off x="7464487" y="3100717"/>
            <a:ext cx="0" cy="974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6698D54-1D94-4EA5-951C-8A3612E4BD43}"/>
              </a:ext>
            </a:extLst>
          </p:cNvPr>
          <p:cNvSpPr txBox="1"/>
          <p:nvPr/>
        </p:nvSpPr>
        <p:spPr>
          <a:xfrm>
            <a:off x="7433229" y="3244015"/>
            <a:ext cx="110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855F1C9-3DF6-49AA-8222-B81BEB124400}"/>
              </a:ext>
            </a:extLst>
          </p:cNvPr>
          <p:cNvSpPr txBox="1"/>
          <p:nvPr/>
        </p:nvSpPr>
        <p:spPr>
          <a:xfrm>
            <a:off x="10401210" y="2596547"/>
            <a:ext cx="12356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队列占用查询模块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47FF658-5E2C-4CA5-B04A-732B9AFBDBE1}"/>
              </a:ext>
            </a:extLst>
          </p:cNvPr>
          <p:cNvCxnSpPr>
            <a:cxnSpLocks/>
            <a:stCxn id="52" idx="3"/>
            <a:endCxn id="60" idx="1"/>
          </p:cNvCxnSpPr>
          <p:nvPr/>
        </p:nvCxnSpPr>
        <p:spPr>
          <a:xfrm>
            <a:off x="8368446" y="2916051"/>
            <a:ext cx="2032764" cy="366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B550DB2-0D4C-4B81-951B-5EAD9E9B81C3}"/>
              </a:ext>
            </a:extLst>
          </p:cNvPr>
          <p:cNvCxnSpPr>
            <a:cxnSpLocks/>
            <a:stCxn id="60" idx="2"/>
            <a:endCxn id="53" idx="0"/>
          </p:cNvCxnSpPr>
          <p:nvPr/>
        </p:nvCxnSpPr>
        <p:spPr>
          <a:xfrm>
            <a:off x="11019043" y="3242878"/>
            <a:ext cx="4730" cy="83213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E0051ECE-9D99-4EDC-8684-7ECC696D09FF}"/>
              </a:ext>
            </a:extLst>
          </p:cNvPr>
          <p:cNvSpPr txBox="1"/>
          <p:nvPr/>
        </p:nvSpPr>
        <p:spPr>
          <a:xfrm>
            <a:off x="10028829" y="3243325"/>
            <a:ext cx="110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CD45982-29EE-40AF-A9F9-3D8F5A03EF93}"/>
              </a:ext>
            </a:extLst>
          </p:cNvPr>
          <p:cNvSpPr txBox="1"/>
          <p:nvPr/>
        </p:nvSpPr>
        <p:spPr>
          <a:xfrm>
            <a:off x="8830091" y="2590727"/>
            <a:ext cx="110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回调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C4855FC-7297-4617-AF8F-93CAB720FF03}"/>
              </a:ext>
            </a:extLst>
          </p:cNvPr>
          <p:cNvSpPr txBox="1"/>
          <p:nvPr/>
        </p:nvSpPr>
        <p:spPr>
          <a:xfrm>
            <a:off x="8340170" y="1933669"/>
            <a:ext cx="18079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FRRouting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A67C2583-9931-4959-A475-0939315F63E1}"/>
              </a:ext>
            </a:extLst>
          </p:cNvPr>
          <p:cNvCxnSpPr>
            <a:cxnSpLocks/>
            <a:stCxn id="60" idx="0"/>
            <a:endCxn id="65" idx="3"/>
          </p:cNvCxnSpPr>
          <p:nvPr/>
        </p:nvCxnSpPr>
        <p:spPr>
          <a:xfrm rot="16200000" flipV="1">
            <a:off x="10344460" y="1921963"/>
            <a:ext cx="478212" cy="87095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174139C-D5A5-4D30-9DBC-F895BBBB5DE3}"/>
              </a:ext>
            </a:extLst>
          </p:cNvPr>
          <p:cNvSpPr txBox="1"/>
          <p:nvPr/>
        </p:nvSpPr>
        <p:spPr>
          <a:xfrm>
            <a:off x="10963267" y="2166168"/>
            <a:ext cx="1109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25A1E12A-2A39-4CB8-AFA0-D982C53748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504" y="3914593"/>
            <a:ext cx="369332" cy="369332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779C6CF0-B9BE-4BCC-AD6C-7749517AD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422" y="3900850"/>
            <a:ext cx="369332" cy="36933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9445BDC8-C466-4F12-B4F0-C4906C890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303" y="4586944"/>
            <a:ext cx="369332" cy="369332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3719C729-F99E-4AEF-941B-7C68102C5C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922" y="3589938"/>
            <a:ext cx="369332" cy="369332"/>
          </a:xfrm>
          <a:prstGeom prst="rect">
            <a:avLst/>
          </a:prstGeom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3EAB0DE1-25F7-41F2-B423-6A49305388B1}"/>
              </a:ext>
            </a:extLst>
          </p:cNvPr>
          <p:cNvSpPr txBox="1"/>
          <p:nvPr/>
        </p:nvSpPr>
        <p:spPr>
          <a:xfrm>
            <a:off x="526773" y="5652662"/>
            <a:ext cx="10436493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目前进度：两个库已基本学习完毕，两个模块各自功能已实现，模块间待整合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60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单乾：下周计划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5" y="624840"/>
            <a:ext cx="11046100" cy="20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负载感知功能中的各模块进行整合，测试整体功能是否符合预期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在轻、重负载条件下开展试验，观察与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omnet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结果（或趋势）是否一致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1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23173</TotalTime>
  <Words>360</Words>
  <Application>Microsoft Office PowerPoint</Application>
  <PresentationFormat>宽屏</PresentationFormat>
  <Paragraphs>50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微软雅黑</vt:lpstr>
      <vt:lpstr>等线 Light</vt:lpstr>
      <vt:lpstr>Calibri Light</vt:lpstr>
      <vt:lpstr>Wingdings</vt:lpstr>
      <vt:lpstr>Calibri</vt:lpstr>
      <vt:lpstr>等线</vt:lpstr>
      <vt:lpstr>Office 主题​​</vt:lpstr>
      <vt:lpstr>1_Office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Zhiyuan Wang</dc:creator>
  <cp:lastModifiedBy>Locksoyev S</cp:lastModifiedBy>
  <cp:revision>5079</cp:revision>
  <dcterms:created xsi:type="dcterms:W3CDTF">2021-04-27T06:14:59Z</dcterms:created>
  <dcterms:modified xsi:type="dcterms:W3CDTF">2023-12-26T07:00:06Z</dcterms:modified>
</cp:coreProperties>
</file>