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5"/>
  </p:notesMasterIdLst>
  <p:sldIdLst>
    <p:sldId id="734" r:id="rId3"/>
    <p:sldId id="735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等线" panose="02010600030101010101" pitchFamily="2" charset="-122"/>
      <p:regular r:id="rId12"/>
      <p:bold r:id="rId13"/>
    </p:embeddedFont>
    <p:embeddedFont>
      <p:font typeface="等线 Light" panose="02010600030101010101" pitchFamily="2" charset="-122"/>
      <p:regular r:id="rId14"/>
    </p:embeddedFont>
    <p:embeddedFont>
      <p:font typeface="微软雅黑" panose="020B0503020204020204" pitchFamily="34" charset="-122"/>
      <p:regular r:id="rId15"/>
      <p:bold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yuan Wang" initials="ZW" lastIdx="2" clrIdx="0">
    <p:extLst>
      <p:ext uri="{19B8F6BF-5375-455C-9EA6-DF929625EA0E}">
        <p15:presenceInfo xmlns:p15="http://schemas.microsoft.com/office/powerpoint/2012/main" userId="Zhiyuan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9F3"/>
    <a:srgbClr val="F9E6E6"/>
    <a:srgbClr val="A30000"/>
    <a:srgbClr val="006000"/>
    <a:srgbClr val="262686"/>
    <a:srgbClr val="EA700E"/>
    <a:srgbClr val="E2F0D9"/>
    <a:srgbClr val="F79646"/>
    <a:srgbClr val="009900"/>
    <a:srgbClr val="68A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64BF-33B9-403C-820F-4BE3480DC859}" v="1" dt="2022-10-24T01:48:58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75736" autoAdjust="0"/>
  </p:normalViewPr>
  <p:slideViewPr>
    <p:cSldViewPr snapToGrid="0">
      <p:cViewPr>
        <p:scale>
          <a:sx n="75" d="100"/>
          <a:sy n="75" d="100"/>
        </p:scale>
        <p:origin x="177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B8BC-8762-4041-80E2-555111F66107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7D65-6A24-415C-8558-04F58EB7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每个同学将进展总结成一页</a:t>
            </a:r>
            <a:r>
              <a:rPr lang="en-US" altLang="zh-CN" b="1" dirty="0"/>
              <a:t>PPT</a:t>
            </a:r>
            <a:r>
              <a:rPr lang="zh-CN" altLang="en-US" b="1" dirty="0"/>
              <a:t>，做到逐条列举、高度凝炼、图文结合（如果有示意图或实验图）。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进展可以是</a:t>
            </a:r>
            <a:r>
              <a:rPr lang="en-US" altLang="zh-CN" dirty="0"/>
              <a:t>: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针对</a:t>
            </a:r>
            <a:r>
              <a:rPr lang="en-US" altLang="zh-CN" dirty="0"/>
              <a:t>….</a:t>
            </a:r>
            <a:r>
              <a:rPr lang="zh-CN" altLang="en-US" dirty="0"/>
              <a:t>进行了</a:t>
            </a:r>
            <a:r>
              <a:rPr lang="en-US" altLang="zh-CN" dirty="0"/>
              <a:t>…</a:t>
            </a:r>
            <a:r>
              <a:rPr lang="zh-CN" altLang="en-US" dirty="0"/>
              <a:t>实验（附上实验结果图从而便于讨论）；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</a:t>
            </a:r>
            <a:r>
              <a:rPr lang="en-US" altLang="zh-CN" dirty="0"/>
              <a:t>…</a:t>
            </a:r>
            <a:r>
              <a:rPr lang="zh-CN" altLang="en-US" dirty="0"/>
              <a:t>系统花了系统框图（附上框图从而便于讨论）；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编写</a:t>
            </a:r>
            <a:r>
              <a:rPr lang="en-US" altLang="zh-CN" dirty="0"/>
              <a:t>….</a:t>
            </a:r>
            <a:r>
              <a:rPr lang="zh-CN" altLang="en-US" dirty="0"/>
              <a:t>代码，遇到</a:t>
            </a:r>
            <a:r>
              <a:rPr lang="en-US" altLang="zh-CN" dirty="0"/>
              <a:t>…</a:t>
            </a:r>
            <a:r>
              <a:rPr lang="zh-CN" altLang="en-US" dirty="0"/>
              <a:t>问题；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调研</a:t>
            </a:r>
            <a:r>
              <a:rPr lang="en-US" altLang="zh-CN" dirty="0"/>
              <a:t>….</a:t>
            </a:r>
            <a:r>
              <a:rPr lang="zh-CN" altLang="en-US" dirty="0"/>
              <a:t>方向的文献，得到了</a:t>
            </a:r>
            <a:r>
              <a:rPr lang="en-US" altLang="zh-CN" dirty="0"/>
              <a:t>…..</a:t>
            </a:r>
            <a:r>
              <a:rPr lang="zh-CN" altLang="en-US" dirty="0"/>
              <a:t>启发，进行了</a:t>
            </a:r>
            <a:r>
              <a:rPr lang="en-US" altLang="zh-CN" dirty="0"/>
              <a:t>….</a:t>
            </a:r>
            <a:r>
              <a:rPr lang="zh-CN" altLang="en-US" dirty="0"/>
              <a:t>的总结分类；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准备课程作业</a:t>
            </a:r>
            <a:r>
              <a:rPr lang="en-US" altLang="zh-CN" dirty="0"/>
              <a:t>/</a:t>
            </a:r>
            <a:r>
              <a:rPr lang="zh-CN" altLang="en-US" dirty="0"/>
              <a:t>考试；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每个同学将下周的计划总结为一页</a:t>
            </a:r>
            <a:r>
              <a:rPr lang="en-US" altLang="zh-CN" b="1" dirty="0"/>
              <a:t>PPT</a:t>
            </a:r>
            <a:r>
              <a:rPr lang="zh-CN" altLang="en-US" b="1" dirty="0"/>
              <a:t>，应做到具体、具有可操作性。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错误的例子：下周计划吃一个西瓜。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正确的例子：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….</a:t>
            </a:r>
            <a:r>
              <a:rPr lang="zh-CN" altLang="en-US" dirty="0"/>
              <a:t>获取刀子；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以</a:t>
            </a:r>
            <a:r>
              <a:rPr lang="en-US" altLang="zh-CN" dirty="0"/>
              <a:t>…</a:t>
            </a:r>
            <a:r>
              <a:rPr lang="zh-CN" altLang="en-US" dirty="0"/>
              <a:t>方式将西瓜切成</a:t>
            </a:r>
            <a:r>
              <a:rPr lang="en-US" altLang="zh-CN" dirty="0"/>
              <a:t>….</a:t>
            </a:r>
            <a:r>
              <a:rPr lang="zh-CN" altLang="en-US" dirty="0"/>
              <a:t>样子；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按照</a:t>
            </a:r>
            <a:r>
              <a:rPr lang="en-US" altLang="zh-CN" dirty="0"/>
              <a:t>….</a:t>
            </a:r>
            <a:r>
              <a:rPr lang="zh-CN" altLang="en-US" dirty="0"/>
              <a:t>规律，安排吃西瓜的时间、地点。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3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8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89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0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王志远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7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7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24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王志远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928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5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05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23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03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72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3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8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3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42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单乾：上周进展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624840"/>
            <a:ext cx="5963997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实现了负载感知功能，已进行了功能测试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91780CE-6F79-4F15-8F2D-A4FF7C0370C7}"/>
              </a:ext>
            </a:extLst>
          </p:cNvPr>
          <p:cNvSpPr/>
          <p:nvPr/>
        </p:nvSpPr>
        <p:spPr>
          <a:xfrm>
            <a:off x="797938" y="1250698"/>
            <a:ext cx="6453762" cy="1209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2EC35B-FA3B-4FB2-9396-B1F802B463B5}"/>
              </a:ext>
            </a:extLst>
          </p:cNvPr>
          <p:cNvSpPr/>
          <p:nvPr/>
        </p:nvSpPr>
        <p:spPr>
          <a:xfrm>
            <a:off x="797938" y="2459994"/>
            <a:ext cx="6453762" cy="1649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3C9F135-2B37-414E-903F-2FDE0EE6835C}"/>
              </a:ext>
            </a:extLst>
          </p:cNvPr>
          <p:cNvSpPr txBox="1"/>
          <p:nvPr/>
        </p:nvSpPr>
        <p:spPr>
          <a:xfrm>
            <a:off x="797547" y="1238919"/>
            <a:ext cx="110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用户空间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131379E-F575-4C27-8526-3E25778B0B2F}"/>
              </a:ext>
            </a:extLst>
          </p:cNvPr>
          <p:cNvSpPr txBox="1"/>
          <p:nvPr/>
        </p:nvSpPr>
        <p:spPr>
          <a:xfrm>
            <a:off x="797938" y="2442175"/>
            <a:ext cx="110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内核空间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11C8BE0-F2A1-42DE-AEAD-EEF79ABD7E37}"/>
              </a:ext>
            </a:extLst>
          </p:cNvPr>
          <p:cNvSpPr txBox="1"/>
          <p:nvPr/>
        </p:nvSpPr>
        <p:spPr>
          <a:xfrm>
            <a:off x="1352285" y="3924514"/>
            <a:ext cx="110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网卡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E7985BC-C9B4-4ED2-A831-21D0FF70AAB3}"/>
              </a:ext>
            </a:extLst>
          </p:cNvPr>
          <p:cNvSpPr txBox="1"/>
          <p:nvPr/>
        </p:nvSpPr>
        <p:spPr>
          <a:xfrm>
            <a:off x="2199820" y="2971926"/>
            <a:ext cx="18079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路由、转发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FDB451-AA2C-492A-A6E9-9FA76C86FB2C}"/>
              </a:ext>
            </a:extLst>
          </p:cNvPr>
          <p:cNvSpPr txBox="1"/>
          <p:nvPr/>
        </p:nvSpPr>
        <p:spPr>
          <a:xfrm>
            <a:off x="4704678" y="2971926"/>
            <a:ext cx="16305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ip_output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141D263-CD5F-41E7-AEEF-9B992E06E4E1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4007737" y="3156592"/>
            <a:ext cx="696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855F1C9-3DF6-49AA-8222-B81BEB124400}"/>
              </a:ext>
            </a:extLst>
          </p:cNvPr>
          <p:cNvSpPr txBox="1"/>
          <p:nvPr/>
        </p:nvSpPr>
        <p:spPr>
          <a:xfrm>
            <a:off x="4902110" y="1493461"/>
            <a:ext cx="12356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负载感知模块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B550DB2-0D4C-4B81-951B-5EAD9E9B81C3}"/>
              </a:ext>
            </a:extLst>
          </p:cNvPr>
          <p:cNvCxnSpPr>
            <a:cxnSpLocks/>
            <a:stCxn id="60" idx="2"/>
            <a:endCxn id="53" idx="0"/>
          </p:cNvCxnSpPr>
          <p:nvPr/>
        </p:nvCxnSpPr>
        <p:spPr>
          <a:xfrm flipH="1">
            <a:off x="5519941" y="2139792"/>
            <a:ext cx="2" cy="83213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E0051ECE-9D99-4EDC-8684-7ECC696D09FF}"/>
              </a:ext>
            </a:extLst>
          </p:cNvPr>
          <p:cNvSpPr txBox="1"/>
          <p:nvPr/>
        </p:nvSpPr>
        <p:spPr>
          <a:xfrm>
            <a:off x="5451316" y="2433317"/>
            <a:ext cx="103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负载信息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C4855FC-7297-4617-AF8F-93CAB720FF03}"/>
              </a:ext>
            </a:extLst>
          </p:cNvPr>
          <p:cNvSpPr txBox="1"/>
          <p:nvPr/>
        </p:nvSpPr>
        <p:spPr>
          <a:xfrm>
            <a:off x="2485946" y="1626942"/>
            <a:ext cx="123566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路由软件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174139C-D5A5-4D30-9DBC-F895BBBB5DE3}"/>
              </a:ext>
            </a:extLst>
          </p:cNvPr>
          <p:cNvSpPr txBox="1"/>
          <p:nvPr/>
        </p:nvSpPr>
        <p:spPr>
          <a:xfrm>
            <a:off x="3801470" y="1471488"/>
            <a:ext cx="110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更新配置</a:t>
            </a: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25A1E12A-2A39-4CB8-AFA0-D982C53748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66" y="3355887"/>
            <a:ext cx="369332" cy="369332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779C6CF0-B9BE-4BCC-AD6C-7749517AD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17" y="2790518"/>
            <a:ext cx="369332" cy="36933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9445BDC8-C466-4F12-B4F0-C4906C890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905" y="3357536"/>
            <a:ext cx="369332" cy="369332"/>
          </a:xfrm>
          <a:prstGeom prst="rect">
            <a:avLst/>
          </a:prstGeom>
        </p:spPr>
      </p:pic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EB2DA5C4-0F4F-4DBC-8DAF-C7956DD9DA08}"/>
              </a:ext>
            </a:extLst>
          </p:cNvPr>
          <p:cNvCxnSpPr>
            <a:cxnSpLocks/>
            <a:stCxn id="48" idx="0"/>
            <a:endCxn id="49" idx="1"/>
          </p:cNvCxnSpPr>
          <p:nvPr/>
        </p:nvCxnSpPr>
        <p:spPr>
          <a:xfrm rot="5400000" flipH="1" flipV="1">
            <a:off x="1669460" y="3394154"/>
            <a:ext cx="767922" cy="2927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0604AB5-915D-46CD-9D29-8D3FC8CD5F2B}"/>
              </a:ext>
            </a:extLst>
          </p:cNvPr>
          <p:cNvSpPr txBox="1"/>
          <p:nvPr/>
        </p:nvSpPr>
        <p:spPr>
          <a:xfrm>
            <a:off x="5971044" y="3924514"/>
            <a:ext cx="110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网卡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EE718BC-7D08-4E89-BF4F-088A3B12396D}"/>
              </a:ext>
            </a:extLst>
          </p:cNvPr>
          <p:cNvCxnSpPr>
            <a:cxnSpLocks/>
            <a:stCxn id="65" idx="2"/>
            <a:endCxn id="49" idx="0"/>
          </p:cNvCxnSpPr>
          <p:nvPr/>
        </p:nvCxnSpPr>
        <p:spPr>
          <a:xfrm>
            <a:off x="3103779" y="1996274"/>
            <a:ext cx="0" cy="97565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5AB80C3-E9A5-4D4C-9C8A-B8FC6CF9BB87}"/>
              </a:ext>
            </a:extLst>
          </p:cNvPr>
          <p:cNvCxnSpPr>
            <a:cxnSpLocks/>
            <a:stCxn id="60" idx="1"/>
            <a:endCxn id="65" idx="3"/>
          </p:cNvCxnSpPr>
          <p:nvPr/>
        </p:nvCxnSpPr>
        <p:spPr>
          <a:xfrm flipH="1" flipV="1">
            <a:off x="3721611" y="1811608"/>
            <a:ext cx="1180499" cy="50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CBE32692-AC3F-4B16-BF62-776D4445C64C}"/>
              </a:ext>
            </a:extLst>
          </p:cNvPr>
          <p:cNvCxnSpPr>
            <a:cxnSpLocks/>
            <a:stCxn id="53" idx="3"/>
            <a:endCxn id="50" idx="0"/>
          </p:cNvCxnSpPr>
          <p:nvPr/>
        </p:nvCxnSpPr>
        <p:spPr>
          <a:xfrm>
            <a:off x="6335204" y="3156592"/>
            <a:ext cx="190577" cy="76792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对话气泡: 矩形 89">
            <a:extLst>
              <a:ext uri="{FF2B5EF4-FFF2-40B4-BE49-F238E27FC236}">
                <a16:creationId xmlns:a16="http://schemas.microsoft.com/office/drawing/2014/main" id="{0953482B-5176-440D-9AF4-6D2B2E23E78C}"/>
              </a:ext>
            </a:extLst>
          </p:cNvPr>
          <p:cNvSpPr/>
          <p:nvPr/>
        </p:nvSpPr>
        <p:spPr>
          <a:xfrm>
            <a:off x="6191451" y="2520915"/>
            <a:ext cx="5823866" cy="3417065"/>
          </a:xfrm>
          <a:custGeom>
            <a:avLst/>
            <a:gdLst>
              <a:gd name="connsiteX0" fmla="*/ 0 w 4633437"/>
              <a:gd name="connsiteY0" fmla="*/ 0 h 3417065"/>
              <a:gd name="connsiteX1" fmla="*/ 772240 w 4633437"/>
              <a:gd name="connsiteY1" fmla="*/ 0 h 3417065"/>
              <a:gd name="connsiteX2" fmla="*/ 772240 w 4633437"/>
              <a:gd name="connsiteY2" fmla="*/ 0 h 3417065"/>
              <a:gd name="connsiteX3" fmla="*/ 1930599 w 4633437"/>
              <a:gd name="connsiteY3" fmla="*/ 0 h 3417065"/>
              <a:gd name="connsiteX4" fmla="*/ 4633437 w 4633437"/>
              <a:gd name="connsiteY4" fmla="*/ 0 h 3417065"/>
              <a:gd name="connsiteX5" fmla="*/ 4633437 w 4633437"/>
              <a:gd name="connsiteY5" fmla="*/ 1993288 h 3417065"/>
              <a:gd name="connsiteX6" fmla="*/ 4633437 w 4633437"/>
              <a:gd name="connsiteY6" fmla="*/ 1993288 h 3417065"/>
              <a:gd name="connsiteX7" fmla="*/ 4633437 w 4633437"/>
              <a:gd name="connsiteY7" fmla="*/ 2847554 h 3417065"/>
              <a:gd name="connsiteX8" fmla="*/ 4633437 w 4633437"/>
              <a:gd name="connsiteY8" fmla="*/ 3417065 h 3417065"/>
              <a:gd name="connsiteX9" fmla="*/ 1930599 w 4633437"/>
              <a:gd name="connsiteY9" fmla="*/ 3417065 h 3417065"/>
              <a:gd name="connsiteX10" fmla="*/ 772240 w 4633437"/>
              <a:gd name="connsiteY10" fmla="*/ 3417065 h 3417065"/>
              <a:gd name="connsiteX11" fmla="*/ 772240 w 4633437"/>
              <a:gd name="connsiteY11" fmla="*/ 3417065 h 3417065"/>
              <a:gd name="connsiteX12" fmla="*/ 0 w 4633437"/>
              <a:gd name="connsiteY12" fmla="*/ 3417065 h 3417065"/>
              <a:gd name="connsiteX13" fmla="*/ 0 w 4633437"/>
              <a:gd name="connsiteY13" fmla="*/ 2847554 h 3417065"/>
              <a:gd name="connsiteX14" fmla="*/ -1174669 w 4633437"/>
              <a:gd name="connsiteY14" fmla="*/ 2305323 h 3417065"/>
              <a:gd name="connsiteX15" fmla="*/ 0 w 4633437"/>
              <a:gd name="connsiteY15" fmla="*/ 1993288 h 3417065"/>
              <a:gd name="connsiteX16" fmla="*/ 0 w 4633437"/>
              <a:gd name="connsiteY16" fmla="*/ 0 h 3417065"/>
              <a:gd name="connsiteX0" fmla="*/ 1174669 w 5808106"/>
              <a:gd name="connsiteY0" fmla="*/ 0 h 3417065"/>
              <a:gd name="connsiteX1" fmla="*/ 1946909 w 5808106"/>
              <a:gd name="connsiteY1" fmla="*/ 0 h 3417065"/>
              <a:gd name="connsiteX2" fmla="*/ 1946909 w 5808106"/>
              <a:gd name="connsiteY2" fmla="*/ 0 h 3417065"/>
              <a:gd name="connsiteX3" fmla="*/ 3105268 w 5808106"/>
              <a:gd name="connsiteY3" fmla="*/ 0 h 3417065"/>
              <a:gd name="connsiteX4" fmla="*/ 5808106 w 5808106"/>
              <a:gd name="connsiteY4" fmla="*/ 0 h 3417065"/>
              <a:gd name="connsiteX5" fmla="*/ 5808106 w 5808106"/>
              <a:gd name="connsiteY5" fmla="*/ 1993288 h 3417065"/>
              <a:gd name="connsiteX6" fmla="*/ 5808106 w 5808106"/>
              <a:gd name="connsiteY6" fmla="*/ 1993288 h 3417065"/>
              <a:gd name="connsiteX7" fmla="*/ 5808106 w 5808106"/>
              <a:gd name="connsiteY7" fmla="*/ 2847554 h 3417065"/>
              <a:gd name="connsiteX8" fmla="*/ 5808106 w 5808106"/>
              <a:gd name="connsiteY8" fmla="*/ 3417065 h 3417065"/>
              <a:gd name="connsiteX9" fmla="*/ 3105268 w 5808106"/>
              <a:gd name="connsiteY9" fmla="*/ 3417065 h 3417065"/>
              <a:gd name="connsiteX10" fmla="*/ 1946909 w 5808106"/>
              <a:gd name="connsiteY10" fmla="*/ 3417065 h 3417065"/>
              <a:gd name="connsiteX11" fmla="*/ 1946909 w 5808106"/>
              <a:gd name="connsiteY11" fmla="*/ 3417065 h 3417065"/>
              <a:gd name="connsiteX12" fmla="*/ 1174669 w 5808106"/>
              <a:gd name="connsiteY12" fmla="*/ 3417065 h 3417065"/>
              <a:gd name="connsiteX13" fmla="*/ 1174669 w 5808106"/>
              <a:gd name="connsiteY13" fmla="*/ 2847554 h 3417065"/>
              <a:gd name="connsiteX14" fmla="*/ 0 w 5808106"/>
              <a:gd name="connsiteY14" fmla="*/ 2305323 h 3417065"/>
              <a:gd name="connsiteX15" fmla="*/ 1165144 w 5808106"/>
              <a:gd name="connsiteY15" fmla="*/ 669313 h 3417065"/>
              <a:gd name="connsiteX16" fmla="*/ 1174669 w 5808106"/>
              <a:gd name="connsiteY16" fmla="*/ 0 h 3417065"/>
              <a:gd name="connsiteX0" fmla="*/ 1174669 w 5808106"/>
              <a:gd name="connsiteY0" fmla="*/ 0 h 3417065"/>
              <a:gd name="connsiteX1" fmla="*/ 1946909 w 5808106"/>
              <a:gd name="connsiteY1" fmla="*/ 0 h 3417065"/>
              <a:gd name="connsiteX2" fmla="*/ 1946909 w 5808106"/>
              <a:gd name="connsiteY2" fmla="*/ 0 h 3417065"/>
              <a:gd name="connsiteX3" fmla="*/ 3105268 w 5808106"/>
              <a:gd name="connsiteY3" fmla="*/ 0 h 3417065"/>
              <a:gd name="connsiteX4" fmla="*/ 5808106 w 5808106"/>
              <a:gd name="connsiteY4" fmla="*/ 0 h 3417065"/>
              <a:gd name="connsiteX5" fmla="*/ 5808106 w 5808106"/>
              <a:gd name="connsiteY5" fmla="*/ 1993288 h 3417065"/>
              <a:gd name="connsiteX6" fmla="*/ 5808106 w 5808106"/>
              <a:gd name="connsiteY6" fmla="*/ 1993288 h 3417065"/>
              <a:gd name="connsiteX7" fmla="*/ 5808106 w 5808106"/>
              <a:gd name="connsiteY7" fmla="*/ 2847554 h 3417065"/>
              <a:gd name="connsiteX8" fmla="*/ 5808106 w 5808106"/>
              <a:gd name="connsiteY8" fmla="*/ 3417065 h 3417065"/>
              <a:gd name="connsiteX9" fmla="*/ 3105268 w 5808106"/>
              <a:gd name="connsiteY9" fmla="*/ 3417065 h 3417065"/>
              <a:gd name="connsiteX10" fmla="*/ 1946909 w 5808106"/>
              <a:gd name="connsiteY10" fmla="*/ 3417065 h 3417065"/>
              <a:gd name="connsiteX11" fmla="*/ 1946909 w 5808106"/>
              <a:gd name="connsiteY11" fmla="*/ 3417065 h 3417065"/>
              <a:gd name="connsiteX12" fmla="*/ 1174669 w 5808106"/>
              <a:gd name="connsiteY12" fmla="*/ 3417065 h 3417065"/>
              <a:gd name="connsiteX13" fmla="*/ 1165144 w 5808106"/>
              <a:gd name="connsiteY13" fmla="*/ 1609304 h 3417065"/>
              <a:gd name="connsiteX14" fmla="*/ 0 w 5808106"/>
              <a:gd name="connsiteY14" fmla="*/ 2305323 h 3417065"/>
              <a:gd name="connsiteX15" fmla="*/ 1165144 w 5808106"/>
              <a:gd name="connsiteY15" fmla="*/ 669313 h 3417065"/>
              <a:gd name="connsiteX16" fmla="*/ 1174669 w 5808106"/>
              <a:gd name="connsiteY16" fmla="*/ 0 h 3417065"/>
              <a:gd name="connsiteX0" fmla="*/ 967405 w 5600842"/>
              <a:gd name="connsiteY0" fmla="*/ 0 h 3417065"/>
              <a:gd name="connsiteX1" fmla="*/ 1739645 w 5600842"/>
              <a:gd name="connsiteY1" fmla="*/ 0 h 3417065"/>
              <a:gd name="connsiteX2" fmla="*/ 1739645 w 5600842"/>
              <a:gd name="connsiteY2" fmla="*/ 0 h 3417065"/>
              <a:gd name="connsiteX3" fmla="*/ 2898004 w 5600842"/>
              <a:gd name="connsiteY3" fmla="*/ 0 h 3417065"/>
              <a:gd name="connsiteX4" fmla="*/ 5600842 w 5600842"/>
              <a:gd name="connsiteY4" fmla="*/ 0 h 3417065"/>
              <a:gd name="connsiteX5" fmla="*/ 5600842 w 5600842"/>
              <a:gd name="connsiteY5" fmla="*/ 1993288 h 3417065"/>
              <a:gd name="connsiteX6" fmla="*/ 5600842 w 5600842"/>
              <a:gd name="connsiteY6" fmla="*/ 1993288 h 3417065"/>
              <a:gd name="connsiteX7" fmla="*/ 5600842 w 5600842"/>
              <a:gd name="connsiteY7" fmla="*/ 2847554 h 3417065"/>
              <a:gd name="connsiteX8" fmla="*/ 5600842 w 5600842"/>
              <a:gd name="connsiteY8" fmla="*/ 3417065 h 3417065"/>
              <a:gd name="connsiteX9" fmla="*/ 2898004 w 5600842"/>
              <a:gd name="connsiteY9" fmla="*/ 3417065 h 3417065"/>
              <a:gd name="connsiteX10" fmla="*/ 1739645 w 5600842"/>
              <a:gd name="connsiteY10" fmla="*/ 3417065 h 3417065"/>
              <a:gd name="connsiteX11" fmla="*/ 1739645 w 5600842"/>
              <a:gd name="connsiteY11" fmla="*/ 3417065 h 3417065"/>
              <a:gd name="connsiteX12" fmla="*/ 967405 w 5600842"/>
              <a:gd name="connsiteY12" fmla="*/ 3417065 h 3417065"/>
              <a:gd name="connsiteX13" fmla="*/ 957880 w 5600842"/>
              <a:gd name="connsiteY13" fmla="*/ 1609304 h 3417065"/>
              <a:gd name="connsiteX14" fmla="*/ 0 w 5600842"/>
              <a:gd name="connsiteY14" fmla="*/ 574059 h 3417065"/>
              <a:gd name="connsiteX15" fmla="*/ 957880 w 5600842"/>
              <a:gd name="connsiteY15" fmla="*/ 669313 h 3417065"/>
              <a:gd name="connsiteX16" fmla="*/ 967405 w 5600842"/>
              <a:gd name="connsiteY16" fmla="*/ 0 h 3417065"/>
              <a:gd name="connsiteX0" fmla="*/ 967405 w 5600842"/>
              <a:gd name="connsiteY0" fmla="*/ 0 h 3417065"/>
              <a:gd name="connsiteX1" fmla="*/ 1739645 w 5600842"/>
              <a:gd name="connsiteY1" fmla="*/ 0 h 3417065"/>
              <a:gd name="connsiteX2" fmla="*/ 1739645 w 5600842"/>
              <a:gd name="connsiteY2" fmla="*/ 0 h 3417065"/>
              <a:gd name="connsiteX3" fmla="*/ 2898004 w 5600842"/>
              <a:gd name="connsiteY3" fmla="*/ 0 h 3417065"/>
              <a:gd name="connsiteX4" fmla="*/ 5600842 w 5600842"/>
              <a:gd name="connsiteY4" fmla="*/ 0 h 3417065"/>
              <a:gd name="connsiteX5" fmla="*/ 5600842 w 5600842"/>
              <a:gd name="connsiteY5" fmla="*/ 1993288 h 3417065"/>
              <a:gd name="connsiteX6" fmla="*/ 5600842 w 5600842"/>
              <a:gd name="connsiteY6" fmla="*/ 1993288 h 3417065"/>
              <a:gd name="connsiteX7" fmla="*/ 5600842 w 5600842"/>
              <a:gd name="connsiteY7" fmla="*/ 2847554 h 3417065"/>
              <a:gd name="connsiteX8" fmla="*/ 5600842 w 5600842"/>
              <a:gd name="connsiteY8" fmla="*/ 3417065 h 3417065"/>
              <a:gd name="connsiteX9" fmla="*/ 2898004 w 5600842"/>
              <a:gd name="connsiteY9" fmla="*/ 3417065 h 3417065"/>
              <a:gd name="connsiteX10" fmla="*/ 1739645 w 5600842"/>
              <a:gd name="connsiteY10" fmla="*/ 3417065 h 3417065"/>
              <a:gd name="connsiteX11" fmla="*/ 1739645 w 5600842"/>
              <a:gd name="connsiteY11" fmla="*/ 3417065 h 3417065"/>
              <a:gd name="connsiteX12" fmla="*/ 967405 w 5600842"/>
              <a:gd name="connsiteY12" fmla="*/ 3417065 h 3417065"/>
              <a:gd name="connsiteX13" fmla="*/ 970072 w 5600842"/>
              <a:gd name="connsiteY13" fmla="*/ 999704 h 3417065"/>
              <a:gd name="connsiteX14" fmla="*/ 0 w 5600842"/>
              <a:gd name="connsiteY14" fmla="*/ 574059 h 3417065"/>
              <a:gd name="connsiteX15" fmla="*/ 957880 w 5600842"/>
              <a:gd name="connsiteY15" fmla="*/ 669313 h 3417065"/>
              <a:gd name="connsiteX16" fmla="*/ 967405 w 5600842"/>
              <a:gd name="connsiteY16" fmla="*/ 0 h 3417065"/>
              <a:gd name="connsiteX0" fmla="*/ 967405 w 5600842"/>
              <a:gd name="connsiteY0" fmla="*/ 0 h 3417065"/>
              <a:gd name="connsiteX1" fmla="*/ 1739645 w 5600842"/>
              <a:gd name="connsiteY1" fmla="*/ 0 h 3417065"/>
              <a:gd name="connsiteX2" fmla="*/ 1739645 w 5600842"/>
              <a:gd name="connsiteY2" fmla="*/ 0 h 3417065"/>
              <a:gd name="connsiteX3" fmla="*/ 2898004 w 5600842"/>
              <a:gd name="connsiteY3" fmla="*/ 0 h 3417065"/>
              <a:gd name="connsiteX4" fmla="*/ 5600842 w 5600842"/>
              <a:gd name="connsiteY4" fmla="*/ 0 h 3417065"/>
              <a:gd name="connsiteX5" fmla="*/ 5600842 w 5600842"/>
              <a:gd name="connsiteY5" fmla="*/ 1993288 h 3417065"/>
              <a:gd name="connsiteX6" fmla="*/ 5600842 w 5600842"/>
              <a:gd name="connsiteY6" fmla="*/ 1993288 h 3417065"/>
              <a:gd name="connsiteX7" fmla="*/ 5600842 w 5600842"/>
              <a:gd name="connsiteY7" fmla="*/ 2847554 h 3417065"/>
              <a:gd name="connsiteX8" fmla="*/ 5600842 w 5600842"/>
              <a:gd name="connsiteY8" fmla="*/ 3417065 h 3417065"/>
              <a:gd name="connsiteX9" fmla="*/ 2898004 w 5600842"/>
              <a:gd name="connsiteY9" fmla="*/ 3417065 h 3417065"/>
              <a:gd name="connsiteX10" fmla="*/ 1739645 w 5600842"/>
              <a:gd name="connsiteY10" fmla="*/ 3417065 h 3417065"/>
              <a:gd name="connsiteX11" fmla="*/ 1739645 w 5600842"/>
              <a:gd name="connsiteY11" fmla="*/ 3417065 h 3417065"/>
              <a:gd name="connsiteX12" fmla="*/ 967405 w 5600842"/>
              <a:gd name="connsiteY12" fmla="*/ 3417065 h 3417065"/>
              <a:gd name="connsiteX13" fmla="*/ 970072 w 5600842"/>
              <a:gd name="connsiteY13" fmla="*/ 999704 h 3417065"/>
              <a:gd name="connsiteX14" fmla="*/ 0 w 5600842"/>
              <a:gd name="connsiteY14" fmla="*/ 574059 h 3417065"/>
              <a:gd name="connsiteX15" fmla="*/ 982264 w 5600842"/>
              <a:gd name="connsiteY15" fmla="*/ 266977 h 3417065"/>
              <a:gd name="connsiteX16" fmla="*/ 967405 w 5600842"/>
              <a:gd name="connsiteY16" fmla="*/ 0 h 3417065"/>
              <a:gd name="connsiteX0" fmla="*/ 967405 w 5600842"/>
              <a:gd name="connsiteY0" fmla="*/ 0 h 3417065"/>
              <a:gd name="connsiteX1" fmla="*/ 1739645 w 5600842"/>
              <a:gd name="connsiteY1" fmla="*/ 0 h 3417065"/>
              <a:gd name="connsiteX2" fmla="*/ 1739645 w 5600842"/>
              <a:gd name="connsiteY2" fmla="*/ 0 h 3417065"/>
              <a:gd name="connsiteX3" fmla="*/ 2898004 w 5600842"/>
              <a:gd name="connsiteY3" fmla="*/ 0 h 3417065"/>
              <a:gd name="connsiteX4" fmla="*/ 5600842 w 5600842"/>
              <a:gd name="connsiteY4" fmla="*/ 0 h 3417065"/>
              <a:gd name="connsiteX5" fmla="*/ 5600842 w 5600842"/>
              <a:gd name="connsiteY5" fmla="*/ 1993288 h 3417065"/>
              <a:gd name="connsiteX6" fmla="*/ 5600842 w 5600842"/>
              <a:gd name="connsiteY6" fmla="*/ 1993288 h 3417065"/>
              <a:gd name="connsiteX7" fmla="*/ 5600842 w 5600842"/>
              <a:gd name="connsiteY7" fmla="*/ 2847554 h 3417065"/>
              <a:gd name="connsiteX8" fmla="*/ 5600842 w 5600842"/>
              <a:gd name="connsiteY8" fmla="*/ 3417065 h 3417065"/>
              <a:gd name="connsiteX9" fmla="*/ 2898004 w 5600842"/>
              <a:gd name="connsiteY9" fmla="*/ 3417065 h 3417065"/>
              <a:gd name="connsiteX10" fmla="*/ 1739645 w 5600842"/>
              <a:gd name="connsiteY10" fmla="*/ 3417065 h 3417065"/>
              <a:gd name="connsiteX11" fmla="*/ 1739645 w 5600842"/>
              <a:gd name="connsiteY11" fmla="*/ 3417065 h 3417065"/>
              <a:gd name="connsiteX12" fmla="*/ 967405 w 5600842"/>
              <a:gd name="connsiteY12" fmla="*/ 3417065 h 3417065"/>
              <a:gd name="connsiteX13" fmla="*/ 970072 w 5600842"/>
              <a:gd name="connsiteY13" fmla="*/ 658328 h 3417065"/>
              <a:gd name="connsiteX14" fmla="*/ 0 w 5600842"/>
              <a:gd name="connsiteY14" fmla="*/ 574059 h 3417065"/>
              <a:gd name="connsiteX15" fmla="*/ 982264 w 5600842"/>
              <a:gd name="connsiteY15" fmla="*/ 266977 h 3417065"/>
              <a:gd name="connsiteX16" fmla="*/ 967405 w 5600842"/>
              <a:gd name="connsiteY16" fmla="*/ 0 h 3417065"/>
              <a:gd name="connsiteX0" fmla="*/ 967405 w 5600842"/>
              <a:gd name="connsiteY0" fmla="*/ 0 h 3417065"/>
              <a:gd name="connsiteX1" fmla="*/ 1739645 w 5600842"/>
              <a:gd name="connsiteY1" fmla="*/ 0 h 3417065"/>
              <a:gd name="connsiteX2" fmla="*/ 1739645 w 5600842"/>
              <a:gd name="connsiteY2" fmla="*/ 0 h 3417065"/>
              <a:gd name="connsiteX3" fmla="*/ 2898004 w 5600842"/>
              <a:gd name="connsiteY3" fmla="*/ 0 h 3417065"/>
              <a:gd name="connsiteX4" fmla="*/ 5600842 w 5600842"/>
              <a:gd name="connsiteY4" fmla="*/ 0 h 3417065"/>
              <a:gd name="connsiteX5" fmla="*/ 5600842 w 5600842"/>
              <a:gd name="connsiteY5" fmla="*/ 1993288 h 3417065"/>
              <a:gd name="connsiteX6" fmla="*/ 5600842 w 5600842"/>
              <a:gd name="connsiteY6" fmla="*/ 1993288 h 3417065"/>
              <a:gd name="connsiteX7" fmla="*/ 5600842 w 5600842"/>
              <a:gd name="connsiteY7" fmla="*/ 2847554 h 3417065"/>
              <a:gd name="connsiteX8" fmla="*/ 5600842 w 5600842"/>
              <a:gd name="connsiteY8" fmla="*/ 3417065 h 3417065"/>
              <a:gd name="connsiteX9" fmla="*/ 2898004 w 5600842"/>
              <a:gd name="connsiteY9" fmla="*/ 3417065 h 3417065"/>
              <a:gd name="connsiteX10" fmla="*/ 1739645 w 5600842"/>
              <a:gd name="connsiteY10" fmla="*/ 3417065 h 3417065"/>
              <a:gd name="connsiteX11" fmla="*/ 1739645 w 5600842"/>
              <a:gd name="connsiteY11" fmla="*/ 3417065 h 3417065"/>
              <a:gd name="connsiteX12" fmla="*/ 967405 w 5600842"/>
              <a:gd name="connsiteY12" fmla="*/ 3417065 h 3417065"/>
              <a:gd name="connsiteX13" fmla="*/ 970072 w 5600842"/>
              <a:gd name="connsiteY13" fmla="*/ 658328 h 3417065"/>
              <a:gd name="connsiteX14" fmla="*/ 0 w 5600842"/>
              <a:gd name="connsiteY14" fmla="*/ 574059 h 3417065"/>
              <a:gd name="connsiteX15" fmla="*/ 982264 w 5600842"/>
              <a:gd name="connsiteY15" fmla="*/ 523009 h 3417065"/>
              <a:gd name="connsiteX16" fmla="*/ 967405 w 5600842"/>
              <a:gd name="connsiteY16" fmla="*/ 0 h 3417065"/>
              <a:gd name="connsiteX0" fmla="*/ 967405 w 5600842"/>
              <a:gd name="connsiteY0" fmla="*/ 0 h 3417065"/>
              <a:gd name="connsiteX1" fmla="*/ 1739645 w 5600842"/>
              <a:gd name="connsiteY1" fmla="*/ 0 h 3417065"/>
              <a:gd name="connsiteX2" fmla="*/ 1739645 w 5600842"/>
              <a:gd name="connsiteY2" fmla="*/ 0 h 3417065"/>
              <a:gd name="connsiteX3" fmla="*/ 2898004 w 5600842"/>
              <a:gd name="connsiteY3" fmla="*/ 0 h 3417065"/>
              <a:gd name="connsiteX4" fmla="*/ 5600842 w 5600842"/>
              <a:gd name="connsiteY4" fmla="*/ 0 h 3417065"/>
              <a:gd name="connsiteX5" fmla="*/ 5600842 w 5600842"/>
              <a:gd name="connsiteY5" fmla="*/ 1993288 h 3417065"/>
              <a:gd name="connsiteX6" fmla="*/ 5600842 w 5600842"/>
              <a:gd name="connsiteY6" fmla="*/ 1993288 h 3417065"/>
              <a:gd name="connsiteX7" fmla="*/ 5600842 w 5600842"/>
              <a:gd name="connsiteY7" fmla="*/ 2847554 h 3417065"/>
              <a:gd name="connsiteX8" fmla="*/ 5600842 w 5600842"/>
              <a:gd name="connsiteY8" fmla="*/ 3417065 h 3417065"/>
              <a:gd name="connsiteX9" fmla="*/ 2898004 w 5600842"/>
              <a:gd name="connsiteY9" fmla="*/ 3417065 h 3417065"/>
              <a:gd name="connsiteX10" fmla="*/ 1739645 w 5600842"/>
              <a:gd name="connsiteY10" fmla="*/ 3417065 h 3417065"/>
              <a:gd name="connsiteX11" fmla="*/ 1739645 w 5600842"/>
              <a:gd name="connsiteY11" fmla="*/ 3417065 h 3417065"/>
              <a:gd name="connsiteX12" fmla="*/ 967405 w 5600842"/>
              <a:gd name="connsiteY12" fmla="*/ 3417065 h 3417065"/>
              <a:gd name="connsiteX13" fmla="*/ 970072 w 5600842"/>
              <a:gd name="connsiteY13" fmla="*/ 658328 h 3417065"/>
              <a:gd name="connsiteX14" fmla="*/ 0 w 5600842"/>
              <a:gd name="connsiteY14" fmla="*/ 574059 h 3417065"/>
              <a:gd name="connsiteX15" fmla="*/ 963214 w 5600842"/>
              <a:gd name="connsiteY15" fmla="*/ 280122 h 3417065"/>
              <a:gd name="connsiteX16" fmla="*/ 967405 w 5600842"/>
              <a:gd name="connsiteY16" fmla="*/ 0 h 3417065"/>
              <a:gd name="connsiteX0" fmla="*/ 1190429 w 5823866"/>
              <a:gd name="connsiteY0" fmla="*/ 0 h 3417065"/>
              <a:gd name="connsiteX1" fmla="*/ 1962669 w 5823866"/>
              <a:gd name="connsiteY1" fmla="*/ 0 h 3417065"/>
              <a:gd name="connsiteX2" fmla="*/ 1962669 w 5823866"/>
              <a:gd name="connsiteY2" fmla="*/ 0 h 3417065"/>
              <a:gd name="connsiteX3" fmla="*/ 3121028 w 5823866"/>
              <a:gd name="connsiteY3" fmla="*/ 0 h 3417065"/>
              <a:gd name="connsiteX4" fmla="*/ 5823866 w 5823866"/>
              <a:gd name="connsiteY4" fmla="*/ 0 h 3417065"/>
              <a:gd name="connsiteX5" fmla="*/ 5823866 w 5823866"/>
              <a:gd name="connsiteY5" fmla="*/ 1993288 h 3417065"/>
              <a:gd name="connsiteX6" fmla="*/ 5823866 w 5823866"/>
              <a:gd name="connsiteY6" fmla="*/ 1993288 h 3417065"/>
              <a:gd name="connsiteX7" fmla="*/ 5823866 w 5823866"/>
              <a:gd name="connsiteY7" fmla="*/ 2847554 h 3417065"/>
              <a:gd name="connsiteX8" fmla="*/ 5823866 w 5823866"/>
              <a:gd name="connsiteY8" fmla="*/ 3417065 h 3417065"/>
              <a:gd name="connsiteX9" fmla="*/ 3121028 w 5823866"/>
              <a:gd name="connsiteY9" fmla="*/ 3417065 h 3417065"/>
              <a:gd name="connsiteX10" fmla="*/ 1962669 w 5823866"/>
              <a:gd name="connsiteY10" fmla="*/ 3417065 h 3417065"/>
              <a:gd name="connsiteX11" fmla="*/ 1962669 w 5823866"/>
              <a:gd name="connsiteY11" fmla="*/ 3417065 h 3417065"/>
              <a:gd name="connsiteX12" fmla="*/ 1190429 w 5823866"/>
              <a:gd name="connsiteY12" fmla="*/ 3417065 h 3417065"/>
              <a:gd name="connsiteX13" fmla="*/ 1193096 w 5823866"/>
              <a:gd name="connsiteY13" fmla="*/ 658328 h 3417065"/>
              <a:gd name="connsiteX14" fmla="*/ 0 w 5823866"/>
              <a:gd name="connsiteY14" fmla="*/ 574059 h 3417065"/>
              <a:gd name="connsiteX15" fmla="*/ 1186238 w 5823866"/>
              <a:gd name="connsiteY15" fmla="*/ 280122 h 3417065"/>
              <a:gd name="connsiteX16" fmla="*/ 1190429 w 5823866"/>
              <a:gd name="connsiteY16" fmla="*/ 0 h 3417065"/>
              <a:gd name="connsiteX0" fmla="*/ 1190429 w 5823866"/>
              <a:gd name="connsiteY0" fmla="*/ 0 h 3417065"/>
              <a:gd name="connsiteX1" fmla="*/ 1962669 w 5823866"/>
              <a:gd name="connsiteY1" fmla="*/ 0 h 3417065"/>
              <a:gd name="connsiteX2" fmla="*/ 1962669 w 5823866"/>
              <a:gd name="connsiteY2" fmla="*/ 0 h 3417065"/>
              <a:gd name="connsiteX3" fmla="*/ 3121028 w 5823866"/>
              <a:gd name="connsiteY3" fmla="*/ 0 h 3417065"/>
              <a:gd name="connsiteX4" fmla="*/ 5823866 w 5823866"/>
              <a:gd name="connsiteY4" fmla="*/ 0 h 3417065"/>
              <a:gd name="connsiteX5" fmla="*/ 5823866 w 5823866"/>
              <a:gd name="connsiteY5" fmla="*/ 1993288 h 3417065"/>
              <a:gd name="connsiteX6" fmla="*/ 5823866 w 5823866"/>
              <a:gd name="connsiteY6" fmla="*/ 1993288 h 3417065"/>
              <a:gd name="connsiteX7" fmla="*/ 5823866 w 5823866"/>
              <a:gd name="connsiteY7" fmla="*/ 2847554 h 3417065"/>
              <a:gd name="connsiteX8" fmla="*/ 5823866 w 5823866"/>
              <a:gd name="connsiteY8" fmla="*/ 3417065 h 3417065"/>
              <a:gd name="connsiteX9" fmla="*/ 3121028 w 5823866"/>
              <a:gd name="connsiteY9" fmla="*/ 3417065 h 3417065"/>
              <a:gd name="connsiteX10" fmla="*/ 1962669 w 5823866"/>
              <a:gd name="connsiteY10" fmla="*/ 3417065 h 3417065"/>
              <a:gd name="connsiteX11" fmla="*/ 1962669 w 5823866"/>
              <a:gd name="connsiteY11" fmla="*/ 3417065 h 3417065"/>
              <a:gd name="connsiteX12" fmla="*/ 1190429 w 5823866"/>
              <a:gd name="connsiteY12" fmla="*/ 3417065 h 3417065"/>
              <a:gd name="connsiteX13" fmla="*/ 1193096 w 5823866"/>
              <a:gd name="connsiteY13" fmla="*/ 658328 h 3417065"/>
              <a:gd name="connsiteX14" fmla="*/ 0 w 5823866"/>
              <a:gd name="connsiteY14" fmla="*/ 574059 h 3417065"/>
              <a:gd name="connsiteX15" fmla="*/ 1191001 w 5823866"/>
              <a:gd name="connsiteY15" fmla="*/ 282503 h 3417065"/>
              <a:gd name="connsiteX16" fmla="*/ 1190429 w 5823866"/>
              <a:gd name="connsiteY16" fmla="*/ 0 h 341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23866" h="3417065">
                <a:moveTo>
                  <a:pt x="1190429" y="0"/>
                </a:moveTo>
                <a:lnTo>
                  <a:pt x="1962669" y="0"/>
                </a:lnTo>
                <a:lnTo>
                  <a:pt x="1962669" y="0"/>
                </a:lnTo>
                <a:lnTo>
                  <a:pt x="3121028" y="0"/>
                </a:lnTo>
                <a:lnTo>
                  <a:pt x="5823866" y="0"/>
                </a:lnTo>
                <a:lnTo>
                  <a:pt x="5823866" y="1993288"/>
                </a:lnTo>
                <a:lnTo>
                  <a:pt x="5823866" y="1993288"/>
                </a:lnTo>
                <a:lnTo>
                  <a:pt x="5823866" y="2847554"/>
                </a:lnTo>
                <a:lnTo>
                  <a:pt x="5823866" y="3417065"/>
                </a:lnTo>
                <a:lnTo>
                  <a:pt x="3121028" y="3417065"/>
                </a:lnTo>
                <a:lnTo>
                  <a:pt x="1962669" y="3417065"/>
                </a:lnTo>
                <a:lnTo>
                  <a:pt x="1962669" y="3417065"/>
                </a:lnTo>
                <a:lnTo>
                  <a:pt x="1190429" y="3417065"/>
                </a:lnTo>
                <a:lnTo>
                  <a:pt x="1193096" y="658328"/>
                </a:lnTo>
                <a:lnTo>
                  <a:pt x="0" y="574059"/>
                </a:lnTo>
                <a:lnTo>
                  <a:pt x="1191001" y="282503"/>
                </a:lnTo>
                <a:cubicBezTo>
                  <a:pt x="1190810" y="188335"/>
                  <a:pt x="1190620" y="94168"/>
                  <a:pt x="1190429" y="0"/>
                </a:cubicBezTo>
                <a:close/>
              </a:path>
            </a:pathLst>
          </a:custGeom>
          <a:solidFill>
            <a:srgbClr val="E9E9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C3A2A95-BA7C-4DF3-B85C-A062A23B7158}"/>
              </a:ext>
            </a:extLst>
          </p:cNvPr>
          <p:cNvSpPr/>
          <p:nvPr/>
        </p:nvSpPr>
        <p:spPr>
          <a:xfrm>
            <a:off x="7487867" y="2597564"/>
            <a:ext cx="4419379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原始功能：设置数据包转发路径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858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设置单播数据包的出接口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网络设备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6858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调用网络层钩子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POST_ROUTING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新增功能：查询并发送负载信息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858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利用内核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API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获取容器网络接口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858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利用内核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API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获取接口排队长度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858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向用户空间发送自定义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netlink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消息，包含所有接口的负载信息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CB00853-B637-4092-A046-B53957AC269A}"/>
              </a:ext>
            </a:extLst>
          </p:cNvPr>
          <p:cNvSpPr txBox="1"/>
          <p:nvPr/>
        </p:nvSpPr>
        <p:spPr>
          <a:xfrm>
            <a:off x="1977714" y="2136829"/>
            <a:ext cx="1235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计算路由表</a:t>
            </a:r>
          </a:p>
        </p:txBody>
      </p:sp>
      <p:sp>
        <p:nvSpPr>
          <p:cNvPr id="92" name="对话气泡: 矩形 91">
            <a:extLst>
              <a:ext uri="{FF2B5EF4-FFF2-40B4-BE49-F238E27FC236}">
                <a16:creationId xmlns:a16="http://schemas.microsoft.com/office/drawing/2014/main" id="{F06AAE07-BD46-407C-8A04-234445E68324}"/>
              </a:ext>
            </a:extLst>
          </p:cNvPr>
          <p:cNvSpPr/>
          <p:nvPr/>
        </p:nvSpPr>
        <p:spPr>
          <a:xfrm>
            <a:off x="7386638" y="701489"/>
            <a:ext cx="4628679" cy="1584333"/>
          </a:xfrm>
          <a:prstGeom prst="wedgeRectCallout">
            <a:avLst>
              <a:gd name="adj1" fmla="val -79897"/>
              <a:gd name="adj2" fmla="val 1483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11FE38D-A628-44D0-8A65-4159B4273AEE}"/>
              </a:ext>
            </a:extLst>
          </p:cNvPr>
          <p:cNvSpPr/>
          <p:nvPr/>
        </p:nvSpPr>
        <p:spPr>
          <a:xfrm>
            <a:off x="7487866" y="810319"/>
            <a:ext cx="4419379" cy="136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监听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负载信息、记录负载变化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当负载变化超过阈值时，更新路由软件配置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605C1D3-C0FA-47AE-90E5-F04C9ABC1EFD}"/>
              </a:ext>
            </a:extLst>
          </p:cNvPr>
          <p:cNvSpPr txBox="1"/>
          <p:nvPr/>
        </p:nvSpPr>
        <p:spPr>
          <a:xfrm>
            <a:off x="1065756" y="4255723"/>
            <a:ext cx="6144322" cy="2141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ip_output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中新增负载信息查询、发送功能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每被调用一次，都发送一次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发送的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消息体：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个接口的排队长度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858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每条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netlink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消息大小：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4038183-7CA1-4E00-B150-77473D41163B}"/>
              </a:ext>
            </a:extLst>
          </p:cNvPr>
          <p:cNvGrpSpPr/>
          <p:nvPr/>
        </p:nvGrpSpPr>
        <p:grpSpPr>
          <a:xfrm>
            <a:off x="1977714" y="5435508"/>
            <a:ext cx="4606800" cy="504000"/>
            <a:chOff x="-2291790" y="4851400"/>
            <a:chExt cx="4606800" cy="50400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191140E-F3F5-4A02-9884-230DFD901CBA}"/>
                </a:ext>
              </a:extLst>
            </p:cNvPr>
            <p:cNvSpPr/>
            <p:nvPr/>
          </p:nvSpPr>
          <p:spPr>
            <a:xfrm>
              <a:off x="-2291790" y="4851400"/>
              <a:ext cx="1151700" cy="504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32/100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7AB28DE-D475-4A9F-95FB-65A0F8C05C05}"/>
                </a:ext>
              </a:extLst>
            </p:cNvPr>
            <p:cNvSpPr/>
            <p:nvPr/>
          </p:nvSpPr>
          <p:spPr>
            <a:xfrm>
              <a:off x="-1140090" y="4851400"/>
              <a:ext cx="1151700" cy="504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15/100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CF2D828-672A-449F-AB4D-AD5233E7E48B}"/>
                </a:ext>
              </a:extLst>
            </p:cNvPr>
            <p:cNvSpPr/>
            <p:nvPr/>
          </p:nvSpPr>
          <p:spPr>
            <a:xfrm>
              <a:off x="12543" y="4851400"/>
              <a:ext cx="1151700" cy="504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71/100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C7D6653-FB49-497D-901B-A5CA511B2406}"/>
                </a:ext>
              </a:extLst>
            </p:cNvPr>
            <p:cNvSpPr/>
            <p:nvPr/>
          </p:nvSpPr>
          <p:spPr>
            <a:xfrm>
              <a:off x="1163310" y="4851400"/>
              <a:ext cx="1151700" cy="504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4/100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0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单乾：下周计划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5" y="624840"/>
            <a:ext cx="11046100" cy="20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在轻、重负载条件下开展试验、记录结果，观察是否符合预期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后续：与鲁大师的仿真平台进行适配；在路由软件中实现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ELB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OPSPF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基线方法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1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23288</TotalTime>
  <Words>372</Words>
  <Application>Microsoft Office PowerPoint</Application>
  <PresentationFormat>宽屏</PresentationFormat>
  <Paragraphs>56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微软雅黑</vt:lpstr>
      <vt:lpstr>等线 Light</vt:lpstr>
      <vt:lpstr>Calibri Light</vt:lpstr>
      <vt:lpstr>Wingdings</vt:lpstr>
      <vt:lpstr>等线</vt:lpstr>
      <vt:lpstr>Calibri</vt:lpstr>
      <vt:lpstr>Office 主题​​</vt:lpstr>
      <vt:lpstr>1_Office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Zhiyuan Wang</dc:creator>
  <cp:lastModifiedBy>Locksoyev S</cp:lastModifiedBy>
  <cp:revision>5090</cp:revision>
  <dcterms:created xsi:type="dcterms:W3CDTF">2021-04-27T06:14:59Z</dcterms:created>
  <dcterms:modified xsi:type="dcterms:W3CDTF">2024-01-08T02:57:27Z</dcterms:modified>
</cp:coreProperties>
</file>