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微软雅黑" panose="020B0503020204020204" pitchFamily="34" charset="-122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A042"/>
    <a:srgbClr val="E9E9F3"/>
    <a:srgbClr val="F9E6E6"/>
    <a:srgbClr val="A30000"/>
    <a:srgbClr val="006000"/>
    <a:srgbClr val="262686"/>
    <a:srgbClr val="EA700E"/>
    <a:srgbClr val="E2F0D9"/>
    <a:srgbClr val="F7964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 varScale="1">
        <p:scale>
          <a:sx n="86" d="100"/>
          <a:sy n="86" d="100"/>
        </p:scale>
        <p:origin x="13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624840"/>
            <a:ext cx="8753413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在轻重负载环境下开展了初步模拟实验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1104726" y="1140593"/>
            <a:ext cx="976771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目前仅关注控制开销、时延、丢包率，实验设置与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omnet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上一致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在轻负载下的实验结果如图，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不符合预期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；重负载下的镜像配置有错，结果无效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3C8EB0-DE84-4EC8-BB8D-EE74CD76CF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8" r="6472"/>
          <a:stretch/>
        </p:blipFill>
        <p:spPr>
          <a:xfrm>
            <a:off x="2278735" y="1963090"/>
            <a:ext cx="4296390" cy="32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F4DEC0-8B45-4975-A0F0-E23276FE33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8" r="6472"/>
          <a:stretch/>
        </p:blipFill>
        <p:spPr>
          <a:xfrm>
            <a:off x="6576049" y="1963090"/>
            <a:ext cx="4296390" cy="324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3141A11-57DD-43C4-984F-870478847FF4}"/>
              </a:ext>
            </a:extLst>
          </p:cNvPr>
          <p:cNvSpPr txBox="1"/>
          <p:nvPr/>
        </p:nvSpPr>
        <p:spPr>
          <a:xfrm>
            <a:off x="1104725" y="5094594"/>
            <a:ext cx="976771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随着多组实验持续进行，内存占用逐渐增加，推测是内核中存在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内存泄漏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120~150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长期过载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409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检查路由套件中关于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的生成与传播逻辑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实现功能：探测数据包传输失败的原因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路由环路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无路由表项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实现功能：统计吞吐量、有效吞吐量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中远期：与鲁大师的仿真平台进行适配；在路由软件中实现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ELB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OPSPF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等基线方法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23718</TotalTime>
  <Words>323</Words>
  <Application>Microsoft Office PowerPoint</Application>
  <PresentationFormat>宽屏</PresentationFormat>
  <Paragraphs>34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Wingdings</vt:lpstr>
      <vt:lpstr>Arial</vt:lpstr>
      <vt:lpstr>等线 Light</vt:lpstr>
      <vt:lpstr>微软雅黑</vt:lpstr>
      <vt:lpstr>Calibri Light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5126</cp:revision>
  <dcterms:created xsi:type="dcterms:W3CDTF">2021-04-27T06:14:59Z</dcterms:created>
  <dcterms:modified xsi:type="dcterms:W3CDTF">2024-01-22T07:47:13Z</dcterms:modified>
</cp:coreProperties>
</file>