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A042"/>
    <a:srgbClr val="E9E9F3"/>
    <a:srgbClr val="F9E6E6"/>
    <a:srgbClr val="A30000"/>
    <a:srgbClr val="006000"/>
    <a:srgbClr val="262686"/>
    <a:srgbClr val="EA700E"/>
    <a:srgbClr val="E2F0D9"/>
    <a:srgbClr val="F7964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8753413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在容器模拟平台上，轻负载条件下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开展了多次重复试验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F94B94-4820-413A-940E-17D99E506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722" r="8095" b="30281"/>
          <a:stretch/>
        </p:blipFill>
        <p:spPr>
          <a:xfrm>
            <a:off x="245330" y="1630809"/>
            <a:ext cx="3334135" cy="33336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A6371A-C9D7-4F46-8063-5F6E2789C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722" r="8095" b="30305"/>
          <a:stretch/>
        </p:blipFill>
        <p:spPr>
          <a:xfrm>
            <a:off x="4533015" y="1629096"/>
            <a:ext cx="3335406" cy="33336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443650-0F78-4D4F-9D63-FE0A160693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8" r="7826"/>
          <a:stretch/>
        </p:blipFill>
        <p:spPr>
          <a:xfrm>
            <a:off x="7899903" y="1629096"/>
            <a:ext cx="4046767" cy="3081086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995628"/>
            <a:ext cx="9767713" cy="72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控制随机数种子，得到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完全相同的随机链路通断事件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多次重复试验，丢包率应基本相同；实际测得丢包率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方差与链路通断事件的绝对数量有关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3BE3AD45-883E-4469-8237-F7F8129F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3" y="5884364"/>
            <a:ext cx="8753413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调研了倾斜轨道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(Walker Delta)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星座下的链路连接模式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F58CAB-3192-42D9-974A-A7BF08377C83}"/>
              </a:ext>
            </a:extLst>
          </p:cNvPr>
          <p:cNvSpPr txBox="1"/>
          <p:nvPr/>
        </p:nvSpPr>
        <p:spPr>
          <a:xfrm>
            <a:off x="3666569" y="2873810"/>
            <a:ext cx="677108" cy="2090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相同故障率，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不同星座规模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7884C85-D1D5-42C1-A431-F42DBB4F7DC3}"/>
              </a:ext>
            </a:extLst>
          </p:cNvPr>
          <p:cNvSpPr/>
          <p:nvPr/>
        </p:nvSpPr>
        <p:spPr>
          <a:xfrm>
            <a:off x="4269389" y="3284037"/>
            <a:ext cx="329333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DF591E8-16A8-4F48-9256-884666EE6B9E}"/>
              </a:ext>
            </a:extLst>
          </p:cNvPr>
          <p:cNvSpPr/>
          <p:nvPr/>
        </p:nvSpPr>
        <p:spPr>
          <a:xfrm rot="10800000">
            <a:off x="3428181" y="3284037"/>
            <a:ext cx="329333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E48D9-2320-4E47-B2DB-66B14C2FC9AA}"/>
              </a:ext>
            </a:extLst>
          </p:cNvPr>
          <p:cNvSpPr txBox="1"/>
          <p:nvPr/>
        </p:nvSpPr>
        <p:spPr>
          <a:xfrm>
            <a:off x="10256901" y="4819774"/>
            <a:ext cx="15922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相同星座规模，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不同故障率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B9C9D52-A948-44D0-BBAE-5FBA58077F1E}"/>
              </a:ext>
            </a:extLst>
          </p:cNvPr>
          <p:cNvSpPr/>
          <p:nvPr/>
        </p:nvSpPr>
        <p:spPr>
          <a:xfrm rot="16200000">
            <a:off x="10769631" y="4576708"/>
            <a:ext cx="329333" cy="244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DF908D-A527-413A-BCD3-AED35D32299E}"/>
              </a:ext>
            </a:extLst>
          </p:cNvPr>
          <p:cNvSpPr txBox="1"/>
          <p:nvPr/>
        </p:nvSpPr>
        <p:spPr>
          <a:xfrm>
            <a:off x="1104724" y="4874342"/>
            <a:ext cx="10113403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可能的解释：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链路通断发生时间的微小差异，导致重复试验中的路由表实际上难以完全一致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有结果为证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本质原因应该是在多任务环境下，操作系统对进程的调度、事件的响应难以做到完全实时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带来的问题：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如何真正测得一个可用的实验结果？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43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得到可用的实验结果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ELB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基线方法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scapy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类型、基于内核模块编写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控制逻辑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scapy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原因：方便实现自定义数据包类型、不破坏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FRR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中的路由表计算逻辑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scapy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潜在问题：运行速度可能较慢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23935</TotalTime>
  <Words>367</Words>
  <Application>Microsoft Office PowerPoint</Application>
  <PresentationFormat>宽屏</PresentationFormat>
  <Paragraphs>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Calibri</vt:lpstr>
      <vt:lpstr>等线</vt:lpstr>
      <vt:lpstr>Wingdings</vt:lpstr>
      <vt:lpstr>Arial</vt:lpstr>
      <vt:lpstr>等线 Light</vt:lpstr>
      <vt:lpstr>微软雅黑</vt:lpstr>
      <vt:lpstr>Calibri Light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5150</cp:revision>
  <dcterms:created xsi:type="dcterms:W3CDTF">2021-04-27T06:14:59Z</dcterms:created>
  <dcterms:modified xsi:type="dcterms:W3CDTF">2024-04-02T07:33:55Z</dcterms:modified>
</cp:coreProperties>
</file>