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5"/>
  </p:notesMasterIdLst>
  <p:sldIdLst>
    <p:sldId id="734" r:id="rId3"/>
    <p:sldId id="735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Cambria Math" panose="02040503050406030204" pitchFamily="18" charset="0"/>
      <p:regular r:id="rId12"/>
    </p:embeddedFont>
    <p:embeddedFont>
      <p:font typeface="等线" panose="02010600030101010101" pitchFamily="2" charset="-122"/>
      <p:regular r:id="rId13"/>
      <p:bold r:id="rId14"/>
    </p:embeddedFont>
    <p:embeddedFont>
      <p:font typeface="等线 Light" panose="02010600030101010101" pitchFamily="2" charset="-122"/>
      <p:regular r:id="rId15"/>
    </p:embeddedFont>
    <p:embeddedFont>
      <p:font typeface="微软雅黑" panose="020B0503020204020204" pitchFamily="34" charset="-122"/>
      <p:regular r:id="rId16"/>
      <p:bold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yuan Wang" initials="ZW" lastIdx="2" clrIdx="0">
    <p:extLst>
      <p:ext uri="{19B8F6BF-5375-455C-9EA6-DF929625EA0E}">
        <p15:presenceInfo xmlns:p15="http://schemas.microsoft.com/office/powerpoint/2012/main" userId="Zhiyuan Wang" providerId="None"/>
      </p:ext>
    </p:extLst>
  </p:cmAuthor>
  <p:cmAuthor id="2" name="Locksoyev S" initials="LS" lastIdx="1" clrIdx="1">
    <p:extLst>
      <p:ext uri="{19B8F6BF-5375-455C-9EA6-DF929625EA0E}">
        <p15:presenceInfo xmlns:p15="http://schemas.microsoft.com/office/powerpoint/2012/main" userId="Locksoyev 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9E9F3"/>
    <a:srgbClr val="540000"/>
    <a:srgbClr val="A30000"/>
    <a:srgbClr val="68A042"/>
    <a:srgbClr val="F9E6E6"/>
    <a:srgbClr val="006000"/>
    <a:srgbClr val="262686"/>
    <a:srgbClr val="EA700E"/>
    <a:srgbClr val="E2F0D9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64BF-33B9-403C-820F-4BE3480DC859}" v="1" dt="2022-10-24T01:48:58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75736" autoAdjust="0"/>
  </p:normalViewPr>
  <p:slideViewPr>
    <p:cSldViewPr snapToGrid="0">
      <p:cViewPr varScale="1">
        <p:scale>
          <a:sx n="84" d="100"/>
          <a:sy n="84" d="100"/>
        </p:scale>
        <p:origin x="14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microsoft.com/office/2015/10/relationships/revisionInfo" Target="revisionInfo.xml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B8BC-8762-4041-80E2-555111F6610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27D65-6A24-415C-8558-04F58EB7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7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每个同学将进展总结成一页</a:t>
            </a:r>
            <a:r>
              <a:rPr lang="en-US" altLang="zh-CN" b="1" dirty="0"/>
              <a:t>PPT</a:t>
            </a:r>
            <a:r>
              <a:rPr lang="zh-CN" altLang="en-US" b="1" dirty="0"/>
              <a:t>，做到逐条列举、高度凝炼、图文结合（如果有示意图或实验图）。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进展可以是</a:t>
            </a:r>
            <a:r>
              <a:rPr lang="en-US" altLang="zh-CN" dirty="0"/>
              <a:t>:</a:t>
            </a:r>
          </a:p>
          <a:p>
            <a:pPr marL="171450" indent="-171450">
              <a:buFontTx/>
              <a:buChar char="-"/>
            </a:pPr>
            <a:r>
              <a:rPr lang="zh-CN" altLang="en-US" dirty="0"/>
              <a:t>针对</a:t>
            </a:r>
            <a:r>
              <a:rPr lang="en-US" altLang="zh-CN" dirty="0"/>
              <a:t>….</a:t>
            </a:r>
            <a:r>
              <a:rPr lang="zh-CN" altLang="en-US" dirty="0"/>
              <a:t>进行了</a:t>
            </a:r>
            <a:r>
              <a:rPr lang="en-US" altLang="zh-CN" dirty="0"/>
              <a:t>…</a:t>
            </a:r>
            <a:r>
              <a:rPr lang="zh-CN" altLang="en-US" dirty="0"/>
              <a:t>实验（附上实验结果图从而便于讨论）；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面向</a:t>
            </a:r>
            <a:r>
              <a:rPr lang="en-US" altLang="zh-CN" dirty="0"/>
              <a:t>…</a:t>
            </a:r>
            <a:r>
              <a:rPr lang="zh-CN" altLang="en-US" dirty="0"/>
              <a:t>系统花了系统框图（附上框图从而便于讨论）；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编写</a:t>
            </a:r>
            <a:r>
              <a:rPr lang="en-US" altLang="zh-CN" dirty="0"/>
              <a:t>….</a:t>
            </a:r>
            <a:r>
              <a:rPr lang="zh-CN" altLang="en-US" dirty="0"/>
              <a:t>代码，遇到</a:t>
            </a:r>
            <a:r>
              <a:rPr lang="en-US" altLang="zh-CN" dirty="0"/>
              <a:t>…</a:t>
            </a:r>
            <a:r>
              <a:rPr lang="zh-CN" altLang="en-US" dirty="0"/>
              <a:t>问题；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调研</a:t>
            </a:r>
            <a:r>
              <a:rPr lang="en-US" altLang="zh-CN" dirty="0"/>
              <a:t>….</a:t>
            </a:r>
            <a:r>
              <a:rPr lang="zh-CN" altLang="en-US" dirty="0"/>
              <a:t>方向的文献，得到了</a:t>
            </a:r>
            <a:r>
              <a:rPr lang="en-US" altLang="zh-CN" dirty="0"/>
              <a:t>…..</a:t>
            </a:r>
            <a:r>
              <a:rPr lang="zh-CN" altLang="en-US" dirty="0"/>
              <a:t>启发，进行了</a:t>
            </a:r>
            <a:r>
              <a:rPr lang="en-US" altLang="zh-CN" dirty="0"/>
              <a:t>….</a:t>
            </a:r>
            <a:r>
              <a:rPr lang="zh-CN" altLang="en-US" dirty="0"/>
              <a:t>的总结分类；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准备课程作业</a:t>
            </a:r>
            <a:r>
              <a:rPr lang="en-US" altLang="zh-CN" dirty="0"/>
              <a:t>/</a:t>
            </a:r>
            <a:r>
              <a:rPr lang="zh-CN" altLang="en-US" dirty="0"/>
              <a:t>考试；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每个同学将下周的计划总结为一页</a:t>
            </a:r>
            <a:r>
              <a:rPr lang="en-US" altLang="zh-CN" b="1" dirty="0"/>
              <a:t>PPT</a:t>
            </a:r>
            <a:r>
              <a:rPr lang="zh-CN" altLang="en-US" b="1" dirty="0"/>
              <a:t>，应做到具体、具有可操作性。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错误的例子：下周计划吃一个西瓜。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正确的例子：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从</a:t>
            </a:r>
            <a:r>
              <a:rPr lang="en-US" altLang="zh-CN" dirty="0"/>
              <a:t>….</a:t>
            </a:r>
            <a:r>
              <a:rPr lang="zh-CN" altLang="en-US" dirty="0"/>
              <a:t>获取刀子；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以</a:t>
            </a:r>
            <a:r>
              <a:rPr lang="en-US" altLang="zh-CN" dirty="0"/>
              <a:t>…</a:t>
            </a:r>
            <a:r>
              <a:rPr lang="zh-CN" altLang="en-US" dirty="0"/>
              <a:t>方式将西瓜切成</a:t>
            </a:r>
            <a:r>
              <a:rPr lang="en-US" altLang="zh-CN" dirty="0"/>
              <a:t>….</a:t>
            </a:r>
            <a:r>
              <a:rPr lang="zh-CN" altLang="en-US" dirty="0"/>
              <a:t>样子；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按照</a:t>
            </a:r>
            <a:r>
              <a:rPr lang="en-US" altLang="zh-CN" dirty="0"/>
              <a:t>….</a:t>
            </a:r>
            <a:r>
              <a:rPr lang="zh-CN" altLang="en-US" dirty="0"/>
              <a:t>规律，安排吃西瓜的时间、地点。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3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9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8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89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905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5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王志远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77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79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24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1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王志远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928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58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05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23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03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72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3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8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3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5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422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566377-CC2F-47F2-841F-4217B9B93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68" y="889034"/>
            <a:ext cx="5852172" cy="43891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单乾：上周进展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4" y="479875"/>
            <a:ext cx="11293114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omnetpp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上测试了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LoFi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针对一次链路断开的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收敛时间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控制开销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605C1D3-C0FA-47AE-90E5-F04C9ABC1EFD}"/>
                  </a:ext>
                </a:extLst>
              </p:cNvPr>
              <p:cNvSpPr txBox="1"/>
              <p:nvPr/>
            </p:nvSpPr>
            <p:spPr>
              <a:xfrm>
                <a:off x="1104726" y="990132"/>
                <a:ext cx="5101763" cy="40604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星座规模：</a:t>
                </a:r>
                <a:r>
                  <a:rPr lang="en-US" altLang="zh-CN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22 * 72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带来问题：星座规模过大导致仿真速度过慢</a:t>
                </a:r>
                <a:endPara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解决方法：修改实验流程</a:t>
                </a:r>
                <a:endPara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+mj-lt"/>
                  <a:buAutoNum type="arabicPeriod"/>
                  <a:defRPr/>
                </a:pPr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开始初始化、建立拓扑</a:t>
                </a:r>
                <a:endPara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+mj-lt"/>
                  <a:buAutoNum type="arabicPeriod"/>
                  <a:defRPr/>
                </a:pPr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禁用链路状态交互（修改邻居状态机逻辑实现）</a:t>
                </a:r>
                <a:endPara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+mj-lt"/>
                  <a:buAutoNum type="arabicPeriod"/>
                  <a:defRPr/>
                </a:pPr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预先装入所有链路状态</a:t>
                </a:r>
                <a:endPara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+mj-lt"/>
                  <a:buAutoNum type="arabicPeriod"/>
                  <a:defRPr/>
                </a:pPr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计算路由表、结束初始化</a:t>
                </a:r>
                <a:endPara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+mj-lt"/>
                  <a:buAutoNum type="arabicPeriod"/>
                  <a:defRPr/>
                </a:pPr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允许链路状态交互</a:t>
                </a:r>
                <a:endPara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+mj-lt"/>
                  <a:buAutoNum type="arabicPeriod"/>
                  <a:defRPr/>
                </a:pPr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断开一条链路并记录结果</a:t>
                </a:r>
                <a:endPara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结果基本符合预期：</a:t>
                </a:r>
                <a:endPara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收敛时间随跳数近似</a:t>
                </a: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线性增加</a:t>
                </a: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，因为星座规模较大，相邻链路的传播时延差距不大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控制开销随跳数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越增越快</a:t>
                </a:r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，因为其与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正相关</a:t>
                </a:r>
                <a:endPara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605C1D3-C0FA-47AE-90E5-F04C9ABC1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26" y="990132"/>
                <a:ext cx="5101763" cy="4060471"/>
              </a:xfrm>
              <a:prstGeom prst="rect">
                <a:avLst/>
              </a:prstGeom>
              <a:blipFill>
                <a:blip r:embed="rId4"/>
                <a:stretch>
                  <a:fillRect l="-717" r="-3584" b="-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28">
            <a:extLst>
              <a:ext uri="{FF2B5EF4-FFF2-40B4-BE49-F238E27FC236}">
                <a16:creationId xmlns:a16="http://schemas.microsoft.com/office/drawing/2014/main" id="{0902F0E8-7C15-4D12-8D06-5BFE9B55E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4" y="4975531"/>
            <a:ext cx="11293114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kretprobe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，在容器模拟平台上实现了监测无路由表项丢包功能（待测试）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AB72902-0FBC-4FF3-9444-3F3EA4B09B35}"/>
              </a:ext>
            </a:extLst>
          </p:cNvPr>
          <p:cNvSpPr txBox="1"/>
          <p:nvPr/>
        </p:nvSpPr>
        <p:spPr>
          <a:xfrm>
            <a:off x="1104726" y="5472202"/>
            <a:ext cx="10222404" cy="1393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监测函数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ip_route_output_flow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，传输源节点调用，若未找到路由表项，则函数返回时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IS_ERR(rt)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为真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监测函数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ip_route_input_slow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，中间节点调用，若未找到路由表项，则函数返回时参数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res-&gt;type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RTN_UNREACHABLE</a:t>
            </a:r>
          </a:p>
        </p:txBody>
      </p:sp>
    </p:spTree>
    <p:extLst>
      <p:ext uri="{BB962C8B-B14F-4D97-AF65-F5344CB8AC3E}">
        <p14:creationId xmlns:p14="http://schemas.microsoft.com/office/powerpoint/2010/main" val="41160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单乾：下周计划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5" y="624840"/>
            <a:ext cx="11046100" cy="20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omnetpp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上，完成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传输实验并统计传输性能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在容器模拟平台上测试丢包监测功能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1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24042</TotalTime>
  <Words>405</Words>
  <Application>Microsoft Office PowerPoint</Application>
  <PresentationFormat>宽屏</PresentationFormat>
  <Paragraphs>41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微软雅黑</vt:lpstr>
      <vt:lpstr>等线 Light</vt:lpstr>
      <vt:lpstr>Cambria Math</vt:lpstr>
      <vt:lpstr>Calibri Light</vt:lpstr>
      <vt:lpstr>Wingdings</vt:lpstr>
      <vt:lpstr>Calibri</vt:lpstr>
      <vt:lpstr>等线</vt:lpstr>
      <vt:lpstr>Office 主题​​</vt:lpstr>
      <vt:lpstr>1_Office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Zhiyuan Wang</dc:creator>
  <cp:lastModifiedBy>Locksoyev S</cp:lastModifiedBy>
  <cp:revision>5173</cp:revision>
  <dcterms:created xsi:type="dcterms:W3CDTF">2021-04-27T06:14:59Z</dcterms:created>
  <dcterms:modified xsi:type="dcterms:W3CDTF">2024-04-22T08:39:58Z</dcterms:modified>
</cp:coreProperties>
</file>