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20.svg" ContentType="image/svg+xml"/>
  <Override PartName="/ppt/media/image2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1" r:id="rId3"/>
    <p:sldId id="477" r:id="rId5"/>
    <p:sldId id="478" r:id="rId6"/>
    <p:sldId id="503" r:id="rId7"/>
    <p:sldId id="498" r:id="rId8"/>
    <p:sldId id="499" r:id="rId9"/>
    <p:sldId id="500" r:id="rId10"/>
    <p:sldId id="504" r:id="rId11"/>
    <p:sldId id="505" r:id="rId12"/>
    <p:sldId id="506" r:id="rId13"/>
    <p:sldId id="519" r:id="rId14"/>
    <p:sldId id="540" r:id="rId15"/>
    <p:sldId id="520" r:id="rId16"/>
    <p:sldId id="525" r:id="rId17"/>
    <p:sldId id="533" r:id="rId18"/>
    <p:sldId id="531" r:id="rId19"/>
    <p:sldId id="530" r:id="rId20"/>
    <p:sldId id="516" r:id="rId21"/>
    <p:sldId id="484" r:id="rId22"/>
    <p:sldId id="517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隽杰" initials="李" lastIdx="1" clrIdx="0"/>
  <p:cmAuthor id="2" name="单 乾" initials="单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56B"/>
    <a:srgbClr val="77933C"/>
    <a:srgbClr val="EB9046"/>
    <a:srgbClr val="C0504D"/>
    <a:srgbClr val="C59BC6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1107" autoAdjust="0"/>
  </p:normalViewPr>
  <p:slideViewPr>
    <p:cSldViewPr snapToGrid="0" showGuides="1">
      <p:cViewPr varScale="1">
        <p:scale>
          <a:sx n="60" d="100"/>
          <a:sy n="60" d="100"/>
        </p:scale>
        <p:origin x="84" y="1032"/>
      </p:cViewPr>
      <p:guideLst>
        <p:guide orient="horz" pos="199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376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FD294-EA25-46DB-AD52-92185108F0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3D8B16-A0AC-46DA-B74D-7AA078E7122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lnSpc>
                <a:spcPct val="100000"/>
              </a:lnSpc>
              <a:defRPr sz="60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953F3-7E39-4CC0-929A-8281FDD319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0906-DE5F-4CF5-8EA6-A86FFD6DF0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C0AFF-251D-42BA-AF6C-D6CB7E89F0B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22" y="255213"/>
            <a:ext cx="7646504" cy="1027250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22" y="1381677"/>
            <a:ext cx="11241156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Ø"/>
              <a:defRPr/>
            </a:lvl1pPr>
            <a:lvl2pPr marL="685800" indent="-2286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00000"/>
              </a:lnSpc>
              <a:buSzPct val="50000"/>
              <a:buFont typeface="Wingdings" panose="05000000000000000000" pitchFamily="2" charset="2"/>
              <a:buChar char="n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300A5-DD88-48D2-930F-91FD0A741D6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119530" y="1183246"/>
            <a:ext cx="11952941" cy="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2" descr="See the source imag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19976"/>
            <a:ext cx="3339969" cy="90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68122-4EFF-489C-9D5A-F295E7845B8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8DB62-4DAA-4D08-90B7-C1178552359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215F3-54FE-48CE-ABB4-FBEA2C56873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78EE-9F17-403C-A328-31C085048CD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3B58B-C28B-4546-A38D-CE24953028CC}" type="datetime1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5E26-34DA-47C2-8318-A3E0213E122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D648C-73E7-418E-9363-AA63917D14C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C0AFF-251D-42BA-AF6C-D6CB7E89F0B5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9C53-0D35-476E-B857-40C860CE28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tags" Target="../tags/tag325.xml"/><Relationship Id="rId2" Type="http://schemas.openxmlformats.org/officeDocument/2006/relationships/tags" Target="../tags/tag324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2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tags" Target="../tags/tag336.xml"/><Relationship Id="rId5" Type="http://schemas.openxmlformats.org/officeDocument/2006/relationships/tags" Target="../tags/tag335.xml"/><Relationship Id="rId4" Type="http://schemas.openxmlformats.org/officeDocument/2006/relationships/tags" Target="../tags/tag334.xml"/><Relationship Id="rId3" Type="http://schemas.openxmlformats.org/officeDocument/2006/relationships/tags" Target="../tags/tag333.xml"/><Relationship Id="rId2" Type="http://schemas.openxmlformats.org/officeDocument/2006/relationships/image" Target="../media/image5.pn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342.xml"/><Relationship Id="rId11" Type="http://schemas.openxmlformats.org/officeDocument/2006/relationships/tags" Target="../tags/tag341.xml"/><Relationship Id="rId10" Type="http://schemas.openxmlformats.org/officeDocument/2006/relationships/tags" Target="../tags/tag340.xml"/><Relationship Id="rId1" Type="http://schemas.openxmlformats.org/officeDocument/2006/relationships/tags" Target="../tags/tag33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34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tags" Target="../tags/tag346.xml"/><Relationship Id="rId3" Type="http://schemas.openxmlformats.org/officeDocument/2006/relationships/tags" Target="../tags/tag345.xml"/><Relationship Id="rId2" Type="http://schemas.openxmlformats.org/officeDocument/2006/relationships/tags" Target="../tags/tag344.xml"/><Relationship Id="rId1" Type="http://schemas.openxmlformats.org/officeDocument/2006/relationships/tags" Target="../tags/tag34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354.xml"/><Relationship Id="rId7" Type="http://schemas.openxmlformats.org/officeDocument/2006/relationships/tags" Target="../tags/tag353.xml"/><Relationship Id="rId6" Type="http://schemas.openxmlformats.org/officeDocument/2006/relationships/tags" Target="../tags/tag352.xml"/><Relationship Id="rId5" Type="http://schemas.openxmlformats.org/officeDocument/2006/relationships/tags" Target="../tags/tag351.xml"/><Relationship Id="rId4" Type="http://schemas.openxmlformats.org/officeDocument/2006/relationships/tags" Target="../tags/tag350.xml"/><Relationship Id="rId3" Type="http://schemas.openxmlformats.org/officeDocument/2006/relationships/tags" Target="../tags/tag349.xml"/><Relationship Id="rId22" Type="http://schemas.openxmlformats.org/officeDocument/2006/relationships/notesSlide" Target="../notesSlides/notesSlide2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364.xml"/><Relationship Id="rId2" Type="http://schemas.openxmlformats.org/officeDocument/2006/relationships/tags" Target="../tags/tag348.xml"/><Relationship Id="rId19" Type="http://schemas.openxmlformats.org/officeDocument/2006/relationships/tags" Target="../tags/tag363.xml"/><Relationship Id="rId18" Type="http://schemas.openxmlformats.org/officeDocument/2006/relationships/tags" Target="../tags/tag362.xml"/><Relationship Id="rId17" Type="http://schemas.openxmlformats.org/officeDocument/2006/relationships/tags" Target="../tags/tag361.xml"/><Relationship Id="rId16" Type="http://schemas.openxmlformats.org/officeDocument/2006/relationships/tags" Target="../tags/tag360.xml"/><Relationship Id="rId15" Type="http://schemas.openxmlformats.org/officeDocument/2006/relationships/tags" Target="../tags/tag359.xml"/><Relationship Id="rId14" Type="http://schemas.openxmlformats.org/officeDocument/2006/relationships/tags" Target="../tags/tag358.xml"/><Relationship Id="rId13" Type="http://schemas.openxmlformats.org/officeDocument/2006/relationships/tags" Target="../tags/tag357.xml"/><Relationship Id="rId12" Type="http://schemas.openxmlformats.org/officeDocument/2006/relationships/tags" Target="../tags/tag356.xml"/><Relationship Id="rId11" Type="http://schemas.openxmlformats.org/officeDocument/2006/relationships/tags" Target="../tags/tag355.xml"/><Relationship Id="rId10" Type="http://schemas.openxmlformats.org/officeDocument/2006/relationships/image" Target="../media/image10.sv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371.xml"/><Relationship Id="rId7" Type="http://schemas.openxmlformats.org/officeDocument/2006/relationships/tags" Target="../tags/tag370.xml"/><Relationship Id="rId6" Type="http://schemas.openxmlformats.org/officeDocument/2006/relationships/tags" Target="../tags/tag369.xml"/><Relationship Id="rId5" Type="http://schemas.openxmlformats.org/officeDocument/2006/relationships/tags" Target="../tags/tag368.xml"/><Relationship Id="rId4" Type="http://schemas.openxmlformats.org/officeDocument/2006/relationships/tags" Target="../tags/tag367.xml"/><Relationship Id="rId3" Type="http://schemas.openxmlformats.org/officeDocument/2006/relationships/tags" Target="../tags/tag366.xml"/><Relationship Id="rId2" Type="http://schemas.openxmlformats.org/officeDocument/2006/relationships/tags" Target="../tags/tag365.x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7.svg"/><Relationship Id="rId13" Type="http://schemas.openxmlformats.org/officeDocument/2006/relationships/image" Target="../media/image16.png"/><Relationship Id="rId12" Type="http://schemas.openxmlformats.org/officeDocument/2006/relationships/image" Target="../media/image15.svg"/><Relationship Id="rId11" Type="http://schemas.openxmlformats.org/officeDocument/2006/relationships/image" Target="../media/image14.png"/><Relationship Id="rId10" Type="http://schemas.openxmlformats.org/officeDocument/2006/relationships/image" Target="../media/image13.sv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tags" Target="../tags/tag372.xml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9" Type="http://schemas.openxmlformats.org/officeDocument/2006/relationships/tags" Target="../tags/tag99.xml"/><Relationship Id="rId98" Type="http://schemas.openxmlformats.org/officeDocument/2006/relationships/tags" Target="../tags/tag98.xml"/><Relationship Id="rId97" Type="http://schemas.openxmlformats.org/officeDocument/2006/relationships/tags" Target="../tags/tag97.xml"/><Relationship Id="rId96" Type="http://schemas.openxmlformats.org/officeDocument/2006/relationships/tags" Target="../tags/tag96.xml"/><Relationship Id="rId95" Type="http://schemas.openxmlformats.org/officeDocument/2006/relationships/tags" Target="../tags/tag95.xml"/><Relationship Id="rId94" Type="http://schemas.openxmlformats.org/officeDocument/2006/relationships/tags" Target="../tags/tag94.xml"/><Relationship Id="rId93" Type="http://schemas.openxmlformats.org/officeDocument/2006/relationships/tags" Target="../tags/tag93.xml"/><Relationship Id="rId92" Type="http://schemas.openxmlformats.org/officeDocument/2006/relationships/tags" Target="../tags/tag92.xml"/><Relationship Id="rId91" Type="http://schemas.openxmlformats.org/officeDocument/2006/relationships/tags" Target="../tags/tag91.xml"/><Relationship Id="rId90" Type="http://schemas.openxmlformats.org/officeDocument/2006/relationships/tags" Target="../tags/tag90.xml"/><Relationship Id="rId9" Type="http://schemas.openxmlformats.org/officeDocument/2006/relationships/tags" Target="../tags/tag9.xml"/><Relationship Id="rId89" Type="http://schemas.openxmlformats.org/officeDocument/2006/relationships/tags" Target="../tags/tag89.xml"/><Relationship Id="rId88" Type="http://schemas.openxmlformats.org/officeDocument/2006/relationships/tags" Target="../tags/tag88.xml"/><Relationship Id="rId87" Type="http://schemas.openxmlformats.org/officeDocument/2006/relationships/tags" Target="../tags/tag87.xml"/><Relationship Id="rId86" Type="http://schemas.openxmlformats.org/officeDocument/2006/relationships/tags" Target="../tags/tag86.xml"/><Relationship Id="rId85" Type="http://schemas.openxmlformats.org/officeDocument/2006/relationships/tags" Target="../tags/tag85.xml"/><Relationship Id="rId84" Type="http://schemas.openxmlformats.org/officeDocument/2006/relationships/tags" Target="../tags/tag84.xml"/><Relationship Id="rId83" Type="http://schemas.openxmlformats.org/officeDocument/2006/relationships/tags" Target="../tags/tag83.xml"/><Relationship Id="rId82" Type="http://schemas.openxmlformats.org/officeDocument/2006/relationships/tags" Target="../tags/tag82.xml"/><Relationship Id="rId81" Type="http://schemas.openxmlformats.org/officeDocument/2006/relationships/tags" Target="../tags/tag81.xml"/><Relationship Id="rId80" Type="http://schemas.openxmlformats.org/officeDocument/2006/relationships/tags" Target="../tags/tag80.xml"/><Relationship Id="rId8" Type="http://schemas.openxmlformats.org/officeDocument/2006/relationships/tags" Target="../tags/tag8.xml"/><Relationship Id="rId79" Type="http://schemas.openxmlformats.org/officeDocument/2006/relationships/tags" Target="../tags/tag79.xml"/><Relationship Id="rId78" Type="http://schemas.openxmlformats.org/officeDocument/2006/relationships/tags" Target="../tags/tag78.xml"/><Relationship Id="rId77" Type="http://schemas.openxmlformats.org/officeDocument/2006/relationships/tags" Target="../tags/tag77.xml"/><Relationship Id="rId76" Type="http://schemas.openxmlformats.org/officeDocument/2006/relationships/tags" Target="../tags/tag76.xml"/><Relationship Id="rId75" Type="http://schemas.openxmlformats.org/officeDocument/2006/relationships/tags" Target="../tags/tag75.xml"/><Relationship Id="rId74" Type="http://schemas.openxmlformats.org/officeDocument/2006/relationships/tags" Target="../tags/tag74.xml"/><Relationship Id="rId73" Type="http://schemas.openxmlformats.org/officeDocument/2006/relationships/tags" Target="../tags/tag73.xml"/><Relationship Id="rId72" Type="http://schemas.openxmlformats.org/officeDocument/2006/relationships/tags" Target="../tags/tag72.xml"/><Relationship Id="rId71" Type="http://schemas.openxmlformats.org/officeDocument/2006/relationships/tags" Target="../tags/tag71.xml"/><Relationship Id="rId70" Type="http://schemas.openxmlformats.org/officeDocument/2006/relationships/tags" Target="../tags/tag70.xml"/><Relationship Id="rId7" Type="http://schemas.openxmlformats.org/officeDocument/2006/relationships/tags" Target="../tags/tag7.xml"/><Relationship Id="rId69" Type="http://schemas.openxmlformats.org/officeDocument/2006/relationships/tags" Target="../tags/tag69.xml"/><Relationship Id="rId68" Type="http://schemas.openxmlformats.org/officeDocument/2006/relationships/tags" Target="../tags/tag68.xml"/><Relationship Id="rId67" Type="http://schemas.openxmlformats.org/officeDocument/2006/relationships/tags" Target="../tags/tag67.xml"/><Relationship Id="rId66" Type="http://schemas.openxmlformats.org/officeDocument/2006/relationships/tags" Target="../tags/tag66.xml"/><Relationship Id="rId65" Type="http://schemas.openxmlformats.org/officeDocument/2006/relationships/tags" Target="../tags/tag65.xml"/><Relationship Id="rId64" Type="http://schemas.openxmlformats.org/officeDocument/2006/relationships/tags" Target="../tags/tag64.xml"/><Relationship Id="rId63" Type="http://schemas.openxmlformats.org/officeDocument/2006/relationships/tags" Target="../tags/tag63.xml"/><Relationship Id="rId62" Type="http://schemas.openxmlformats.org/officeDocument/2006/relationships/tags" Target="../tags/tag62.xml"/><Relationship Id="rId61" Type="http://schemas.openxmlformats.org/officeDocument/2006/relationships/tags" Target="../tags/tag61.xml"/><Relationship Id="rId60" Type="http://schemas.openxmlformats.org/officeDocument/2006/relationships/tags" Target="../tags/tag60.xml"/><Relationship Id="rId6" Type="http://schemas.openxmlformats.org/officeDocument/2006/relationships/tags" Target="../tags/tag6.xml"/><Relationship Id="rId59" Type="http://schemas.openxmlformats.org/officeDocument/2006/relationships/tags" Target="../tags/tag59.xml"/><Relationship Id="rId58" Type="http://schemas.openxmlformats.org/officeDocument/2006/relationships/tags" Target="../tags/tag58.xml"/><Relationship Id="rId57" Type="http://schemas.openxmlformats.org/officeDocument/2006/relationships/tags" Target="../tags/tag57.xml"/><Relationship Id="rId56" Type="http://schemas.openxmlformats.org/officeDocument/2006/relationships/tags" Target="../tags/tag56.xml"/><Relationship Id="rId55" Type="http://schemas.openxmlformats.org/officeDocument/2006/relationships/tags" Target="../tags/tag55.xml"/><Relationship Id="rId54" Type="http://schemas.openxmlformats.org/officeDocument/2006/relationships/tags" Target="../tags/tag54.xml"/><Relationship Id="rId53" Type="http://schemas.openxmlformats.org/officeDocument/2006/relationships/tags" Target="../tags/tag53.xml"/><Relationship Id="rId52" Type="http://schemas.openxmlformats.org/officeDocument/2006/relationships/tags" Target="../tags/tag52.xml"/><Relationship Id="rId51" Type="http://schemas.openxmlformats.org/officeDocument/2006/relationships/tags" Target="../tags/tag51.xml"/><Relationship Id="rId50" Type="http://schemas.openxmlformats.org/officeDocument/2006/relationships/tags" Target="../tags/tag50.xml"/><Relationship Id="rId5" Type="http://schemas.openxmlformats.org/officeDocument/2006/relationships/tags" Target="../tags/tag5.xml"/><Relationship Id="rId49" Type="http://schemas.openxmlformats.org/officeDocument/2006/relationships/tags" Target="../tags/tag49.xml"/><Relationship Id="rId48" Type="http://schemas.openxmlformats.org/officeDocument/2006/relationships/tags" Target="../tags/tag48.xml"/><Relationship Id="rId47" Type="http://schemas.openxmlformats.org/officeDocument/2006/relationships/tags" Target="../tags/tag47.xml"/><Relationship Id="rId46" Type="http://schemas.openxmlformats.org/officeDocument/2006/relationships/tags" Target="../tags/tag46.xml"/><Relationship Id="rId45" Type="http://schemas.openxmlformats.org/officeDocument/2006/relationships/tags" Target="../tags/tag45.xml"/><Relationship Id="rId44" Type="http://schemas.openxmlformats.org/officeDocument/2006/relationships/tags" Target="../tags/tag44.xml"/><Relationship Id="rId43" Type="http://schemas.openxmlformats.org/officeDocument/2006/relationships/tags" Target="../tags/tag43.xml"/><Relationship Id="rId42" Type="http://schemas.openxmlformats.org/officeDocument/2006/relationships/tags" Target="../tags/tag42.xml"/><Relationship Id="rId41" Type="http://schemas.openxmlformats.org/officeDocument/2006/relationships/tags" Target="../tags/tag41.xml"/><Relationship Id="rId40" Type="http://schemas.openxmlformats.org/officeDocument/2006/relationships/tags" Target="../tags/tag40.xml"/><Relationship Id="rId4" Type="http://schemas.openxmlformats.org/officeDocument/2006/relationships/tags" Target="../tags/tag4.xml"/><Relationship Id="rId39" Type="http://schemas.openxmlformats.org/officeDocument/2006/relationships/tags" Target="../tags/tag39.xml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1" Type="http://schemas.openxmlformats.org/officeDocument/2006/relationships/slideLayout" Target="../slideLayouts/slideLayout2.xml"/><Relationship Id="rId110" Type="http://schemas.openxmlformats.org/officeDocument/2006/relationships/tags" Target="../tags/tag110.xml"/><Relationship Id="rId11" Type="http://schemas.openxmlformats.org/officeDocument/2006/relationships/tags" Target="../tags/tag11.xml"/><Relationship Id="rId109" Type="http://schemas.openxmlformats.org/officeDocument/2006/relationships/tags" Target="../tags/tag109.xml"/><Relationship Id="rId108" Type="http://schemas.openxmlformats.org/officeDocument/2006/relationships/tags" Target="../tags/tag108.xml"/><Relationship Id="rId107" Type="http://schemas.openxmlformats.org/officeDocument/2006/relationships/tags" Target="../tags/tag107.xml"/><Relationship Id="rId106" Type="http://schemas.openxmlformats.org/officeDocument/2006/relationships/tags" Target="../tags/tag106.xml"/><Relationship Id="rId105" Type="http://schemas.openxmlformats.org/officeDocument/2006/relationships/tags" Target="../tags/tag105.xml"/><Relationship Id="rId104" Type="http://schemas.openxmlformats.org/officeDocument/2006/relationships/tags" Target="../tags/tag104.xml"/><Relationship Id="rId103" Type="http://schemas.openxmlformats.org/officeDocument/2006/relationships/tags" Target="../tags/tag103.xml"/><Relationship Id="rId102" Type="http://schemas.openxmlformats.org/officeDocument/2006/relationships/tags" Target="../tags/tag102.xml"/><Relationship Id="rId101" Type="http://schemas.openxmlformats.org/officeDocument/2006/relationships/tags" Target="../tags/tag101.xml"/><Relationship Id="rId100" Type="http://schemas.openxmlformats.org/officeDocument/2006/relationships/tags" Target="../tags/tag100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9" Type="http://schemas.openxmlformats.org/officeDocument/2006/relationships/tags" Target="../tags/tag212.xml"/><Relationship Id="rId98" Type="http://schemas.openxmlformats.org/officeDocument/2006/relationships/tags" Target="../tags/tag211.xml"/><Relationship Id="rId97" Type="http://schemas.openxmlformats.org/officeDocument/2006/relationships/tags" Target="../tags/tag210.xml"/><Relationship Id="rId96" Type="http://schemas.openxmlformats.org/officeDocument/2006/relationships/tags" Target="../tags/tag209.xml"/><Relationship Id="rId95" Type="http://schemas.openxmlformats.org/officeDocument/2006/relationships/tags" Target="../tags/tag208.xml"/><Relationship Id="rId94" Type="http://schemas.openxmlformats.org/officeDocument/2006/relationships/tags" Target="../tags/tag207.xml"/><Relationship Id="rId93" Type="http://schemas.openxmlformats.org/officeDocument/2006/relationships/tags" Target="../tags/tag206.xml"/><Relationship Id="rId92" Type="http://schemas.openxmlformats.org/officeDocument/2006/relationships/tags" Target="../tags/tag205.xml"/><Relationship Id="rId91" Type="http://schemas.openxmlformats.org/officeDocument/2006/relationships/tags" Target="../tags/tag204.xml"/><Relationship Id="rId90" Type="http://schemas.openxmlformats.org/officeDocument/2006/relationships/tags" Target="../tags/tag203.xml"/><Relationship Id="rId9" Type="http://schemas.openxmlformats.org/officeDocument/2006/relationships/tags" Target="../tags/tag122.xml"/><Relationship Id="rId89" Type="http://schemas.openxmlformats.org/officeDocument/2006/relationships/tags" Target="../tags/tag202.xml"/><Relationship Id="rId88" Type="http://schemas.openxmlformats.org/officeDocument/2006/relationships/tags" Target="../tags/tag201.xml"/><Relationship Id="rId87" Type="http://schemas.openxmlformats.org/officeDocument/2006/relationships/tags" Target="../tags/tag200.xml"/><Relationship Id="rId86" Type="http://schemas.openxmlformats.org/officeDocument/2006/relationships/tags" Target="../tags/tag199.xml"/><Relationship Id="rId85" Type="http://schemas.openxmlformats.org/officeDocument/2006/relationships/tags" Target="../tags/tag198.xml"/><Relationship Id="rId84" Type="http://schemas.openxmlformats.org/officeDocument/2006/relationships/tags" Target="../tags/tag197.xml"/><Relationship Id="rId83" Type="http://schemas.openxmlformats.org/officeDocument/2006/relationships/tags" Target="../tags/tag196.xml"/><Relationship Id="rId82" Type="http://schemas.openxmlformats.org/officeDocument/2006/relationships/tags" Target="../tags/tag195.xml"/><Relationship Id="rId81" Type="http://schemas.openxmlformats.org/officeDocument/2006/relationships/tags" Target="../tags/tag194.xml"/><Relationship Id="rId80" Type="http://schemas.openxmlformats.org/officeDocument/2006/relationships/tags" Target="../tags/tag193.xml"/><Relationship Id="rId8" Type="http://schemas.openxmlformats.org/officeDocument/2006/relationships/tags" Target="../tags/tag121.xml"/><Relationship Id="rId79" Type="http://schemas.openxmlformats.org/officeDocument/2006/relationships/tags" Target="../tags/tag192.xml"/><Relationship Id="rId78" Type="http://schemas.openxmlformats.org/officeDocument/2006/relationships/tags" Target="../tags/tag191.xml"/><Relationship Id="rId77" Type="http://schemas.openxmlformats.org/officeDocument/2006/relationships/tags" Target="../tags/tag190.xml"/><Relationship Id="rId76" Type="http://schemas.openxmlformats.org/officeDocument/2006/relationships/tags" Target="../tags/tag189.xml"/><Relationship Id="rId75" Type="http://schemas.openxmlformats.org/officeDocument/2006/relationships/tags" Target="../tags/tag188.xml"/><Relationship Id="rId74" Type="http://schemas.openxmlformats.org/officeDocument/2006/relationships/tags" Target="../tags/tag187.xml"/><Relationship Id="rId73" Type="http://schemas.openxmlformats.org/officeDocument/2006/relationships/tags" Target="../tags/tag186.xml"/><Relationship Id="rId72" Type="http://schemas.openxmlformats.org/officeDocument/2006/relationships/tags" Target="../tags/tag185.xml"/><Relationship Id="rId71" Type="http://schemas.openxmlformats.org/officeDocument/2006/relationships/tags" Target="../tags/tag184.xml"/><Relationship Id="rId70" Type="http://schemas.openxmlformats.org/officeDocument/2006/relationships/tags" Target="../tags/tag183.xml"/><Relationship Id="rId7" Type="http://schemas.openxmlformats.org/officeDocument/2006/relationships/tags" Target="../tags/tag120.xml"/><Relationship Id="rId69" Type="http://schemas.openxmlformats.org/officeDocument/2006/relationships/tags" Target="../tags/tag182.xml"/><Relationship Id="rId68" Type="http://schemas.openxmlformats.org/officeDocument/2006/relationships/tags" Target="../tags/tag181.xml"/><Relationship Id="rId67" Type="http://schemas.openxmlformats.org/officeDocument/2006/relationships/tags" Target="../tags/tag180.xml"/><Relationship Id="rId66" Type="http://schemas.openxmlformats.org/officeDocument/2006/relationships/tags" Target="../tags/tag179.xml"/><Relationship Id="rId65" Type="http://schemas.openxmlformats.org/officeDocument/2006/relationships/tags" Target="../tags/tag178.xml"/><Relationship Id="rId64" Type="http://schemas.openxmlformats.org/officeDocument/2006/relationships/tags" Target="../tags/tag177.xml"/><Relationship Id="rId63" Type="http://schemas.openxmlformats.org/officeDocument/2006/relationships/tags" Target="../tags/tag176.xml"/><Relationship Id="rId62" Type="http://schemas.openxmlformats.org/officeDocument/2006/relationships/tags" Target="../tags/tag175.xml"/><Relationship Id="rId61" Type="http://schemas.openxmlformats.org/officeDocument/2006/relationships/tags" Target="../tags/tag174.xml"/><Relationship Id="rId60" Type="http://schemas.openxmlformats.org/officeDocument/2006/relationships/tags" Target="../tags/tag173.xml"/><Relationship Id="rId6" Type="http://schemas.openxmlformats.org/officeDocument/2006/relationships/tags" Target="../tags/tag119.xml"/><Relationship Id="rId59" Type="http://schemas.openxmlformats.org/officeDocument/2006/relationships/tags" Target="../tags/tag172.xml"/><Relationship Id="rId58" Type="http://schemas.openxmlformats.org/officeDocument/2006/relationships/tags" Target="../tags/tag171.xml"/><Relationship Id="rId57" Type="http://schemas.openxmlformats.org/officeDocument/2006/relationships/tags" Target="../tags/tag170.xml"/><Relationship Id="rId56" Type="http://schemas.openxmlformats.org/officeDocument/2006/relationships/tags" Target="../tags/tag169.xml"/><Relationship Id="rId55" Type="http://schemas.openxmlformats.org/officeDocument/2006/relationships/tags" Target="../tags/tag168.xml"/><Relationship Id="rId54" Type="http://schemas.openxmlformats.org/officeDocument/2006/relationships/tags" Target="../tags/tag167.xml"/><Relationship Id="rId53" Type="http://schemas.openxmlformats.org/officeDocument/2006/relationships/tags" Target="../tags/tag166.xml"/><Relationship Id="rId52" Type="http://schemas.openxmlformats.org/officeDocument/2006/relationships/tags" Target="../tags/tag165.xml"/><Relationship Id="rId51" Type="http://schemas.openxmlformats.org/officeDocument/2006/relationships/tags" Target="../tags/tag164.xml"/><Relationship Id="rId50" Type="http://schemas.openxmlformats.org/officeDocument/2006/relationships/tags" Target="../tags/tag163.xml"/><Relationship Id="rId5" Type="http://schemas.openxmlformats.org/officeDocument/2006/relationships/tags" Target="../tags/tag118.xml"/><Relationship Id="rId49" Type="http://schemas.openxmlformats.org/officeDocument/2006/relationships/tags" Target="../tags/tag162.xml"/><Relationship Id="rId48" Type="http://schemas.openxmlformats.org/officeDocument/2006/relationships/tags" Target="../tags/tag161.xml"/><Relationship Id="rId47" Type="http://schemas.openxmlformats.org/officeDocument/2006/relationships/tags" Target="../tags/tag160.xml"/><Relationship Id="rId46" Type="http://schemas.openxmlformats.org/officeDocument/2006/relationships/tags" Target="../tags/tag159.xml"/><Relationship Id="rId45" Type="http://schemas.openxmlformats.org/officeDocument/2006/relationships/tags" Target="../tags/tag158.xml"/><Relationship Id="rId44" Type="http://schemas.openxmlformats.org/officeDocument/2006/relationships/tags" Target="../tags/tag157.xml"/><Relationship Id="rId43" Type="http://schemas.openxmlformats.org/officeDocument/2006/relationships/tags" Target="../tags/tag156.xml"/><Relationship Id="rId42" Type="http://schemas.openxmlformats.org/officeDocument/2006/relationships/tags" Target="../tags/tag155.xml"/><Relationship Id="rId41" Type="http://schemas.openxmlformats.org/officeDocument/2006/relationships/tags" Target="../tags/tag154.xml"/><Relationship Id="rId40" Type="http://schemas.openxmlformats.org/officeDocument/2006/relationships/tags" Target="../tags/tag153.xml"/><Relationship Id="rId4" Type="http://schemas.openxmlformats.org/officeDocument/2006/relationships/tags" Target="../tags/tag117.xml"/><Relationship Id="rId39" Type="http://schemas.openxmlformats.org/officeDocument/2006/relationships/tags" Target="../tags/tag152.xml"/><Relationship Id="rId38" Type="http://schemas.openxmlformats.org/officeDocument/2006/relationships/tags" Target="../tags/tag151.xml"/><Relationship Id="rId37" Type="http://schemas.openxmlformats.org/officeDocument/2006/relationships/tags" Target="../tags/tag150.xml"/><Relationship Id="rId36" Type="http://schemas.openxmlformats.org/officeDocument/2006/relationships/tags" Target="../tags/tag149.xml"/><Relationship Id="rId35" Type="http://schemas.openxmlformats.org/officeDocument/2006/relationships/tags" Target="../tags/tag148.xml"/><Relationship Id="rId34" Type="http://schemas.openxmlformats.org/officeDocument/2006/relationships/tags" Target="../tags/tag147.xml"/><Relationship Id="rId33" Type="http://schemas.openxmlformats.org/officeDocument/2006/relationships/tags" Target="../tags/tag146.xml"/><Relationship Id="rId32" Type="http://schemas.openxmlformats.org/officeDocument/2006/relationships/tags" Target="../tags/tag145.xml"/><Relationship Id="rId31" Type="http://schemas.openxmlformats.org/officeDocument/2006/relationships/tags" Target="../tags/tag144.xml"/><Relationship Id="rId30" Type="http://schemas.openxmlformats.org/officeDocument/2006/relationships/tags" Target="../tags/tag143.xml"/><Relationship Id="rId3" Type="http://schemas.openxmlformats.org/officeDocument/2006/relationships/tags" Target="../tags/tag116.xml"/><Relationship Id="rId29" Type="http://schemas.openxmlformats.org/officeDocument/2006/relationships/tags" Target="../tags/tag142.xml"/><Relationship Id="rId28" Type="http://schemas.openxmlformats.org/officeDocument/2006/relationships/tags" Target="../tags/tag141.xml"/><Relationship Id="rId27" Type="http://schemas.openxmlformats.org/officeDocument/2006/relationships/tags" Target="../tags/tag140.xml"/><Relationship Id="rId26" Type="http://schemas.openxmlformats.org/officeDocument/2006/relationships/tags" Target="../tags/tag139.xml"/><Relationship Id="rId25" Type="http://schemas.openxmlformats.org/officeDocument/2006/relationships/tags" Target="../tags/tag138.xml"/><Relationship Id="rId24" Type="http://schemas.openxmlformats.org/officeDocument/2006/relationships/tags" Target="../tags/tag137.xml"/><Relationship Id="rId23" Type="http://schemas.openxmlformats.org/officeDocument/2006/relationships/tags" Target="../tags/tag136.xml"/><Relationship Id="rId22" Type="http://schemas.openxmlformats.org/officeDocument/2006/relationships/tags" Target="../tags/tag135.xml"/><Relationship Id="rId212" Type="http://schemas.openxmlformats.org/officeDocument/2006/relationships/slideLayout" Target="../slideLayouts/slideLayout2.xml"/><Relationship Id="rId211" Type="http://schemas.openxmlformats.org/officeDocument/2006/relationships/image" Target="../media/image4.png"/><Relationship Id="rId210" Type="http://schemas.openxmlformats.org/officeDocument/2006/relationships/tags" Target="../tags/tag322.xml"/><Relationship Id="rId21" Type="http://schemas.openxmlformats.org/officeDocument/2006/relationships/tags" Target="../tags/tag134.xml"/><Relationship Id="rId209" Type="http://schemas.openxmlformats.org/officeDocument/2006/relationships/tags" Target="../tags/tag321.xml"/><Relationship Id="rId208" Type="http://schemas.openxmlformats.org/officeDocument/2006/relationships/image" Target="../media/image3.png"/><Relationship Id="rId207" Type="http://schemas.openxmlformats.org/officeDocument/2006/relationships/tags" Target="../tags/tag320.xml"/><Relationship Id="rId206" Type="http://schemas.openxmlformats.org/officeDocument/2006/relationships/tags" Target="../tags/tag319.xml"/><Relationship Id="rId205" Type="http://schemas.openxmlformats.org/officeDocument/2006/relationships/tags" Target="../tags/tag318.xml"/><Relationship Id="rId204" Type="http://schemas.openxmlformats.org/officeDocument/2006/relationships/tags" Target="../tags/tag317.xml"/><Relationship Id="rId203" Type="http://schemas.openxmlformats.org/officeDocument/2006/relationships/tags" Target="../tags/tag316.xml"/><Relationship Id="rId202" Type="http://schemas.openxmlformats.org/officeDocument/2006/relationships/tags" Target="../tags/tag315.xml"/><Relationship Id="rId201" Type="http://schemas.openxmlformats.org/officeDocument/2006/relationships/tags" Target="../tags/tag314.xml"/><Relationship Id="rId200" Type="http://schemas.openxmlformats.org/officeDocument/2006/relationships/tags" Target="../tags/tag313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9" Type="http://schemas.openxmlformats.org/officeDocument/2006/relationships/tags" Target="../tags/tag312.xml"/><Relationship Id="rId198" Type="http://schemas.openxmlformats.org/officeDocument/2006/relationships/tags" Target="../tags/tag311.xml"/><Relationship Id="rId197" Type="http://schemas.openxmlformats.org/officeDocument/2006/relationships/tags" Target="../tags/tag310.xml"/><Relationship Id="rId196" Type="http://schemas.openxmlformats.org/officeDocument/2006/relationships/tags" Target="../tags/tag309.xml"/><Relationship Id="rId195" Type="http://schemas.openxmlformats.org/officeDocument/2006/relationships/tags" Target="../tags/tag308.xml"/><Relationship Id="rId194" Type="http://schemas.openxmlformats.org/officeDocument/2006/relationships/tags" Target="../tags/tag307.xml"/><Relationship Id="rId193" Type="http://schemas.openxmlformats.org/officeDocument/2006/relationships/tags" Target="../tags/tag306.xml"/><Relationship Id="rId192" Type="http://schemas.openxmlformats.org/officeDocument/2006/relationships/tags" Target="../tags/tag305.xml"/><Relationship Id="rId191" Type="http://schemas.openxmlformats.org/officeDocument/2006/relationships/tags" Target="../tags/tag304.xml"/><Relationship Id="rId190" Type="http://schemas.openxmlformats.org/officeDocument/2006/relationships/tags" Target="../tags/tag303.xml"/><Relationship Id="rId19" Type="http://schemas.openxmlformats.org/officeDocument/2006/relationships/tags" Target="../tags/tag132.xml"/><Relationship Id="rId189" Type="http://schemas.openxmlformats.org/officeDocument/2006/relationships/tags" Target="../tags/tag302.xml"/><Relationship Id="rId188" Type="http://schemas.openxmlformats.org/officeDocument/2006/relationships/tags" Target="../tags/tag301.xml"/><Relationship Id="rId187" Type="http://schemas.openxmlformats.org/officeDocument/2006/relationships/tags" Target="../tags/tag300.xml"/><Relationship Id="rId186" Type="http://schemas.openxmlformats.org/officeDocument/2006/relationships/tags" Target="../tags/tag299.xml"/><Relationship Id="rId185" Type="http://schemas.openxmlformats.org/officeDocument/2006/relationships/tags" Target="../tags/tag298.xml"/><Relationship Id="rId184" Type="http://schemas.openxmlformats.org/officeDocument/2006/relationships/tags" Target="../tags/tag297.xml"/><Relationship Id="rId183" Type="http://schemas.openxmlformats.org/officeDocument/2006/relationships/tags" Target="../tags/tag296.xml"/><Relationship Id="rId182" Type="http://schemas.openxmlformats.org/officeDocument/2006/relationships/tags" Target="../tags/tag295.xml"/><Relationship Id="rId181" Type="http://schemas.openxmlformats.org/officeDocument/2006/relationships/tags" Target="../tags/tag294.xml"/><Relationship Id="rId180" Type="http://schemas.openxmlformats.org/officeDocument/2006/relationships/tags" Target="../tags/tag293.xml"/><Relationship Id="rId18" Type="http://schemas.openxmlformats.org/officeDocument/2006/relationships/tags" Target="../tags/tag131.xml"/><Relationship Id="rId179" Type="http://schemas.openxmlformats.org/officeDocument/2006/relationships/tags" Target="../tags/tag292.xml"/><Relationship Id="rId178" Type="http://schemas.openxmlformats.org/officeDocument/2006/relationships/tags" Target="../tags/tag291.xml"/><Relationship Id="rId177" Type="http://schemas.openxmlformats.org/officeDocument/2006/relationships/tags" Target="../tags/tag290.xml"/><Relationship Id="rId176" Type="http://schemas.openxmlformats.org/officeDocument/2006/relationships/tags" Target="../tags/tag289.xml"/><Relationship Id="rId175" Type="http://schemas.openxmlformats.org/officeDocument/2006/relationships/tags" Target="../tags/tag288.xml"/><Relationship Id="rId174" Type="http://schemas.openxmlformats.org/officeDocument/2006/relationships/tags" Target="../tags/tag287.xml"/><Relationship Id="rId173" Type="http://schemas.openxmlformats.org/officeDocument/2006/relationships/tags" Target="../tags/tag286.xml"/><Relationship Id="rId172" Type="http://schemas.openxmlformats.org/officeDocument/2006/relationships/tags" Target="../tags/tag285.xml"/><Relationship Id="rId171" Type="http://schemas.openxmlformats.org/officeDocument/2006/relationships/tags" Target="../tags/tag284.xml"/><Relationship Id="rId170" Type="http://schemas.openxmlformats.org/officeDocument/2006/relationships/tags" Target="../tags/tag283.xml"/><Relationship Id="rId17" Type="http://schemas.openxmlformats.org/officeDocument/2006/relationships/tags" Target="../tags/tag130.xml"/><Relationship Id="rId169" Type="http://schemas.openxmlformats.org/officeDocument/2006/relationships/tags" Target="../tags/tag282.xml"/><Relationship Id="rId168" Type="http://schemas.openxmlformats.org/officeDocument/2006/relationships/tags" Target="../tags/tag281.xml"/><Relationship Id="rId167" Type="http://schemas.openxmlformats.org/officeDocument/2006/relationships/tags" Target="../tags/tag280.xml"/><Relationship Id="rId166" Type="http://schemas.openxmlformats.org/officeDocument/2006/relationships/tags" Target="../tags/tag279.xml"/><Relationship Id="rId165" Type="http://schemas.openxmlformats.org/officeDocument/2006/relationships/tags" Target="../tags/tag278.xml"/><Relationship Id="rId164" Type="http://schemas.openxmlformats.org/officeDocument/2006/relationships/tags" Target="../tags/tag277.xml"/><Relationship Id="rId163" Type="http://schemas.openxmlformats.org/officeDocument/2006/relationships/tags" Target="../tags/tag276.xml"/><Relationship Id="rId162" Type="http://schemas.openxmlformats.org/officeDocument/2006/relationships/tags" Target="../tags/tag275.xml"/><Relationship Id="rId161" Type="http://schemas.openxmlformats.org/officeDocument/2006/relationships/tags" Target="../tags/tag274.xml"/><Relationship Id="rId160" Type="http://schemas.openxmlformats.org/officeDocument/2006/relationships/tags" Target="../tags/tag273.xml"/><Relationship Id="rId16" Type="http://schemas.openxmlformats.org/officeDocument/2006/relationships/tags" Target="../tags/tag129.xml"/><Relationship Id="rId159" Type="http://schemas.openxmlformats.org/officeDocument/2006/relationships/tags" Target="../tags/tag272.xml"/><Relationship Id="rId158" Type="http://schemas.openxmlformats.org/officeDocument/2006/relationships/tags" Target="../tags/tag271.xml"/><Relationship Id="rId157" Type="http://schemas.openxmlformats.org/officeDocument/2006/relationships/tags" Target="../tags/tag270.xml"/><Relationship Id="rId156" Type="http://schemas.openxmlformats.org/officeDocument/2006/relationships/tags" Target="../tags/tag269.xml"/><Relationship Id="rId155" Type="http://schemas.openxmlformats.org/officeDocument/2006/relationships/tags" Target="../tags/tag268.xml"/><Relationship Id="rId154" Type="http://schemas.openxmlformats.org/officeDocument/2006/relationships/tags" Target="../tags/tag267.xml"/><Relationship Id="rId153" Type="http://schemas.openxmlformats.org/officeDocument/2006/relationships/tags" Target="../tags/tag266.xml"/><Relationship Id="rId152" Type="http://schemas.openxmlformats.org/officeDocument/2006/relationships/tags" Target="../tags/tag265.xml"/><Relationship Id="rId151" Type="http://schemas.openxmlformats.org/officeDocument/2006/relationships/tags" Target="../tags/tag264.xml"/><Relationship Id="rId150" Type="http://schemas.openxmlformats.org/officeDocument/2006/relationships/tags" Target="../tags/tag263.xml"/><Relationship Id="rId15" Type="http://schemas.openxmlformats.org/officeDocument/2006/relationships/tags" Target="../tags/tag128.xml"/><Relationship Id="rId149" Type="http://schemas.openxmlformats.org/officeDocument/2006/relationships/tags" Target="../tags/tag262.xml"/><Relationship Id="rId148" Type="http://schemas.openxmlformats.org/officeDocument/2006/relationships/tags" Target="../tags/tag261.xml"/><Relationship Id="rId147" Type="http://schemas.openxmlformats.org/officeDocument/2006/relationships/tags" Target="../tags/tag260.xml"/><Relationship Id="rId146" Type="http://schemas.openxmlformats.org/officeDocument/2006/relationships/tags" Target="../tags/tag259.xml"/><Relationship Id="rId145" Type="http://schemas.openxmlformats.org/officeDocument/2006/relationships/tags" Target="../tags/tag258.xml"/><Relationship Id="rId144" Type="http://schemas.openxmlformats.org/officeDocument/2006/relationships/tags" Target="../tags/tag257.xml"/><Relationship Id="rId143" Type="http://schemas.openxmlformats.org/officeDocument/2006/relationships/tags" Target="../tags/tag256.xml"/><Relationship Id="rId142" Type="http://schemas.openxmlformats.org/officeDocument/2006/relationships/tags" Target="../tags/tag255.xml"/><Relationship Id="rId141" Type="http://schemas.openxmlformats.org/officeDocument/2006/relationships/tags" Target="../tags/tag254.xml"/><Relationship Id="rId140" Type="http://schemas.openxmlformats.org/officeDocument/2006/relationships/tags" Target="../tags/tag253.xml"/><Relationship Id="rId14" Type="http://schemas.openxmlformats.org/officeDocument/2006/relationships/tags" Target="../tags/tag127.xml"/><Relationship Id="rId139" Type="http://schemas.openxmlformats.org/officeDocument/2006/relationships/tags" Target="../tags/tag252.xml"/><Relationship Id="rId138" Type="http://schemas.openxmlformats.org/officeDocument/2006/relationships/tags" Target="../tags/tag251.xml"/><Relationship Id="rId137" Type="http://schemas.openxmlformats.org/officeDocument/2006/relationships/tags" Target="../tags/tag250.xml"/><Relationship Id="rId136" Type="http://schemas.openxmlformats.org/officeDocument/2006/relationships/tags" Target="../tags/tag249.xml"/><Relationship Id="rId135" Type="http://schemas.openxmlformats.org/officeDocument/2006/relationships/tags" Target="../tags/tag248.xml"/><Relationship Id="rId134" Type="http://schemas.openxmlformats.org/officeDocument/2006/relationships/tags" Target="../tags/tag247.xml"/><Relationship Id="rId133" Type="http://schemas.openxmlformats.org/officeDocument/2006/relationships/tags" Target="../tags/tag246.xml"/><Relationship Id="rId132" Type="http://schemas.openxmlformats.org/officeDocument/2006/relationships/tags" Target="../tags/tag245.xml"/><Relationship Id="rId131" Type="http://schemas.openxmlformats.org/officeDocument/2006/relationships/tags" Target="../tags/tag244.xml"/><Relationship Id="rId130" Type="http://schemas.openxmlformats.org/officeDocument/2006/relationships/tags" Target="../tags/tag243.xml"/><Relationship Id="rId13" Type="http://schemas.openxmlformats.org/officeDocument/2006/relationships/tags" Target="../tags/tag126.xml"/><Relationship Id="rId129" Type="http://schemas.openxmlformats.org/officeDocument/2006/relationships/tags" Target="../tags/tag242.xml"/><Relationship Id="rId128" Type="http://schemas.openxmlformats.org/officeDocument/2006/relationships/tags" Target="../tags/tag241.xml"/><Relationship Id="rId127" Type="http://schemas.openxmlformats.org/officeDocument/2006/relationships/tags" Target="../tags/tag240.xml"/><Relationship Id="rId126" Type="http://schemas.openxmlformats.org/officeDocument/2006/relationships/tags" Target="../tags/tag239.xml"/><Relationship Id="rId125" Type="http://schemas.openxmlformats.org/officeDocument/2006/relationships/tags" Target="../tags/tag238.xml"/><Relationship Id="rId124" Type="http://schemas.openxmlformats.org/officeDocument/2006/relationships/tags" Target="../tags/tag237.xml"/><Relationship Id="rId123" Type="http://schemas.openxmlformats.org/officeDocument/2006/relationships/tags" Target="../tags/tag236.xml"/><Relationship Id="rId122" Type="http://schemas.openxmlformats.org/officeDocument/2006/relationships/tags" Target="../tags/tag235.xml"/><Relationship Id="rId121" Type="http://schemas.openxmlformats.org/officeDocument/2006/relationships/tags" Target="../tags/tag234.xml"/><Relationship Id="rId120" Type="http://schemas.openxmlformats.org/officeDocument/2006/relationships/tags" Target="../tags/tag233.xml"/><Relationship Id="rId12" Type="http://schemas.openxmlformats.org/officeDocument/2006/relationships/tags" Target="../tags/tag125.xml"/><Relationship Id="rId119" Type="http://schemas.openxmlformats.org/officeDocument/2006/relationships/tags" Target="../tags/tag232.xml"/><Relationship Id="rId118" Type="http://schemas.openxmlformats.org/officeDocument/2006/relationships/tags" Target="../tags/tag231.xml"/><Relationship Id="rId117" Type="http://schemas.openxmlformats.org/officeDocument/2006/relationships/tags" Target="../tags/tag230.xml"/><Relationship Id="rId116" Type="http://schemas.openxmlformats.org/officeDocument/2006/relationships/tags" Target="../tags/tag229.xml"/><Relationship Id="rId115" Type="http://schemas.openxmlformats.org/officeDocument/2006/relationships/tags" Target="../tags/tag228.xml"/><Relationship Id="rId114" Type="http://schemas.openxmlformats.org/officeDocument/2006/relationships/tags" Target="../tags/tag227.xml"/><Relationship Id="rId113" Type="http://schemas.openxmlformats.org/officeDocument/2006/relationships/tags" Target="../tags/tag226.xml"/><Relationship Id="rId112" Type="http://schemas.openxmlformats.org/officeDocument/2006/relationships/tags" Target="../tags/tag225.xml"/><Relationship Id="rId111" Type="http://schemas.openxmlformats.org/officeDocument/2006/relationships/tags" Target="../tags/tag224.xml"/><Relationship Id="rId110" Type="http://schemas.openxmlformats.org/officeDocument/2006/relationships/tags" Target="../tags/tag223.xml"/><Relationship Id="rId11" Type="http://schemas.openxmlformats.org/officeDocument/2006/relationships/tags" Target="../tags/tag124.xml"/><Relationship Id="rId109" Type="http://schemas.openxmlformats.org/officeDocument/2006/relationships/tags" Target="../tags/tag222.xml"/><Relationship Id="rId108" Type="http://schemas.openxmlformats.org/officeDocument/2006/relationships/tags" Target="../tags/tag221.xml"/><Relationship Id="rId107" Type="http://schemas.openxmlformats.org/officeDocument/2006/relationships/tags" Target="../tags/tag220.xml"/><Relationship Id="rId106" Type="http://schemas.openxmlformats.org/officeDocument/2006/relationships/tags" Target="../tags/tag219.xml"/><Relationship Id="rId105" Type="http://schemas.openxmlformats.org/officeDocument/2006/relationships/tags" Target="../tags/tag218.xml"/><Relationship Id="rId104" Type="http://schemas.openxmlformats.org/officeDocument/2006/relationships/tags" Target="../tags/tag217.xml"/><Relationship Id="rId103" Type="http://schemas.openxmlformats.org/officeDocument/2006/relationships/tags" Target="../tags/tag216.xml"/><Relationship Id="rId102" Type="http://schemas.openxmlformats.org/officeDocument/2006/relationships/tags" Target="../tags/tag215.xml"/><Relationship Id="rId101" Type="http://schemas.openxmlformats.org/officeDocument/2006/relationships/tags" Target="../tags/tag214.xml"/><Relationship Id="rId100" Type="http://schemas.openxmlformats.org/officeDocument/2006/relationships/tags" Target="../tags/tag213.xml"/><Relationship Id="rId10" Type="http://schemas.openxmlformats.org/officeDocument/2006/relationships/tags" Target="../tags/tag12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1662853" y="1732546"/>
            <a:ext cx="8866293" cy="21336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400" b="1" dirty="0"/>
              <a:t>年终总结</a:t>
            </a:r>
            <a:endParaRPr lang="zh-CN" altLang="en-US" sz="4400" b="1" dirty="0"/>
          </a:p>
        </p:txBody>
      </p:sp>
      <p:sp>
        <p:nvSpPr>
          <p:cNvPr id="10" name="副标题 2"/>
          <p:cNvSpPr txBox="1"/>
          <p:nvPr/>
        </p:nvSpPr>
        <p:spPr>
          <a:xfrm>
            <a:off x="2666999" y="4148055"/>
            <a:ext cx="6858000" cy="1259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/>
              <a:t>单乾</a:t>
            </a:r>
            <a:endParaRPr lang="en-US" altLang="zh-CN" b="1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11241405" cy="5192395"/>
          </a:xfrm>
        </p:spPr>
        <p:txBody>
          <a:bodyPr/>
          <a:p>
            <a:pPr fontAlgn="auto"/>
            <a:r>
              <a:rPr lang="zh-CN" altLang="en-US"/>
              <a:t>每颗卫星维护当前时刻的拓扑模型</a:t>
            </a:r>
            <a:endParaRPr lang="zh-CN" altLang="en-US"/>
          </a:p>
          <a:p>
            <a:pPr lvl="1" fontAlgn="auto"/>
            <a:r>
              <a:rPr lang="zh-CN" altLang="en-US"/>
              <a:t>先利用拓扑可预测性</a:t>
            </a:r>
            <a:endParaRPr lang="zh-CN" altLang="en-US"/>
          </a:p>
          <a:p>
            <a:pPr lvl="2" fontAlgn="auto"/>
            <a:r>
              <a:rPr lang="zh-CN" altLang="en-US"/>
              <a:t>得到模型中点和边的邻接关系</a:t>
            </a:r>
            <a:endParaRPr lang="zh-CN" altLang="en-US"/>
          </a:p>
          <a:p>
            <a:pPr lvl="2" fontAlgn="auto"/>
            <a:r>
              <a:rPr lang="zh-CN" altLang="en-US"/>
              <a:t>边的</a:t>
            </a:r>
            <a:r>
              <a:rPr lang="en-US" altLang="zh-CN"/>
              <a:t>cost</a:t>
            </a:r>
            <a:r>
              <a:rPr lang="zh-CN" altLang="en-US"/>
              <a:t>基于</a:t>
            </a:r>
            <a:r>
              <a:rPr lang="zh-CN" altLang="en-US"/>
              <a:t>传播时延估计得到</a:t>
            </a:r>
            <a:endParaRPr lang="zh-CN" altLang="en-US"/>
          </a:p>
          <a:p>
            <a:pPr lvl="1" fontAlgn="auto"/>
            <a:r>
              <a:rPr lang="zh-CN" altLang="en-US"/>
              <a:t>再利用收到的通告信息</a:t>
            </a:r>
            <a:endParaRPr lang="zh-CN" altLang="en-US"/>
          </a:p>
          <a:p>
            <a:pPr lvl="2" fontAlgn="auto"/>
            <a:r>
              <a:rPr lang="zh-CN" altLang="en-US"/>
              <a:t>更新邻接关系（即更新边的通断情况）</a:t>
            </a:r>
            <a:endParaRPr lang="zh-CN" altLang="en-US"/>
          </a:p>
          <a:p>
            <a:pPr lvl="2" fontAlgn="auto"/>
            <a:r>
              <a:rPr lang="zh-CN" altLang="en-US"/>
              <a:t>更新边的</a:t>
            </a:r>
            <a:r>
              <a:rPr lang="en-US" altLang="zh-CN"/>
              <a:t>cost</a:t>
            </a:r>
            <a:r>
              <a:rPr lang="zh-CN" altLang="en-US"/>
              <a:t>（即基于传播时延</a:t>
            </a:r>
            <a:r>
              <a:rPr lang="en-US" altLang="zh-CN"/>
              <a:t> + </a:t>
            </a:r>
            <a:r>
              <a:rPr lang="zh-CN" altLang="en-US" b="1">
                <a:solidFill>
                  <a:srgbClr val="FF0000"/>
                </a:solidFill>
              </a:rPr>
              <a:t>负载情况</a:t>
            </a:r>
            <a:r>
              <a:rPr lang="zh-CN" altLang="en-US"/>
              <a:t>）</a:t>
            </a:r>
            <a:r>
              <a:rPr lang="en-US" altLang="zh-CN"/>
              <a:t>      </a:t>
            </a:r>
            <a:r>
              <a:rPr lang="zh-CN" altLang="en-US"/>
              <a:t>负载情况又与转发队列占用长度有关</a:t>
            </a:r>
            <a:endParaRPr lang="zh-CN" altLang="en-US"/>
          </a:p>
          <a:p>
            <a:pPr lvl="0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689735" y="4460240"/>
            <a:ext cx="582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已知范围外的链路</a:t>
            </a:r>
            <a:r>
              <a:rPr lang="en-US" altLang="zh-CN"/>
              <a:t>cost =                  + 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689735" y="5204460"/>
            <a:ext cx="531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已知范围内的链路</a:t>
            </a:r>
            <a:r>
              <a:rPr lang="en-US" altLang="zh-CN"/>
              <a:t>cost =                  + 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288155" y="437451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5490845" y="4374515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4288155" y="511873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5490845" y="5118735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6720205" y="439610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7373620" y="4481830"/>
            <a:ext cx="310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与传播时延</a:t>
            </a:r>
            <a:r>
              <a:rPr lang="en-US" altLang="zh-CN"/>
              <a:t>(</a:t>
            </a:r>
            <a:r>
              <a:rPr lang="zh-CN" altLang="en-US"/>
              <a:t>已知值</a:t>
            </a:r>
            <a:r>
              <a:rPr lang="en-US" altLang="zh-CN"/>
              <a:t>)</a:t>
            </a:r>
            <a:r>
              <a:rPr lang="zh-CN" altLang="en-US"/>
              <a:t>有关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720205" y="4991100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7373620" y="5671820"/>
            <a:ext cx="310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与负载情况</a:t>
            </a:r>
            <a:r>
              <a:rPr lang="en-US" altLang="zh-CN"/>
              <a:t>(</a:t>
            </a:r>
            <a:r>
              <a:rPr lang="zh-CN" altLang="en-US"/>
              <a:t>通告的</a:t>
            </a:r>
            <a:r>
              <a:rPr lang="zh-CN" altLang="en-US"/>
              <a:t>值</a:t>
            </a:r>
            <a:r>
              <a:rPr lang="en-US" altLang="zh-CN"/>
              <a:t>)</a:t>
            </a:r>
            <a:r>
              <a:rPr lang="zh-CN" altLang="en-US"/>
              <a:t>有关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6720205" y="5586095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7373620" y="4938395"/>
            <a:ext cx="4554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与负载情况</a:t>
            </a:r>
            <a:r>
              <a:rPr lang="en-US" altLang="zh-CN"/>
              <a:t>(</a:t>
            </a:r>
            <a:r>
              <a:rPr lang="zh-CN" altLang="en-US"/>
              <a:t>估计值</a:t>
            </a:r>
            <a:r>
              <a:rPr lang="en-US" altLang="zh-CN"/>
              <a:t>)</a:t>
            </a:r>
            <a:r>
              <a:rPr lang="zh-CN" altLang="en-US"/>
              <a:t>有关，可基于链路所在纬度与卫星运动方向估算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5943600" cy="5224145"/>
          </a:xfrm>
        </p:spPr>
        <p:txBody>
          <a:bodyPr>
            <a:normAutofit lnSpcReduction="20000"/>
          </a:bodyPr>
          <a:p>
            <a:pPr fontAlgn="auto">
              <a:lnSpc>
                <a:spcPct val="110000"/>
              </a:lnSpc>
            </a:pPr>
            <a:r>
              <a:rPr lang="zh-CN" altLang="en-US">
                <a:sym typeface="+mn-ea"/>
              </a:rPr>
              <a:t>路由选路策略</a:t>
            </a:r>
            <a:endParaRPr lang="zh-CN" altLang="en-US">
              <a:sym typeface="+mn-ea"/>
            </a:endParaRPr>
          </a:p>
          <a:p>
            <a:pPr lvl="1" fontAlgn="auto">
              <a:lnSpc>
                <a:spcPct val="110000"/>
              </a:lnSpc>
            </a:pPr>
            <a:r>
              <a:rPr lang="zh-CN" altLang="en-US"/>
              <a:t>每颗卫星由拓扑模型中的信息寻找到目的卫星</a:t>
            </a:r>
            <a:r>
              <a:rPr lang="en-US" altLang="zh-CN"/>
              <a:t>cost</a:t>
            </a:r>
            <a:r>
              <a:rPr lang="zh-CN" altLang="en-US"/>
              <a:t>最小的路径</a:t>
            </a:r>
            <a:endParaRPr lang="zh-CN" altLang="en-US"/>
          </a:p>
          <a:p>
            <a:pPr lvl="1" fontAlgn="auto">
              <a:lnSpc>
                <a:spcPct val="110000"/>
              </a:lnSpc>
            </a:pPr>
            <a:r>
              <a:rPr lang="zh-CN" altLang="en-US"/>
              <a:t>将包转发到该路径上的下一跳卫星</a:t>
            </a:r>
            <a:endParaRPr lang="zh-CN" altLang="en-US"/>
          </a:p>
          <a:p>
            <a:pPr lvl="1" fontAlgn="auto">
              <a:lnSpc>
                <a:spcPct val="110000"/>
              </a:lnSpc>
            </a:pPr>
            <a:r>
              <a:rPr lang="zh-CN" altLang="en-US"/>
              <a:t>下一跳卫星继续基于其上的拓扑模型寻找最短路、确定下一跳</a:t>
            </a:r>
            <a:r>
              <a:rPr lang="en-US" altLang="zh-CN"/>
              <a:t>......</a:t>
            </a:r>
            <a:endParaRPr lang="en-US" altLang="zh-CN"/>
          </a:p>
          <a:p>
            <a:pPr lvl="1" fontAlgn="auto">
              <a:lnSpc>
                <a:spcPct val="110000"/>
              </a:lnSpc>
            </a:pPr>
            <a:r>
              <a:rPr lang="zh-CN" altLang="en-US"/>
              <a:t>是寻找</a:t>
            </a:r>
            <a:r>
              <a:rPr lang="en-US" altLang="zh-CN" b="1"/>
              <a:t>cost</a:t>
            </a:r>
            <a:r>
              <a:rPr lang="zh-CN" altLang="en-US" b="1"/>
              <a:t>最小</a:t>
            </a:r>
            <a:r>
              <a:rPr lang="zh-CN" altLang="en-US"/>
              <a:t>的路径，</a:t>
            </a:r>
            <a:r>
              <a:rPr lang="zh-CN" altLang="en-US" b="1"/>
              <a:t>不要求跳数最小</a:t>
            </a:r>
            <a:endParaRPr lang="zh-CN" altLang="en-US"/>
          </a:p>
          <a:p>
            <a:pPr lvl="2" fontAlgn="auto">
              <a:lnSpc>
                <a:spcPct val="110000"/>
              </a:lnSpc>
            </a:pPr>
            <a:r>
              <a:rPr lang="zh-CN" altLang="en-US"/>
              <a:t>右图红色路径：</a:t>
            </a:r>
            <a:r>
              <a:rPr lang="en-US" altLang="zh-CN"/>
              <a:t>6</a:t>
            </a:r>
            <a:r>
              <a:rPr lang="zh-CN" altLang="en-US"/>
              <a:t>跳，高负载、高排队时延</a:t>
            </a:r>
            <a:endParaRPr lang="zh-CN" altLang="en-US"/>
          </a:p>
          <a:p>
            <a:pPr lvl="2" fontAlgn="auto">
              <a:lnSpc>
                <a:spcPct val="110000"/>
              </a:lnSpc>
            </a:pPr>
            <a:r>
              <a:rPr lang="zh-CN" altLang="en-US"/>
              <a:t>绿色路径：</a:t>
            </a:r>
            <a:r>
              <a:rPr lang="en-US" altLang="zh-CN"/>
              <a:t>7</a:t>
            </a:r>
            <a:r>
              <a:rPr lang="zh-CN" altLang="en-US"/>
              <a:t>跳，但海面上卫星负载低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2160"/>
          <a:stretch>
            <a:fillRect/>
          </a:stretch>
        </p:blipFill>
        <p:spPr>
          <a:xfrm>
            <a:off x="6365875" y="1626235"/>
            <a:ext cx="5518785" cy="46278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7493000" y="440372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7494270" y="32131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>
            <p:custDataLst>
              <p:tags r:id="rId4"/>
            </p:custDataLst>
          </p:nvPr>
        </p:nvSpPr>
        <p:spPr>
          <a:xfrm>
            <a:off x="7494270" y="20224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7493000" y="55943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8782685" y="440372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>
            <a:off x="8783955" y="32131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>
            <p:custDataLst>
              <p:tags r:id="rId7"/>
            </p:custDataLst>
          </p:nvPr>
        </p:nvSpPr>
        <p:spPr>
          <a:xfrm>
            <a:off x="8783955" y="20224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>
            <p:custDataLst>
              <p:tags r:id="rId8"/>
            </p:custDataLst>
          </p:nvPr>
        </p:nvSpPr>
        <p:spPr>
          <a:xfrm>
            <a:off x="8782685" y="55943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72370" y="440372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>
            <p:custDataLst>
              <p:tags r:id="rId9"/>
            </p:custDataLst>
          </p:nvPr>
        </p:nvSpPr>
        <p:spPr>
          <a:xfrm>
            <a:off x="10073640" y="32131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>
            <p:custDataLst>
              <p:tags r:id="rId10"/>
            </p:custDataLst>
          </p:nvPr>
        </p:nvSpPr>
        <p:spPr>
          <a:xfrm>
            <a:off x="10073640" y="20224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>
            <p:custDataLst>
              <p:tags r:id="rId11"/>
            </p:custDataLst>
          </p:nvPr>
        </p:nvSpPr>
        <p:spPr>
          <a:xfrm>
            <a:off x="10072370" y="559435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>
            <a:off x="6951345" y="5359400"/>
            <a:ext cx="542925" cy="30035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6" idx="0"/>
            <a:endCxn id="7" idx="4"/>
          </p:cNvCxnSpPr>
          <p:nvPr/>
        </p:nvCxnSpPr>
        <p:spPr>
          <a:xfrm flipV="1">
            <a:off x="7600950" y="3429000"/>
            <a:ext cx="1270" cy="9747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0"/>
            <a:endCxn id="6" idx="4"/>
          </p:cNvCxnSpPr>
          <p:nvPr/>
        </p:nvCxnSpPr>
        <p:spPr>
          <a:xfrm flipV="1">
            <a:off x="7600950" y="4619625"/>
            <a:ext cx="0" cy="9747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7" idx="0"/>
            <a:endCxn id="8" idx="4"/>
          </p:cNvCxnSpPr>
          <p:nvPr/>
        </p:nvCxnSpPr>
        <p:spPr>
          <a:xfrm flipV="1">
            <a:off x="7602220" y="2238375"/>
            <a:ext cx="0" cy="9747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8" idx="6"/>
            <a:endCxn id="12" idx="2"/>
          </p:cNvCxnSpPr>
          <p:nvPr/>
        </p:nvCxnSpPr>
        <p:spPr>
          <a:xfrm>
            <a:off x="7710170" y="2130425"/>
            <a:ext cx="1073785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2" idx="6"/>
          </p:cNvCxnSpPr>
          <p:nvPr/>
        </p:nvCxnSpPr>
        <p:spPr>
          <a:xfrm>
            <a:off x="8999855" y="2130425"/>
            <a:ext cx="648335" cy="123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9" idx="6"/>
            <a:endCxn id="13" idx="2"/>
          </p:cNvCxnSpPr>
          <p:nvPr/>
        </p:nvCxnSpPr>
        <p:spPr>
          <a:xfrm>
            <a:off x="7708900" y="5702300"/>
            <a:ext cx="1073785" cy="0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5" idx="0"/>
            <a:endCxn id="16" idx="4"/>
          </p:cNvCxnSpPr>
          <p:nvPr/>
        </p:nvCxnSpPr>
        <p:spPr>
          <a:xfrm flipV="1">
            <a:off x="10181590" y="2238375"/>
            <a:ext cx="0" cy="974725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0"/>
            <a:endCxn id="15" idx="4"/>
          </p:cNvCxnSpPr>
          <p:nvPr/>
        </p:nvCxnSpPr>
        <p:spPr>
          <a:xfrm flipV="1">
            <a:off x="10180320" y="3429000"/>
            <a:ext cx="1270" cy="974725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7" idx="0"/>
            <a:endCxn id="14" idx="4"/>
          </p:cNvCxnSpPr>
          <p:nvPr/>
        </p:nvCxnSpPr>
        <p:spPr>
          <a:xfrm flipV="1">
            <a:off x="10180320" y="4619625"/>
            <a:ext cx="0" cy="974725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3" idx="6"/>
            <a:endCxn id="17" idx="2"/>
          </p:cNvCxnSpPr>
          <p:nvPr/>
        </p:nvCxnSpPr>
        <p:spPr>
          <a:xfrm>
            <a:off x="8998585" y="5702300"/>
            <a:ext cx="1073785" cy="0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9775190" y="2130425"/>
            <a:ext cx="298450" cy="144145"/>
          </a:xfrm>
          <a:prstGeom prst="straightConnector1">
            <a:avLst/>
          </a:prstGeom>
          <a:ln w="38100">
            <a:solidFill>
              <a:srgbClr val="80B56B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>
            <p:custDataLst>
              <p:tags r:id="rId12"/>
            </p:custDataLst>
          </p:nvPr>
        </p:nvCxnSpPr>
        <p:spPr>
          <a:xfrm>
            <a:off x="6906895" y="5433060"/>
            <a:ext cx="542925" cy="300355"/>
          </a:xfrm>
          <a:prstGeom prst="straightConnector1">
            <a:avLst/>
          </a:prstGeom>
          <a:ln w="38100">
            <a:solidFill>
              <a:srgbClr val="77933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6348095" cy="4629150"/>
          </a:xfrm>
        </p:spPr>
        <p:txBody>
          <a:bodyPr/>
          <a:p>
            <a:r>
              <a:rPr lang="zh-CN" altLang="en-US" b="1">
                <a:sym typeface="+mn-ea"/>
              </a:rPr>
              <a:t>已知范围外</a:t>
            </a:r>
            <a:r>
              <a:rPr lang="zh-CN" altLang="en-US">
                <a:sym typeface="+mn-ea"/>
              </a:rPr>
              <a:t>链路负载情况的定义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基于卫星所在纬度和运动方向</a:t>
            </a:r>
            <a:endParaRPr lang="zh-CN" altLang="en-US"/>
          </a:p>
          <a:p>
            <a:pPr lvl="1"/>
            <a:r>
              <a:rPr lang="zh-CN" altLang="en-US"/>
              <a:t>如果星座采用极轨道，则一个轨道周期内：</a:t>
            </a:r>
            <a:endParaRPr lang="zh-CN" altLang="en-US"/>
          </a:p>
          <a:p>
            <a:pPr lvl="2"/>
            <a:r>
              <a:rPr lang="zh-CN" altLang="en-US" sz="2000"/>
              <a:t>经度大致不变</a:t>
            </a:r>
            <a:endParaRPr lang="zh-CN" altLang="en-US"/>
          </a:p>
          <a:p>
            <a:pPr lvl="2"/>
            <a:r>
              <a:rPr lang="zh-CN" altLang="en-US"/>
              <a:t>流量的大致分布可由人口的分布确定</a:t>
            </a:r>
            <a:endParaRPr lang="zh-CN" altLang="en-US"/>
          </a:p>
          <a:p>
            <a:pPr lvl="2"/>
            <a:r>
              <a:rPr lang="zh-CN" altLang="en-US"/>
              <a:t>人口与纬度有关</a:t>
            </a:r>
            <a:endParaRPr lang="zh-CN" altLang="en-US"/>
          </a:p>
          <a:p>
            <a:pPr lvl="1"/>
            <a:r>
              <a:rPr lang="zh-CN" altLang="en-US"/>
              <a:t>利用拓扑可预测性，可知任意时刻下任意卫星的经纬度，即可大致预测该卫星附近链路的负载情况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5826125" y="1381760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6442075" y="1433195"/>
            <a:ext cx="582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已知范围外的链路</a:t>
            </a:r>
            <a:r>
              <a:rPr lang="en-US" altLang="zh-CN"/>
              <a:t>cost =                  + 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3"/>
            </p:custDataLst>
          </p:nvPr>
        </p:nvSpPr>
        <p:spPr>
          <a:xfrm>
            <a:off x="9040495" y="134747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24" name="矩形 23"/>
          <p:cNvSpPr/>
          <p:nvPr>
            <p:custDataLst>
              <p:tags r:id="rId4"/>
            </p:custDataLst>
          </p:nvPr>
        </p:nvSpPr>
        <p:spPr>
          <a:xfrm>
            <a:off x="10243185" y="1347470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  <p:pic>
        <p:nvPicPr>
          <p:cNvPr id="5" name="图片 4" descr="longitude"/>
          <p:cNvPicPr>
            <a:picLocks noChangeAspect="1"/>
          </p:cNvPicPr>
          <p:nvPr/>
        </p:nvPicPr>
        <p:blipFill>
          <a:blip r:embed="rId5"/>
          <a:srcRect t="7407"/>
          <a:stretch>
            <a:fillRect/>
          </a:stretch>
        </p:blipFill>
        <p:spPr>
          <a:xfrm>
            <a:off x="6981825" y="1951990"/>
            <a:ext cx="5210175" cy="2111375"/>
          </a:xfrm>
          <a:prstGeom prst="rect">
            <a:avLst/>
          </a:prstGeom>
        </p:spPr>
      </p:pic>
      <p:pic>
        <p:nvPicPr>
          <p:cNvPr id="6" name="图片 5" descr="latitud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825" y="4410075"/>
            <a:ext cx="5210175" cy="2049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004810" y="3968750"/>
            <a:ext cx="293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人口按经度的分布</a:t>
            </a:r>
            <a:endParaRPr lang="zh-CN" altLang="en-US" sz="1600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8131810" y="6316345"/>
            <a:ext cx="29362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/>
              <a:t>人口按纬度的分布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5615" y="1381760"/>
                <a:ext cx="11241405" cy="5386070"/>
              </a:xfrm>
            </p:spPr>
            <p:txBody>
              <a:bodyPr/>
              <a:p>
                <a:r>
                  <a:rPr lang="zh-CN" altLang="en-US" b="1"/>
                  <a:t>已知范围内</a:t>
                </a:r>
                <a:r>
                  <a:rPr lang="zh-CN" altLang="en-US"/>
                  <a:t>链路负载情况的定义</a:t>
                </a:r>
                <a:endParaRPr lang="zh-CN" altLang="en-US"/>
              </a:p>
              <a:p>
                <a:pPr lvl="1"/>
                <a:r>
                  <a:rPr lang="zh-CN" altLang="en-US"/>
                  <a:t>从卫星</a:t>
                </a:r>
                <a:r>
                  <a:rPr lang="en-US" altLang="zh-CN"/>
                  <a:t>A</a:t>
                </a:r>
                <a:r>
                  <a:rPr lang="zh-CN" altLang="en-US"/>
                  <a:t>到卫星</a:t>
                </a:r>
                <a:r>
                  <a:rPr lang="en-US" altLang="zh-CN"/>
                  <a:t>B</a:t>
                </a:r>
                <a:r>
                  <a:rPr lang="zh-CN" altLang="en-US"/>
                  <a:t>的链路负载，由该方向的转发队列占用长度决定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r>
                  <a:rPr lang="zh-CN" altLang="en-US"/>
                  <a:t>链路负载情况分三等，若该方向队列占用率</a:t>
                </a:r>
                <a:r>
                  <a:rPr lang="zh-CN"/>
                  <a:t>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，则链路负载情况定义为：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通告的时机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: 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链路负载情况变化时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+</a:t>
                </a:r>
                <a:r>
                  <a:rPr lang="zh-CN" altLang="en-US" b="1">
                    <a:solidFill>
                      <a:srgbClr val="FF0000"/>
                    </a:solidFill>
                    <a:latin typeface="Cambria Math" panose="02040503050406030204" pitchFamily="18" charset="0"/>
                    <a:cs typeface="Cambria Math" panose="02040503050406030204" pitchFamily="18" charset="0"/>
                  </a:rPr>
                  <a:t>定时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(</a:t>
                </a:r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若邻居长时间未发来则认为链路故障</a:t>
                </a:r>
                <a:r>
                  <a:rPr lang="en-US" altLang="zh-CN">
                    <a:latin typeface="Cambria Math" panose="02040503050406030204" pitchFamily="18" charset="0"/>
                    <a:cs typeface="Cambria Math" panose="02040503050406030204" pitchFamily="18" charset="0"/>
                  </a:rPr>
                  <a:t>)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通告的具体内容：每颗卫星向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en-US" altLang="zh-CN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 </a:t>
                </a:r>
                <a:r>
                  <a:rPr lang="zh-CN" altLang="en-US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跳范围的邻居通告自身四条链路的负载情况</a:t>
                </a:r>
                <a:endParaRPr lang="zh-CN"/>
              </a:p>
              <a:p>
                <a:pPr lvl="1"/>
                <a:r>
                  <a:rPr lang="zh-CN" altLang="en-US"/>
                  <a:t>格式：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15" y="1381760"/>
                <a:ext cx="11241405" cy="538607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26180" y="2372995"/>
            <a:ext cx="1699895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5426075" y="2372995"/>
            <a:ext cx="2136140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7562215" y="2372995"/>
            <a:ext cx="1350010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62325" y="290195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997450" y="290195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L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148195" y="290195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rgbClr val="FF0000"/>
                </a:solidFill>
              </a:rPr>
              <a:t>M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8439150" y="290195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8983980" y="2420620"/>
            <a:ext cx="211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转发队列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8991600" y="2901950"/>
            <a:ext cx="211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队列占用率</a:t>
            </a:r>
            <a:endParaRPr lang="zh-CN" altLang="en-US"/>
          </a:p>
        </p:txBody>
      </p:sp>
      <p:pic>
        <p:nvPicPr>
          <p:cNvPr id="14" name="图片 13" descr="MommyTalk1673535228412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43860" y="3643630"/>
            <a:ext cx="4886960" cy="1071880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2014855" y="5730875"/>
            <a:ext cx="1405255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协议字段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7190740" y="5730875"/>
            <a:ext cx="97282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TTL</a:t>
            </a:r>
            <a:endParaRPr lang="en-US" altLang="zh-CN"/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163560" y="5730875"/>
            <a:ext cx="310515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链路状态</a:t>
            </a:r>
            <a:r>
              <a:rPr lang="en-US" altLang="zh-CN"/>
              <a:t>(00/01/10/11) * 4</a:t>
            </a:r>
            <a:endParaRPr lang="en-US" altLang="zh-CN"/>
          </a:p>
        </p:txBody>
      </p:sp>
      <p:sp>
        <p:nvSpPr>
          <p:cNvPr id="18" name="矩形 17"/>
          <p:cNvSpPr/>
          <p:nvPr>
            <p:custDataLst>
              <p:tags r:id="rId14"/>
            </p:custDataLst>
          </p:nvPr>
        </p:nvSpPr>
        <p:spPr>
          <a:xfrm>
            <a:off x="4692650" y="5730875"/>
            <a:ext cx="127254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通告源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5965190" y="5730875"/>
            <a:ext cx="127254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转发者</a:t>
            </a:r>
            <a:r>
              <a:rPr lang="en-US" altLang="zh-CN"/>
              <a:t>id</a:t>
            </a:r>
            <a:endParaRPr lang="en-US" altLang="zh-CN"/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3420110" y="5730875"/>
            <a:ext cx="1272540" cy="4629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时间戳</a:t>
            </a:r>
            <a:endParaRPr lang="zh-CN"/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5826760" y="1329055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</a:t>
            </a:r>
            <a:endParaRPr lang="en-US" altLang="zh-CN" b="1"/>
          </a:p>
        </p:txBody>
      </p:sp>
      <p:sp>
        <p:nvSpPr>
          <p:cNvPr id="25" name="文本框 24"/>
          <p:cNvSpPr txBox="1"/>
          <p:nvPr>
            <p:custDataLst>
              <p:tags r:id="rId18"/>
            </p:custDataLst>
          </p:nvPr>
        </p:nvSpPr>
        <p:spPr>
          <a:xfrm>
            <a:off x="7562215" y="1414780"/>
            <a:ext cx="531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已知范围内的链路</a:t>
            </a:r>
            <a:r>
              <a:rPr lang="en-US" altLang="zh-CN"/>
              <a:t>cost =                  + </a:t>
            </a:r>
            <a:endParaRPr lang="en-US" altLang="zh-CN"/>
          </a:p>
        </p:txBody>
      </p:sp>
      <p:sp>
        <p:nvSpPr>
          <p:cNvPr id="26" name="矩形 25"/>
          <p:cNvSpPr/>
          <p:nvPr>
            <p:custDataLst>
              <p:tags r:id="rId19"/>
            </p:custDataLst>
          </p:nvPr>
        </p:nvSpPr>
        <p:spPr>
          <a:xfrm>
            <a:off x="10160635" y="1329055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27" name="矩形 26"/>
          <p:cNvSpPr/>
          <p:nvPr>
            <p:custDataLst>
              <p:tags r:id="rId20"/>
            </p:custDataLst>
          </p:nvPr>
        </p:nvSpPr>
        <p:spPr>
          <a:xfrm>
            <a:off x="11363325" y="1329055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L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5615" y="1381760"/>
                <a:ext cx="11241405" cy="5396865"/>
              </a:xfrm>
            </p:spPr>
            <p:txBody>
              <a:bodyPr>
                <a:normAutofit/>
              </a:bodyPr>
              <a:p>
                <a:r>
                  <a:rPr lang="zh-CN" altLang="en-US"/>
                  <a:t>链路负载阈值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𝐿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、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的确定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r>
                  <a:rPr lang="zh-CN" altLang="en-US" sz="2220"/>
                  <a:t>假设通告的信息使用高优先级队列转发，无排队时延、处理时延</a:t>
                </a:r>
                <a:endParaRPr lang="zh-CN" altLang="en-US" sz="2220"/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 sz="2220"/>
                  <a:t>对某卫星</a:t>
                </a:r>
                <a:r>
                  <a:rPr lang="en-US" altLang="zh-CN" sz="2220"/>
                  <a:t>A</a:t>
                </a:r>
                <a:r>
                  <a:rPr lang="zh-CN" altLang="en-US" sz="2220"/>
                  <a:t>，从其发出通告到距其</a:t>
                </a:r>
                <a14:m>
                  <m:oMath xmlns:m="http://schemas.openxmlformats.org/officeDocument/2006/math">
                    <m:r>
                      <a:rPr lang="en-US" altLang="zh-CN" sz="2220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跳的卫星收到通告的时间差：</a:t>
                </a:r>
                <a:r>
                  <a:rPr lang="en-US" altLang="zh-CN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                               </a:t>
                </a:r>
                <a:endParaRPr lang="zh-CN" altLang="en-US" sz="222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1" fontAlgn="auto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𝑑</m:t>
                    </m:r>
                    <m:r>
                      <a:rPr lang="en-US" altLang="zh-CN" sz="2220" i="1" baseline="-25000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𝐼𝑆𝐿</m:t>
                    </m:r>
                  </m:oMath>
                </a14:m>
                <a:r>
                  <a:rPr lang="en-US" altLang="zh-CN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: </a:t>
                </a:r>
                <a:r>
                  <a:rPr lang="zh-CN" altLang="en-US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星间链路传播时延，已知值</a:t>
                </a:r>
                <a:r>
                  <a:rPr lang="en-US" altLang="zh-CN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(</a:t>
                </a:r>
                <a:r>
                  <a:rPr lang="zh-CN" altLang="en-US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视为常数</a:t>
                </a:r>
                <a:r>
                  <a:rPr lang="en-US" altLang="zh-CN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)</a:t>
                </a:r>
                <a:r>
                  <a:rPr lang="zh-CN" altLang="en-US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sz="222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也是已知值</a:t>
                </a:r>
                <a:endParaRPr lang="zh-CN" altLang="en-US" sz="222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 sz="222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在这段时间内，某方向的队列增加的数据量：</a:t>
                </a:r>
                <a:endParaRPr lang="zh-CN" altLang="en-US" sz="222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1" fontAlgn="auto">
                  <a:lnSpc>
                    <a:spcPct val="150000"/>
                  </a:lnSpc>
                </a:pPr>
                <a:r>
                  <a:rPr lang="zh-CN" altLang="en-US" sz="2220" b="1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需要保证在</a:t>
                </a:r>
                <a14:m>
                  <m:oMath xmlns:m="http://schemas.openxmlformats.org/officeDocument/2006/math">
                    <m:r>
                      <a:rPr lang="en-US" altLang="zh-CN" sz="2220" b="1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sz="2220" b="1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𝒕</m:t>
                    </m:r>
                  </m:oMath>
                </a14:m>
                <a:r>
                  <a:rPr lang="zh-CN" altLang="en-US" sz="2220" b="1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时间内，链路负载情况至多变化一次</a:t>
                </a:r>
                <a:r>
                  <a:rPr lang="zh-CN" altLang="en-US" sz="222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𝐿</m:t>
                    </m:r>
                  </m:oMath>
                </a14:m>
                <a:r>
                  <a:rPr lang="zh-CN" altLang="en-US" sz="222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sz="222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满足：</a:t>
                </a:r>
                <a:endParaRPr lang="zh-CN" altLang="en-US" sz="2220"/>
              </a:p>
              <a:p>
                <a:pPr lvl="1"/>
                <a:endParaRPr lang="zh-CN" altLang="en-US" sz="2220"/>
              </a:p>
              <a:p>
                <a:pPr lvl="1"/>
                <a:endParaRPr lang="en-US" altLang="zh-CN" sz="222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 algn="l"/>
                <a14:m>
                  <m:oMath xmlns:m="http://schemas.openxmlformats.org/officeDocument/2006/math">
                    <m:r>
                      <a:rPr lang="en-US" altLang="zh-CN" sz="222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en-US" sz="2220">
                    <a:latin typeface="Cambria Math" panose="02040503050406030204" pitchFamily="18" charset="0"/>
                    <a:cs typeface="Cambria Math" panose="02040503050406030204" pitchFamily="18" charset="0"/>
                  </a:rPr>
                  <a:t>视为已知常量，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zh-CN" altLang="en-US" sz="222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22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22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2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22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zh-CN" altLang="en-US" sz="2220"/>
                  <a:t>可由</a:t>
                </a:r>
                <a:r>
                  <a:rPr lang="zh-CN" altLang="en-US" sz="2220" b="1">
                    <a:solidFill>
                      <a:srgbClr val="FF0000"/>
                    </a:solidFill>
                  </a:rPr>
                  <a:t>统计</a:t>
                </a:r>
                <a:r>
                  <a:rPr lang="zh-CN" altLang="en-US" sz="2220"/>
                  <a:t>得到</a:t>
                </a:r>
                <a:endParaRPr lang="zh-CN" altLang="en-US" sz="2220"/>
              </a:p>
              <a:p>
                <a:pPr lvl="1"/>
                <a:r>
                  <a:rPr lang="zh-CN" altLang="en-US" sz="2220"/>
                  <a:t>由此可确定</a:t>
                </a:r>
                <a:r>
                  <a:rPr lang="en-US" altLang="zh-CN" sz="2220"/>
                  <a:t> </a:t>
                </a: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𝐿</m:t>
                    </m:r>
                  </m:oMath>
                </a14:m>
                <a:r>
                  <a:rPr lang="zh-CN" altLang="en-US" sz="2220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220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𝑀</m:t>
                    </m:r>
                  </m:oMath>
                </a14:m>
                <a:r>
                  <a:rPr lang="en-US" altLang="zh-CN"/>
                  <a:t> 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15" y="1381760"/>
                <a:ext cx="11241405" cy="539686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23205" y="1426845"/>
            <a:ext cx="1699895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7023100" y="1426845"/>
            <a:ext cx="2136140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9159240" y="1426845"/>
            <a:ext cx="1350010" cy="46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59350" y="19558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6594475" y="19558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745220" y="19558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10036175" y="1955800"/>
            <a:ext cx="780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10285095" y="1474470"/>
            <a:ext cx="211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转发队列</a:t>
            </a:r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10292715" y="1955800"/>
            <a:ext cx="2118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队列占用率</a:t>
            </a:r>
            <a:endParaRPr lang="zh-CN" altLang="en-US"/>
          </a:p>
        </p:txBody>
      </p:sp>
      <p:pic>
        <p:nvPicPr>
          <p:cNvPr id="16" name="图片 15" descr="MommyTalk1673624814469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2420" y="3834130"/>
            <a:ext cx="2039620" cy="633095"/>
          </a:xfrm>
          <a:prstGeom prst="rect">
            <a:avLst/>
          </a:prstGeom>
        </p:spPr>
      </p:pic>
      <p:pic>
        <p:nvPicPr>
          <p:cNvPr id="17" name="图片 16" descr="MommyTalk1673625084507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64610" y="4896485"/>
            <a:ext cx="4464050" cy="960755"/>
          </a:xfrm>
          <a:prstGeom prst="rect">
            <a:avLst/>
          </a:prstGeom>
        </p:spPr>
      </p:pic>
      <p:pic>
        <p:nvPicPr>
          <p:cNvPr id="14" name="图片 13" descr="MommyTalk1673871131124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05925" y="2979420"/>
            <a:ext cx="1773555" cy="24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基于局部信息的星间路由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每隔一定时间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𝑇𝑠</m:t>
                    </m:r>
                  </m:oMath>
                </a14:m>
                <a:r>
                  <a:rPr lang="zh-CN" altLang="en-US"/>
                  <a:t>查看转发队列长度，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𝑇𝑠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的设定</a:t>
                </a:r>
                <a:endParaRPr lang="zh-CN" altLang="en-US"/>
              </a:p>
              <a:p>
                <a:pPr lvl="1"/>
                <a:r>
                  <a:rPr lang="zh-CN" altLang="en-US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在这段时间内，某方向的队列增加的数据量：</a:t>
                </a:r>
                <a:endParaRPr lang="zh-CN" altLang="en-US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1"/>
                <a:r>
                  <a:rPr lang="zh-CN" altLang="en-US"/>
                  <a:t>需要保证在这段时间内，链路负载情况至多变化一次：</a:t>
                </a:r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endParaRPr lang="zh-CN" altLang="en-US"/>
              </a:p>
              <a:p>
                <a:pPr lvl="1"/>
                <a:r>
                  <a:rPr lang="zh-CN" altLang="en-US"/>
                  <a:t>此公式的形式与上页相同，相当于只是把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换成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𝑇𝑠</m:t>
                    </m:r>
                  </m:oMath>
                </a14:m>
                <a:endParaRPr lang="zh-CN" altLang="en-US"/>
              </a:p>
              <a:p>
                <a:pPr lvl="1"/>
                <a:r>
                  <a:rPr lang="zh-CN" altLang="en-US"/>
                  <a:t>由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∆</m:t>
                    </m:r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求得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Cambria Math" panose="02040503050406030204" pitchFamily="18" charset="0"/>
                        <a:sym typeface="+mn-ea"/>
                      </a:rPr>
                      <m:t>𝑀</m:t>
                    </m:r>
                  </m:oMath>
                </a14:m>
                <a:r>
                  <a:rPr lang="zh-CN" altLang="en-US" dirty="0">
                    <a:solidFill>
                      <a:sysClr val="windowText" lastClr="000000"/>
                    </a:solidFill>
                    <a:latin typeface="Cambria Math" panose="02040503050406030204" pitchFamily="18" charset="0"/>
                    <a:ea typeface="等线" panose="02010600030101010101" pitchFamily="2" charset="-122"/>
                    <a:cs typeface="Cambria Math" panose="02040503050406030204" pitchFamily="18" charset="0"/>
                    <a:sym typeface="+mn-ea"/>
                  </a:rPr>
                  <a:t>，可进一步得到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𝑇𝑠</m:t>
                    </m:r>
                  </m:oMath>
                </a14:m>
                <a:endParaRPr lang="en-US" altLang="zh-CN" dirty="0">
                  <a:solidFill>
                    <a:sysClr val="windowText" lastClr="000000"/>
                  </a:solidFill>
                  <a:latin typeface="Cambria Math" panose="02040503050406030204" pitchFamily="18" charset="0"/>
                  <a:ea typeface="等线" panose="02010600030101010101" pitchFamily="2" charset="-122"/>
                  <a:cs typeface="Cambria Math" panose="02040503050406030204" pitchFamily="18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4" t="-13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 descr="MommyTalk167387568369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28205" y="1818005"/>
            <a:ext cx="1829435" cy="562610"/>
          </a:xfrm>
          <a:prstGeom prst="rect">
            <a:avLst/>
          </a:prstGeom>
        </p:spPr>
      </p:pic>
      <p:pic>
        <p:nvPicPr>
          <p:cNvPr id="6" name="图片 5" descr="MommyTalk1673875863159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3265" y="2779395"/>
            <a:ext cx="4924425" cy="10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11241405" cy="5339715"/>
          </a:xfrm>
        </p:spPr>
        <p:txBody>
          <a:bodyPr/>
          <a:lstStyle/>
          <a:p>
            <a:endParaRPr lang="zh-CN" altLang="en-US" b="1" dirty="0"/>
          </a:p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研究进展和问题</a:t>
            </a:r>
            <a:endParaRPr lang="zh-CN" altLang="en-US" dirty="0"/>
          </a:p>
          <a:p>
            <a:pPr lvl="1"/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文献调研</a:t>
            </a:r>
            <a:endParaRPr lang="zh-CN" alt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我的研究内容：基于局部信息的分布式星间路由</a:t>
            </a:r>
            <a:endParaRPr lang="zh-CN" altLang="en-US" dirty="0">
              <a:solidFill>
                <a:schemeClr val="bg2">
                  <a:lumMod val="90000"/>
                </a:schemeClr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chemeClr val="tx1"/>
                </a:solidFill>
              </a:rPr>
              <a:t>遇到的问题、下学期计划</a:t>
            </a:r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zh-CN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问题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5615" y="1381760"/>
                <a:ext cx="11241405" cy="4932680"/>
              </a:xfrm>
            </p:spPr>
            <p:txBody>
              <a:bodyPr/>
              <a:p>
                <a:r>
                  <a:rPr lang="zh-CN" altLang="en-US"/>
                  <a:t>实验方向跑偏</a:t>
                </a:r>
                <a:endParaRPr lang="zh-CN" altLang="en-US"/>
              </a:p>
              <a:p>
                <a:pPr lvl="1"/>
                <a:r>
                  <a:rPr lang="zh-CN" altLang="en-US"/>
                  <a:t>本想对此原理做一个初步验证，于是用</a:t>
                </a:r>
                <a:r>
                  <a:rPr lang="en-US" altLang="zh-CN"/>
                  <a:t>Python</a:t>
                </a:r>
                <a:r>
                  <a:rPr lang="zh-CN" altLang="en-US"/>
                  <a:t>做了一个</a:t>
                </a:r>
                <a:r>
                  <a:rPr lang="en-US" altLang="zh-CN"/>
                  <a:t>“</a:t>
                </a:r>
                <a:r>
                  <a:rPr lang="zh-CN" altLang="en-US"/>
                  <a:t>验证</a:t>
                </a:r>
                <a:r>
                  <a:rPr lang="en-US" altLang="zh-CN"/>
                  <a:t>”</a:t>
                </a:r>
                <a:endParaRPr lang="en-US" altLang="zh-CN"/>
              </a:p>
              <a:p>
                <a:pPr lvl="1"/>
                <a:r>
                  <a:rPr lang="zh-CN" altLang="en-US"/>
                  <a:t>并没有数据包的传递，也没有卫星的运动，过于偏离实际情况</a:t>
                </a:r>
                <a:endParaRPr lang="zh-CN" altLang="en-US"/>
              </a:p>
              <a:p>
                <a:pPr lvl="1"/>
                <a:r>
                  <a:rPr lang="zh-CN" altLang="en-US"/>
                  <a:t>白白花费时间绕了弯路，取得的数据参考价值不大</a:t>
                </a:r>
                <a:endParaRPr lang="zh-CN" altLang="en-US"/>
              </a:p>
              <a:p>
                <a:pPr lvl="1"/>
                <a:r>
                  <a:rPr lang="zh-CN" altLang="en-US"/>
                  <a:t>原因：不敢用、不善用仿真软件</a:t>
                </a:r>
                <a:endParaRPr lang="zh-CN" altLang="en-US"/>
              </a:p>
              <a:p>
                <a:pPr lvl="0"/>
                <a:r>
                  <a:rPr lang="zh-CN" altLang="en-US" sz="2800" smtClean="0">
                    <a:latin typeface="+mn-ea"/>
                    <a:sym typeface="+mn-ea"/>
                  </a:rPr>
                  <a:t>一些量的具体定义式仍需明确</a:t>
                </a:r>
                <a:endParaRPr lang="zh-CN" altLang="en-US" sz="2800" smtClean="0">
                  <a:latin typeface="+mn-ea"/>
                </a:endParaRPr>
              </a:p>
              <a:p>
                <a:pPr lvl="1"/>
                <a:r>
                  <a:rPr lang="en-US" altLang="zh-CN" smtClean="0">
                    <a:latin typeface="+mn-ea"/>
                    <a:sym typeface="+mn-ea"/>
                  </a:rPr>
                  <a:t>      </a:t>
                </a:r>
                <a:r>
                  <a:rPr lang="zh-CN" altLang="en-US" smtClean="0">
                    <a:latin typeface="+mn-ea"/>
                    <a:sym typeface="+mn-ea"/>
                  </a:rPr>
                  <a:t>的具体定义？</a:t>
                </a:r>
                <a:endParaRPr lang="zh-CN" altLang="en-US" smtClean="0">
                  <a:latin typeface="+mn-ea"/>
                  <a:sym typeface="+mn-ea"/>
                </a:endParaRPr>
              </a:p>
              <a:p>
                <a:pPr lvl="1"/>
                <a:r>
                  <a:rPr lang="zh-CN" altLang="en-US" smtClean="0">
                    <a:latin typeface="+mn-ea"/>
                    <a:sym typeface="+mn-ea"/>
                  </a:rPr>
                  <a:t>采用链路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𝑐𝑜𝑠𝑡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×(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 + 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𝐸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 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类似的形式？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𝐾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𝛼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如何设定？</a:t>
                </a:r>
                <a:endParaRPr lang="zh-CN" altLang="en-US"/>
              </a:p>
              <a:p>
                <a:pPr lvl="1"/>
                <a:r>
                  <a:rPr lang="zh-CN" altLang="en-US"/>
                  <a:t>如何统计数据流入速度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pitchFamily="18" charset="0"/>
                    <a:cs typeface="Cambria Math" panose="02040503050406030204" pitchFamily="18" charset="0"/>
                  </a:rPr>
                  <a:t>？</a:t>
                </a:r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lvl="1"/>
                <a:endParaRPr lang="zh-CN" altLang="en-US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15" y="1381760"/>
                <a:ext cx="11241405" cy="493268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4075430" y="4171315"/>
            <a:ext cx="5824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已知范围外的链路</a:t>
            </a:r>
            <a:r>
              <a:rPr lang="en-US" altLang="zh-CN"/>
              <a:t>cost =                  + 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673850" y="4085590"/>
            <a:ext cx="540000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P</a:t>
            </a:r>
            <a:endParaRPr lang="en-US" altLang="zh-CN" b="1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7876540" y="4085590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1198245" y="4085590"/>
            <a:ext cx="540000" cy="54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E</a:t>
            </a:r>
            <a:endParaRPr lang="en-US" altLang="zh-CN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下学期计划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75615" y="1381760"/>
                <a:ext cx="11241405" cy="5258435"/>
              </a:xfrm>
            </p:spPr>
            <p:txBody>
              <a:bodyPr>
                <a:normAutofit/>
              </a:bodyPr>
              <a:p>
                <a:pPr fontAlgn="auto"/>
                <a:r>
                  <a:rPr lang="zh-CN" altLang="en-US"/>
                  <a:t>明确实现细节</a:t>
                </a:r>
                <a:endParaRPr lang="zh-CN" altLang="en-US"/>
              </a:p>
              <a:p>
                <a:pPr lvl="1" fontAlgn="auto"/>
                <a:r>
                  <a:rPr lang="zh-CN" altLang="en-US"/>
                  <a:t>相关量的具体定义、机制的具体细节等</a:t>
                </a:r>
                <a:endParaRPr lang="zh-CN" altLang="en-US"/>
              </a:p>
              <a:p>
                <a:pPr fontAlgn="auto"/>
                <a:r>
                  <a:rPr lang="zh-CN" altLang="en-US"/>
                  <a:t>进行包级别仿真，验证该方法的性能（端到端时延、控制开销等）</a:t>
                </a:r>
                <a:endParaRPr lang="zh-CN" altLang="en-US"/>
              </a:p>
              <a:p>
                <a:pPr lvl="1" fontAlgn="auto"/>
                <a:r>
                  <a:rPr lang="zh-CN" altLang="en-US"/>
                  <a:t>不同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smtClean="0">
                    <a:latin typeface="Cambria Math" panose="02040503050406030204" pitchFamily="18" charset="0"/>
                  </a:rPr>
                  <a:t>下</a:t>
                </a:r>
                <a:endParaRPr lang="zh-CN" altLang="en-US" smtClean="0">
                  <a:latin typeface="Cambria Math" panose="02040503050406030204" pitchFamily="18" charset="0"/>
                </a:endParaRPr>
              </a:p>
              <a:p>
                <a:pPr lvl="1" fontAlgn="auto"/>
                <a:r>
                  <a:rPr lang="zh-CN" altLang="en-US" smtClean="0">
                    <a:latin typeface="Cambria Math" panose="02040503050406030204" pitchFamily="18" charset="0"/>
                  </a:rPr>
                  <a:t>不同通告模式下</a:t>
                </a:r>
                <a:endParaRPr lang="zh-CN" altLang="en-US" smtClean="0">
                  <a:latin typeface="Cambria Math" panose="02040503050406030204" pitchFamily="18" charset="0"/>
                </a:endParaRPr>
              </a:p>
              <a:p>
                <a:pPr lvl="2" fontAlgn="auto"/>
                <a:r>
                  <a:rPr lang="zh-CN" altLang="en-US" sz="2000" smtClean="0">
                    <a:latin typeface="Cambria Math" panose="02040503050406030204" pitchFamily="18" charset="0"/>
                  </a:rPr>
                  <a:t>只通告链路通断</a:t>
                </a:r>
                <a:endParaRPr lang="zh-CN" altLang="en-US" sz="2000" smtClean="0">
                  <a:latin typeface="Cambria Math" panose="02040503050406030204" pitchFamily="18" charset="0"/>
                </a:endParaRPr>
              </a:p>
              <a:p>
                <a:pPr lvl="2" fontAlgn="auto"/>
                <a:r>
                  <a:rPr lang="zh-CN" altLang="en-US" sz="2000" smtClean="0">
                    <a:latin typeface="Cambria Math" panose="02040503050406030204" pitchFamily="18" charset="0"/>
                  </a:rPr>
                  <a:t>通告通断</a:t>
                </a:r>
                <a:r>
                  <a:rPr lang="en-US" altLang="zh-CN" sz="2000" smtClean="0">
                    <a:latin typeface="Cambria Math" panose="02040503050406030204" pitchFamily="18" charset="0"/>
                  </a:rPr>
                  <a:t> + </a:t>
                </a:r>
                <a:r>
                  <a:rPr lang="zh-CN" altLang="en-US" sz="2000" smtClean="0">
                    <a:latin typeface="Cambria Math" panose="02040503050406030204" pitchFamily="18" charset="0"/>
                  </a:rPr>
                  <a:t>负载情况</a:t>
                </a:r>
                <a:endParaRPr lang="zh-CN" altLang="en-US" sz="2000" smtClean="0">
                  <a:latin typeface="Cambria Math" panose="02040503050406030204" pitchFamily="18" charset="0"/>
                </a:endParaRPr>
              </a:p>
              <a:p>
                <a:pPr lvl="1" fontAlgn="auto"/>
                <a:r>
                  <a:rPr lang="zh-CN" altLang="en-US" sz="2400" smtClean="0">
                    <a:latin typeface="Cambria Math" panose="02040503050406030204" pitchFamily="18" charset="0"/>
                  </a:rPr>
                  <a:t>不同网络负载程度下</a:t>
                </a:r>
                <a:endParaRPr lang="zh-CN" altLang="en-US" sz="2400" smtClean="0">
                  <a:latin typeface="Cambria Math" panose="02040503050406030204" pitchFamily="18" charset="0"/>
                </a:endParaRPr>
              </a:p>
              <a:p>
                <a:pPr lvl="1" fontAlgn="auto"/>
                <a:r>
                  <a:rPr lang="zh-CN" altLang="en-US" sz="2400" smtClean="0">
                    <a:latin typeface="Cambria Math" panose="02040503050406030204" pitchFamily="18" charset="0"/>
                  </a:rPr>
                  <a:t>在</a:t>
                </a:r>
                <a:r>
                  <a:rPr lang="en-US" altLang="zh-CN" sz="2400" smtClean="0">
                    <a:latin typeface="Cambria Math" panose="02040503050406030204" pitchFamily="18" charset="0"/>
                  </a:rPr>
                  <a:t>omnet++</a:t>
                </a:r>
                <a:r>
                  <a:rPr lang="zh-CN" altLang="en-US" sz="2400" smtClean="0">
                    <a:latin typeface="Cambria Math" panose="02040503050406030204" pitchFamily="18" charset="0"/>
                  </a:rPr>
                  <a:t>上进行仿真、在冯如杯</a:t>
                </a:r>
                <a:r>
                  <a:rPr lang="en-US" altLang="zh-CN" sz="2400" smtClean="0">
                    <a:latin typeface="Cambria Math" panose="02040503050406030204" pitchFamily="18" charset="0"/>
                  </a:rPr>
                  <a:t>docker</a:t>
                </a:r>
                <a:r>
                  <a:rPr lang="zh-CN" altLang="en-US" sz="2400" smtClean="0">
                    <a:latin typeface="Cambria Math" panose="02040503050406030204" pitchFamily="18" charset="0"/>
                  </a:rPr>
                  <a:t>平台上进行仿真</a:t>
                </a:r>
                <a:endParaRPr lang="zh-CN" altLang="en-US" sz="2400" smtClean="0">
                  <a:latin typeface="Cambria Math" panose="02040503050406030204" pitchFamily="18" charset="0"/>
                </a:endParaRPr>
              </a:p>
              <a:p>
                <a:pPr lvl="1" fontAlgn="auto"/>
                <a:r>
                  <a:rPr lang="zh-CN" altLang="en-US" sz="2400" smtClean="0">
                    <a:latin typeface="Cambria Math" panose="02040503050406030204" pitchFamily="18" charset="0"/>
                  </a:rPr>
                  <a:t>与传统</a:t>
                </a:r>
                <a:r>
                  <a:rPr lang="en-US" altLang="zh-CN" sz="2400" smtClean="0">
                    <a:latin typeface="Cambria Math" panose="02040503050406030204" pitchFamily="18" charset="0"/>
                  </a:rPr>
                  <a:t>OSPF</a:t>
                </a:r>
                <a:r>
                  <a:rPr lang="zh-CN" altLang="en-US" sz="2400" smtClean="0">
                    <a:latin typeface="Cambria Math" panose="02040503050406030204" pitchFamily="18" charset="0"/>
                  </a:rPr>
                  <a:t>及相关文献里的方法进行对比</a:t>
                </a:r>
                <a:endParaRPr lang="zh-CN" altLang="en-US" sz="2400" smtClean="0">
                  <a:latin typeface="Cambria Math" panose="02040503050406030204" pitchFamily="18" charset="0"/>
                </a:endParaRPr>
              </a:p>
              <a:p>
                <a:pPr lvl="2" fontAlgn="auto"/>
                <a:r>
                  <a:rPr lang="zh-CN" altLang="en-US" sz="2000" smtClean="0">
                    <a:latin typeface="Cambria Math" panose="02040503050406030204" pitchFamily="18" charset="0"/>
                  </a:rPr>
                  <a:t>还需复现这些方法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615" y="1381760"/>
                <a:ext cx="11241405" cy="525843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/>
          <p:nvPr/>
        </p:nvSpPr>
        <p:spPr>
          <a:xfrm>
            <a:off x="1662853" y="543323"/>
            <a:ext cx="8866293" cy="32708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b="1" dirty="0"/>
              <a:t>Thanks!</a:t>
            </a:r>
            <a:endParaRPr lang="zh-CN" altLang="en-US" sz="4400" b="1" dirty="0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11241405" cy="5339715"/>
          </a:xfrm>
        </p:spPr>
        <p:txBody>
          <a:bodyPr/>
          <a:lstStyle/>
          <a:p>
            <a:endParaRPr lang="zh-CN" altLang="en-US" b="1" dirty="0"/>
          </a:p>
          <a:p>
            <a:r>
              <a:rPr lang="zh-CN" altLang="en-US" b="1" dirty="0"/>
              <a:t>研究进展和问题</a:t>
            </a:r>
            <a:endParaRPr lang="zh-CN" altLang="en-US" dirty="0"/>
          </a:p>
          <a:p>
            <a:pPr lvl="1"/>
            <a:r>
              <a:rPr lang="zh-CN" altLang="en-US" sz="2400" dirty="0"/>
              <a:t>文献调研</a:t>
            </a:r>
            <a:endParaRPr lang="zh-CN" altLang="en-US" sz="2400" dirty="0"/>
          </a:p>
          <a:p>
            <a:pPr lvl="1"/>
            <a:r>
              <a:rPr lang="zh-CN" dirty="0"/>
              <a:t>我的研究内容：基于局部信息的分布式星间路由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遇到的问题、下学期计划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                                                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dirty="0"/>
              <a:t>背景：卫星网络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233" name="椭圆 232"/>
          <p:cNvSpPr/>
          <p:nvPr>
            <p:custDataLst>
              <p:tags r:id="rId1"/>
            </p:custDataLst>
          </p:nvPr>
        </p:nvSpPr>
        <p:spPr>
          <a:xfrm>
            <a:off x="9302494" y="2616478"/>
            <a:ext cx="513477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>
            <p:custDataLst>
              <p:tags r:id="rId2"/>
            </p:custDataLst>
          </p:nvPr>
        </p:nvSpPr>
        <p:spPr>
          <a:xfrm>
            <a:off x="8831030" y="2616478"/>
            <a:ext cx="1451738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>
            <p:custDataLst>
              <p:tags r:id="rId3"/>
            </p:custDataLst>
          </p:nvPr>
        </p:nvSpPr>
        <p:spPr>
          <a:xfrm>
            <a:off x="8420248" y="2616478"/>
            <a:ext cx="2273301" cy="2856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>
            <p:custDataLst>
              <p:tags r:id="rId4"/>
            </p:custDataLst>
          </p:nvPr>
        </p:nvSpPr>
        <p:spPr>
          <a:xfrm>
            <a:off x="9303368" y="319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>
            <p:custDataLst>
              <p:tags r:id="rId5"/>
            </p:custDataLst>
          </p:nvPr>
        </p:nvSpPr>
        <p:spPr>
          <a:xfrm>
            <a:off x="9267192" y="35519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>
            <p:custDataLst>
              <p:tags r:id="rId6"/>
            </p:custDataLst>
          </p:nvPr>
        </p:nvSpPr>
        <p:spPr>
          <a:xfrm>
            <a:off x="9365219" y="28619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>
            <p:custDataLst>
              <p:tags r:id="rId7"/>
            </p:custDataLst>
          </p:nvPr>
        </p:nvSpPr>
        <p:spPr>
          <a:xfrm>
            <a:off x="9280029" y="4572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>
            <p:custDataLst>
              <p:tags r:id="rId8"/>
            </p:custDataLst>
          </p:nvPr>
        </p:nvSpPr>
        <p:spPr>
          <a:xfrm>
            <a:off x="9319413" y="4919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>
            <p:custDataLst>
              <p:tags r:id="rId9"/>
            </p:custDataLst>
          </p:nvPr>
        </p:nvSpPr>
        <p:spPr>
          <a:xfrm>
            <a:off x="9404604" y="52926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>
            <p:custDataLst>
              <p:tags r:id="rId10"/>
            </p:custDataLst>
          </p:nvPr>
        </p:nvSpPr>
        <p:spPr>
          <a:xfrm>
            <a:off x="9617290" y="270648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>
            <p:custDataLst>
              <p:tags r:id="rId11"/>
            </p:custDataLst>
          </p:nvPr>
        </p:nvSpPr>
        <p:spPr>
          <a:xfrm>
            <a:off x="9699708" y="30416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>
            <p:custDataLst>
              <p:tags r:id="rId12"/>
            </p:custDataLst>
          </p:nvPr>
        </p:nvSpPr>
        <p:spPr>
          <a:xfrm>
            <a:off x="9753246" y="337677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>
            <p:custDataLst>
              <p:tags r:id="rId13"/>
            </p:custDataLst>
          </p:nvPr>
        </p:nvSpPr>
        <p:spPr>
          <a:xfrm>
            <a:off x="9769729" y="37119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>
            <p:custDataLst>
              <p:tags r:id="rId14"/>
            </p:custDataLst>
          </p:nvPr>
        </p:nvSpPr>
        <p:spPr>
          <a:xfrm>
            <a:off x="9773376" y="404914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>
            <p:custDataLst>
              <p:tags r:id="rId15"/>
            </p:custDataLst>
          </p:nvPr>
        </p:nvSpPr>
        <p:spPr>
          <a:xfrm>
            <a:off x="9766083" y="43846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>
            <p:custDataLst>
              <p:tags r:id="rId16"/>
            </p:custDataLst>
          </p:nvPr>
        </p:nvSpPr>
        <p:spPr>
          <a:xfrm>
            <a:off x="9731948" y="472151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>
            <p:custDataLst>
              <p:tags r:id="rId17"/>
            </p:custDataLst>
          </p:nvPr>
        </p:nvSpPr>
        <p:spPr>
          <a:xfrm>
            <a:off x="9678995" y="51066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>
            <p:custDataLst>
              <p:tags r:id="rId18"/>
            </p:custDataLst>
          </p:nvPr>
        </p:nvSpPr>
        <p:spPr>
          <a:xfrm>
            <a:off x="9948862" y="28619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>
            <p:custDataLst>
              <p:tags r:id="rId19"/>
            </p:custDataLst>
          </p:nvPr>
        </p:nvSpPr>
        <p:spPr>
          <a:xfrm>
            <a:off x="10107720" y="319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>
            <p:custDataLst>
              <p:tags r:id="rId20"/>
            </p:custDataLst>
          </p:nvPr>
        </p:nvSpPr>
        <p:spPr>
          <a:xfrm>
            <a:off x="10202245" y="35519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>
            <p:custDataLst>
              <p:tags r:id="rId21"/>
            </p:custDataLst>
          </p:nvPr>
        </p:nvSpPr>
        <p:spPr>
          <a:xfrm>
            <a:off x="10229085" y="38868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>
            <p:custDataLst>
              <p:tags r:id="rId22"/>
            </p:custDataLst>
          </p:nvPr>
        </p:nvSpPr>
        <p:spPr>
          <a:xfrm>
            <a:off x="10232880" y="423115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>
            <p:custDataLst>
              <p:tags r:id="rId23"/>
            </p:custDataLst>
          </p:nvPr>
        </p:nvSpPr>
        <p:spPr>
          <a:xfrm>
            <a:off x="10184157" y="4572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>
            <p:custDataLst>
              <p:tags r:id="rId24"/>
            </p:custDataLst>
          </p:nvPr>
        </p:nvSpPr>
        <p:spPr>
          <a:xfrm>
            <a:off x="10065124" y="4919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>
            <p:custDataLst>
              <p:tags r:id="rId25"/>
            </p:custDataLst>
          </p:nvPr>
        </p:nvSpPr>
        <p:spPr>
          <a:xfrm>
            <a:off x="9815971" y="52926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>
            <p:custDataLst>
              <p:tags r:id="rId26"/>
            </p:custDataLst>
          </p:nvPr>
        </p:nvSpPr>
        <p:spPr>
          <a:xfrm>
            <a:off x="9991457" y="270648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>
            <p:custDataLst>
              <p:tags r:id="rId27"/>
            </p:custDataLst>
          </p:nvPr>
        </p:nvSpPr>
        <p:spPr>
          <a:xfrm>
            <a:off x="10353080" y="30416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>
            <p:custDataLst>
              <p:tags r:id="rId28"/>
            </p:custDataLst>
          </p:nvPr>
        </p:nvSpPr>
        <p:spPr>
          <a:xfrm>
            <a:off x="10531921" y="337677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>
            <p:custDataLst>
              <p:tags r:id="rId29"/>
            </p:custDataLst>
          </p:nvPr>
        </p:nvSpPr>
        <p:spPr>
          <a:xfrm>
            <a:off x="10628052" y="37119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>
            <p:custDataLst>
              <p:tags r:id="rId30"/>
            </p:custDataLst>
          </p:nvPr>
        </p:nvSpPr>
        <p:spPr>
          <a:xfrm>
            <a:off x="10648329" y="404914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>
            <p:custDataLst>
              <p:tags r:id="rId31"/>
            </p:custDataLst>
          </p:nvPr>
        </p:nvSpPr>
        <p:spPr>
          <a:xfrm>
            <a:off x="10607778" y="43846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>
            <p:custDataLst>
              <p:tags r:id="rId32"/>
            </p:custDataLst>
          </p:nvPr>
        </p:nvSpPr>
        <p:spPr>
          <a:xfrm>
            <a:off x="10487721" y="472151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>
            <p:custDataLst>
              <p:tags r:id="rId33"/>
            </p:custDataLst>
          </p:nvPr>
        </p:nvSpPr>
        <p:spPr>
          <a:xfrm>
            <a:off x="10226752" y="51066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>
            <p:custDataLst>
              <p:tags r:id="rId34"/>
            </p:custDataLst>
          </p:nvPr>
        </p:nvSpPr>
        <p:spPr>
          <a:xfrm>
            <a:off x="9217304" y="270648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>
            <p:custDataLst>
              <p:tags r:id="rId35"/>
            </p:custDataLst>
          </p:nvPr>
        </p:nvSpPr>
        <p:spPr>
          <a:xfrm>
            <a:off x="8981571" y="304162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>
            <p:custDataLst>
              <p:tags r:id="rId36"/>
            </p:custDataLst>
          </p:nvPr>
        </p:nvSpPr>
        <p:spPr>
          <a:xfrm>
            <a:off x="8858163" y="337677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>
            <p:custDataLst>
              <p:tags r:id="rId37"/>
            </p:custDataLst>
          </p:nvPr>
        </p:nvSpPr>
        <p:spPr>
          <a:xfrm>
            <a:off x="8804189" y="37119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>
            <p:custDataLst>
              <p:tags r:id="rId38"/>
            </p:custDataLst>
          </p:nvPr>
        </p:nvSpPr>
        <p:spPr>
          <a:xfrm>
            <a:off x="8788725" y="404914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>
            <p:custDataLst>
              <p:tags r:id="rId39"/>
            </p:custDataLst>
          </p:nvPr>
        </p:nvSpPr>
        <p:spPr>
          <a:xfrm>
            <a:off x="8816079" y="438465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>
            <p:custDataLst>
              <p:tags r:id="rId40"/>
            </p:custDataLst>
          </p:nvPr>
        </p:nvSpPr>
        <p:spPr>
          <a:xfrm>
            <a:off x="8889380" y="472151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>
            <p:custDataLst>
              <p:tags r:id="rId41"/>
            </p:custDataLst>
          </p:nvPr>
        </p:nvSpPr>
        <p:spPr>
          <a:xfrm>
            <a:off x="9061621" y="510662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>
            <p:custDataLst>
              <p:tags r:id="rId42"/>
            </p:custDataLst>
          </p:nvPr>
        </p:nvSpPr>
        <p:spPr>
          <a:xfrm>
            <a:off x="8823443" y="28619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>
            <p:custDataLst>
              <p:tags r:id="rId43"/>
            </p:custDataLst>
          </p:nvPr>
        </p:nvSpPr>
        <p:spPr>
          <a:xfrm>
            <a:off x="8570354" y="319253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>
            <p:custDataLst>
              <p:tags r:id="rId44"/>
            </p:custDataLst>
          </p:nvPr>
        </p:nvSpPr>
        <p:spPr>
          <a:xfrm>
            <a:off x="8443151" y="355196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>
            <p:custDataLst>
              <p:tags r:id="rId45"/>
            </p:custDataLst>
          </p:nvPr>
        </p:nvSpPr>
        <p:spPr>
          <a:xfrm>
            <a:off x="8380277" y="38868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>
            <p:custDataLst>
              <p:tags r:id="rId46"/>
            </p:custDataLst>
          </p:nvPr>
        </p:nvSpPr>
        <p:spPr>
          <a:xfrm>
            <a:off x="8394427" y="423115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>
            <p:custDataLst>
              <p:tags r:id="rId47"/>
            </p:custDataLst>
          </p:nvPr>
        </p:nvSpPr>
        <p:spPr>
          <a:xfrm>
            <a:off x="8479618" y="4572649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>
            <p:custDataLst>
              <p:tags r:id="rId48"/>
            </p:custDataLst>
          </p:nvPr>
        </p:nvSpPr>
        <p:spPr>
          <a:xfrm>
            <a:off x="8642561" y="4919393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>
            <p:custDataLst>
              <p:tags r:id="rId49"/>
            </p:custDataLst>
          </p:nvPr>
        </p:nvSpPr>
        <p:spPr>
          <a:xfrm>
            <a:off x="9041598" y="5292611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2" name="直接连接符 281"/>
          <p:cNvCxnSpPr>
            <a:stCxn id="245" idx="6"/>
            <a:endCxn id="253" idx="2"/>
          </p:cNvCxnSpPr>
          <p:nvPr>
            <p:custDataLst>
              <p:tags r:id="rId50"/>
            </p:custDataLst>
          </p:nvPr>
        </p:nvCxnSpPr>
        <p:spPr>
          <a:xfrm>
            <a:off x="9854919" y="3754516"/>
            <a:ext cx="374166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3" name="直接连接符 282"/>
          <p:cNvCxnSpPr>
            <a:stCxn id="237" idx="6"/>
            <a:endCxn id="244" idx="2"/>
          </p:cNvCxnSpPr>
          <p:nvPr>
            <p:custDataLst>
              <p:tags r:id="rId51"/>
            </p:custDataLst>
          </p:nvPr>
        </p:nvCxnSpPr>
        <p:spPr>
          <a:xfrm flipV="1">
            <a:off x="9352382" y="3419369"/>
            <a:ext cx="400864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4" name="直接连接符 283"/>
          <p:cNvCxnSpPr>
            <a:stCxn id="244" idx="6"/>
            <a:endCxn id="252" idx="2"/>
          </p:cNvCxnSpPr>
          <p:nvPr>
            <p:custDataLst>
              <p:tags r:id="rId52"/>
            </p:custDataLst>
          </p:nvPr>
        </p:nvCxnSpPr>
        <p:spPr>
          <a:xfrm>
            <a:off x="9838437" y="3419369"/>
            <a:ext cx="363808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5" name="直接连接符 284"/>
          <p:cNvCxnSpPr>
            <a:stCxn id="252" idx="6"/>
            <a:endCxn id="260" idx="3"/>
          </p:cNvCxnSpPr>
          <p:nvPr>
            <p:custDataLst>
              <p:tags r:id="rId53"/>
            </p:custDataLst>
          </p:nvPr>
        </p:nvCxnSpPr>
        <p:spPr>
          <a:xfrm flipV="1">
            <a:off x="10287436" y="3449490"/>
            <a:ext cx="256961" cy="1450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6" name="直接连接符 285"/>
          <p:cNvCxnSpPr>
            <a:stCxn id="268" idx="6"/>
            <a:endCxn id="237" idx="2"/>
          </p:cNvCxnSpPr>
          <p:nvPr>
            <p:custDataLst>
              <p:tags r:id="rId54"/>
            </p:custDataLst>
          </p:nvPr>
        </p:nvCxnSpPr>
        <p:spPr>
          <a:xfrm>
            <a:off x="8943354" y="3419369"/>
            <a:ext cx="323837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7" name="直接连接符 286"/>
          <p:cNvCxnSpPr>
            <a:stCxn id="276" idx="7"/>
            <a:endCxn id="268" idx="1"/>
          </p:cNvCxnSpPr>
          <p:nvPr>
            <p:custDataLst>
              <p:tags r:id="rId55"/>
            </p:custDataLst>
          </p:nvPr>
        </p:nvCxnSpPr>
        <p:spPr>
          <a:xfrm flipV="1">
            <a:off x="8515865" y="3389249"/>
            <a:ext cx="354773" cy="17519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8" name="直接连接符 287"/>
          <p:cNvCxnSpPr>
            <a:stCxn id="243" idx="6"/>
            <a:endCxn id="251" idx="2"/>
          </p:cNvCxnSpPr>
          <p:nvPr>
            <p:custDataLst>
              <p:tags r:id="rId56"/>
            </p:custDataLst>
          </p:nvPr>
        </p:nvCxnSpPr>
        <p:spPr>
          <a:xfrm>
            <a:off x="9784900" y="3084224"/>
            <a:ext cx="322821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9" name="直接连接符 288"/>
          <p:cNvCxnSpPr>
            <a:stCxn id="251" idx="6"/>
            <a:endCxn id="259" idx="3"/>
          </p:cNvCxnSpPr>
          <p:nvPr>
            <p:custDataLst>
              <p:tags r:id="rId57"/>
            </p:custDataLst>
          </p:nvPr>
        </p:nvCxnSpPr>
        <p:spPr>
          <a:xfrm flipV="1">
            <a:off x="10192910" y="3114343"/>
            <a:ext cx="172645" cy="12078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0" name="直接连接符 289"/>
          <p:cNvCxnSpPr/>
          <p:nvPr>
            <p:custDataLst>
              <p:tags r:id="rId58"/>
            </p:custDataLst>
          </p:nvPr>
        </p:nvCxnSpPr>
        <p:spPr>
          <a:xfrm flipV="1">
            <a:off x="9388560" y="3084223"/>
            <a:ext cx="311150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1" name="直接连接符 290"/>
          <p:cNvCxnSpPr>
            <a:stCxn id="236" idx="2"/>
            <a:endCxn id="267" idx="6"/>
          </p:cNvCxnSpPr>
          <p:nvPr>
            <p:custDataLst>
              <p:tags r:id="rId59"/>
            </p:custDataLst>
          </p:nvPr>
        </p:nvCxnSpPr>
        <p:spPr>
          <a:xfrm flipH="1" flipV="1">
            <a:off x="9066762" y="3084224"/>
            <a:ext cx="23660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2" name="直接连接符 291"/>
          <p:cNvCxnSpPr>
            <a:stCxn id="267" idx="2"/>
            <a:endCxn id="275" idx="6"/>
          </p:cNvCxnSpPr>
          <p:nvPr>
            <p:custDataLst>
              <p:tags r:id="rId60"/>
            </p:custDataLst>
          </p:nvPr>
        </p:nvCxnSpPr>
        <p:spPr>
          <a:xfrm flipH="1">
            <a:off x="8655544" y="3084224"/>
            <a:ext cx="326027" cy="15090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3" name="直接连接符 292"/>
          <p:cNvCxnSpPr>
            <a:stCxn id="238" idx="6"/>
            <a:endCxn id="242" idx="3"/>
          </p:cNvCxnSpPr>
          <p:nvPr>
            <p:custDataLst>
              <p:tags r:id="rId61"/>
            </p:custDataLst>
          </p:nvPr>
        </p:nvCxnSpPr>
        <p:spPr>
          <a:xfrm flipV="1">
            <a:off x="9450410" y="2779197"/>
            <a:ext cx="179356" cy="12530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4" name="椭圆 293"/>
          <p:cNvSpPr/>
          <p:nvPr>
            <p:custDataLst>
              <p:tags r:id="rId62"/>
            </p:custDataLst>
          </p:nvPr>
        </p:nvSpPr>
        <p:spPr>
          <a:xfrm>
            <a:off x="8128500" y="2616478"/>
            <a:ext cx="2856798" cy="28567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5" name="直接连接符 294"/>
          <p:cNvCxnSpPr>
            <a:stCxn id="242" idx="6"/>
            <a:endCxn id="250" idx="2"/>
          </p:cNvCxnSpPr>
          <p:nvPr>
            <p:custDataLst>
              <p:tags r:id="rId63"/>
            </p:custDataLst>
          </p:nvPr>
        </p:nvCxnSpPr>
        <p:spPr>
          <a:xfrm>
            <a:off x="9702480" y="2749078"/>
            <a:ext cx="246382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6" name="直接连接符 295"/>
          <p:cNvCxnSpPr>
            <a:stCxn id="258" idx="4"/>
            <a:endCxn id="250" idx="7"/>
          </p:cNvCxnSpPr>
          <p:nvPr>
            <p:custDataLst>
              <p:tags r:id="rId64"/>
            </p:custDataLst>
          </p:nvPr>
        </p:nvCxnSpPr>
        <p:spPr>
          <a:xfrm flipH="1">
            <a:off x="10021577" y="2791673"/>
            <a:ext cx="12476" cy="827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7" name="直接连接符 296"/>
          <p:cNvCxnSpPr>
            <a:stCxn id="266" idx="5"/>
            <a:endCxn id="238" idx="1"/>
          </p:cNvCxnSpPr>
          <p:nvPr>
            <p:custDataLst>
              <p:tags r:id="rId65"/>
            </p:custDataLst>
          </p:nvPr>
        </p:nvCxnSpPr>
        <p:spPr>
          <a:xfrm>
            <a:off x="9290019" y="2779197"/>
            <a:ext cx="87676" cy="9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8" name="直接连接符 297"/>
          <p:cNvCxnSpPr>
            <a:stCxn id="274" idx="6"/>
            <a:endCxn id="266" idx="2"/>
          </p:cNvCxnSpPr>
          <p:nvPr>
            <p:custDataLst>
              <p:tags r:id="rId66"/>
            </p:custDataLst>
          </p:nvPr>
        </p:nvCxnSpPr>
        <p:spPr>
          <a:xfrm flipV="1">
            <a:off x="8908633" y="2749078"/>
            <a:ext cx="308671" cy="15542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9" name="直接连接符 298"/>
          <p:cNvCxnSpPr>
            <a:stCxn id="324" idx="6"/>
            <a:endCxn id="245" idx="2"/>
          </p:cNvCxnSpPr>
          <p:nvPr>
            <p:custDataLst>
              <p:tags r:id="rId67"/>
            </p:custDataLst>
          </p:nvPr>
        </p:nvCxnSpPr>
        <p:spPr>
          <a:xfrm flipV="1">
            <a:off x="9345089" y="3754516"/>
            <a:ext cx="424640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0" name="直接连接符 299"/>
          <p:cNvCxnSpPr>
            <a:stCxn id="269" idx="6"/>
            <a:endCxn id="324" idx="2"/>
          </p:cNvCxnSpPr>
          <p:nvPr>
            <p:custDataLst>
              <p:tags r:id="rId68"/>
            </p:custDataLst>
          </p:nvPr>
        </p:nvCxnSpPr>
        <p:spPr>
          <a:xfrm>
            <a:off x="8889380" y="3754516"/>
            <a:ext cx="370519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1" name="直接连接符 300"/>
          <p:cNvCxnSpPr>
            <a:stCxn id="277" idx="6"/>
            <a:endCxn id="269" idx="2"/>
          </p:cNvCxnSpPr>
          <p:nvPr>
            <p:custDataLst>
              <p:tags r:id="rId69"/>
            </p:custDataLst>
          </p:nvPr>
        </p:nvCxnSpPr>
        <p:spPr>
          <a:xfrm flipV="1">
            <a:off x="8465469" y="3754516"/>
            <a:ext cx="338721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2" name="直接连接符 301"/>
          <p:cNvCxnSpPr>
            <a:stCxn id="253" idx="6"/>
            <a:endCxn id="261" idx="2"/>
          </p:cNvCxnSpPr>
          <p:nvPr>
            <p:custDataLst>
              <p:tags r:id="rId70"/>
            </p:custDataLst>
          </p:nvPr>
        </p:nvCxnSpPr>
        <p:spPr>
          <a:xfrm flipV="1">
            <a:off x="10314277" y="3754516"/>
            <a:ext cx="313775" cy="1749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3" name="直接连接符 302"/>
          <p:cNvCxnSpPr>
            <a:stCxn id="278" idx="6"/>
            <a:endCxn id="270" idx="2"/>
          </p:cNvCxnSpPr>
          <p:nvPr>
            <p:custDataLst>
              <p:tags r:id="rId71"/>
            </p:custDataLst>
          </p:nvPr>
        </p:nvCxnSpPr>
        <p:spPr>
          <a:xfrm flipV="1">
            <a:off x="8479618" y="4091739"/>
            <a:ext cx="30910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4" name="直接连接符 303"/>
          <p:cNvCxnSpPr>
            <a:stCxn id="270" idx="6"/>
            <a:endCxn id="323" idx="2"/>
          </p:cNvCxnSpPr>
          <p:nvPr>
            <p:custDataLst>
              <p:tags r:id="rId72"/>
            </p:custDataLst>
          </p:nvPr>
        </p:nvCxnSpPr>
        <p:spPr>
          <a:xfrm>
            <a:off x="8873916" y="4091739"/>
            <a:ext cx="389047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5" name="直接连接符 304"/>
          <p:cNvCxnSpPr>
            <a:stCxn id="323" idx="6"/>
            <a:endCxn id="246" idx="2"/>
          </p:cNvCxnSpPr>
          <p:nvPr>
            <p:custDataLst>
              <p:tags r:id="rId73"/>
            </p:custDataLst>
          </p:nvPr>
        </p:nvCxnSpPr>
        <p:spPr>
          <a:xfrm flipV="1">
            <a:off x="9348154" y="4091739"/>
            <a:ext cx="425222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6" name="直接连接符 305"/>
          <p:cNvCxnSpPr>
            <a:stCxn id="246" idx="6"/>
            <a:endCxn id="254" idx="2"/>
          </p:cNvCxnSpPr>
          <p:nvPr>
            <p:custDataLst>
              <p:tags r:id="rId74"/>
            </p:custDataLst>
          </p:nvPr>
        </p:nvCxnSpPr>
        <p:spPr>
          <a:xfrm>
            <a:off x="9858567" y="4091739"/>
            <a:ext cx="374313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7" name="直接连接符 306"/>
          <p:cNvCxnSpPr>
            <a:stCxn id="254" idx="6"/>
            <a:endCxn id="262" idx="2"/>
          </p:cNvCxnSpPr>
          <p:nvPr>
            <p:custDataLst>
              <p:tags r:id="rId75"/>
            </p:custDataLst>
          </p:nvPr>
        </p:nvCxnSpPr>
        <p:spPr>
          <a:xfrm flipV="1">
            <a:off x="10318071" y="4091739"/>
            <a:ext cx="330259" cy="182014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8" name="直接连接符 307"/>
          <p:cNvCxnSpPr>
            <a:stCxn id="247" idx="6"/>
            <a:endCxn id="255" idx="1"/>
          </p:cNvCxnSpPr>
          <p:nvPr>
            <p:custDataLst>
              <p:tags r:id="rId76"/>
            </p:custDataLst>
          </p:nvPr>
        </p:nvCxnSpPr>
        <p:spPr>
          <a:xfrm>
            <a:off x="9851274" y="4427250"/>
            <a:ext cx="345359" cy="15787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9" name="直接连接符 308"/>
          <p:cNvCxnSpPr>
            <a:stCxn id="255" idx="6"/>
            <a:endCxn id="263" idx="2"/>
          </p:cNvCxnSpPr>
          <p:nvPr>
            <p:custDataLst>
              <p:tags r:id="rId77"/>
            </p:custDataLst>
          </p:nvPr>
        </p:nvCxnSpPr>
        <p:spPr>
          <a:xfrm flipV="1">
            <a:off x="10269348" y="4427250"/>
            <a:ext cx="33842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0" name="直接连接符 309"/>
          <p:cNvCxnSpPr>
            <a:stCxn id="239" idx="6"/>
            <a:endCxn id="247" idx="2"/>
          </p:cNvCxnSpPr>
          <p:nvPr>
            <p:custDataLst>
              <p:tags r:id="rId78"/>
            </p:custDataLst>
          </p:nvPr>
        </p:nvCxnSpPr>
        <p:spPr>
          <a:xfrm flipV="1">
            <a:off x="9365219" y="4427250"/>
            <a:ext cx="400864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1" name="直接连接符 310"/>
          <p:cNvCxnSpPr>
            <a:stCxn id="271" idx="6"/>
            <a:endCxn id="239" idx="2"/>
          </p:cNvCxnSpPr>
          <p:nvPr>
            <p:custDataLst>
              <p:tags r:id="rId79"/>
            </p:custDataLst>
          </p:nvPr>
        </p:nvCxnSpPr>
        <p:spPr>
          <a:xfrm>
            <a:off x="8901269" y="4427250"/>
            <a:ext cx="378759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2" name="直接连接符 311"/>
          <p:cNvCxnSpPr>
            <a:stCxn id="279" idx="6"/>
            <a:endCxn id="271" idx="2"/>
          </p:cNvCxnSpPr>
          <p:nvPr>
            <p:custDataLst>
              <p:tags r:id="rId80"/>
            </p:custDataLst>
          </p:nvPr>
        </p:nvCxnSpPr>
        <p:spPr>
          <a:xfrm flipV="1">
            <a:off x="8564808" y="4427250"/>
            <a:ext cx="251271" cy="18799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3" name="直接连接符 312"/>
          <p:cNvCxnSpPr>
            <a:stCxn id="272" idx="6"/>
            <a:endCxn id="240" idx="2"/>
          </p:cNvCxnSpPr>
          <p:nvPr>
            <p:custDataLst>
              <p:tags r:id="rId81"/>
            </p:custDataLst>
          </p:nvPr>
        </p:nvCxnSpPr>
        <p:spPr>
          <a:xfrm>
            <a:off x="8974570" y="4764109"/>
            <a:ext cx="344842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4" name="直接连接符 313"/>
          <p:cNvCxnSpPr>
            <a:stCxn id="240" idx="6"/>
            <a:endCxn id="248" idx="3"/>
          </p:cNvCxnSpPr>
          <p:nvPr>
            <p:custDataLst>
              <p:tags r:id="rId82"/>
            </p:custDataLst>
          </p:nvPr>
        </p:nvCxnSpPr>
        <p:spPr>
          <a:xfrm flipV="1">
            <a:off x="9404604" y="4794229"/>
            <a:ext cx="339820" cy="16776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5" name="直接连接符 314"/>
          <p:cNvCxnSpPr>
            <a:stCxn id="248" idx="6"/>
            <a:endCxn id="256" idx="1"/>
          </p:cNvCxnSpPr>
          <p:nvPr>
            <p:custDataLst>
              <p:tags r:id="rId83"/>
            </p:custDataLst>
          </p:nvPr>
        </p:nvCxnSpPr>
        <p:spPr>
          <a:xfrm>
            <a:off x="9817138" y="4764109"/>
            <a:ext cx="260461" cy="167759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6" name="直接连接符 315"/>
          <p:cNvCxnSpPr>
            <a:stCxn id="256" idx="6"/>
            <a:endCxn id="264" idx="2"/>
          </p:cNvCxnSpPr>
          <p:nvPr>
            <p:custDataLst>
              <p:tags r:id="rId84"/>
            </p:custDataLst>
          </p:nvPr>
        </p:nvCxnSpPr>
        <p:spPr>
          <a:xfrm flipV="1">
            <a:off x="10150315" y="4764109"/>
            <a:ext cx="337406" cy="19788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7" name="直接连接符 316"/>
          <p:cNvCxnSpPr>
            <a:stCxn id="280" idx="7"/>
            <a:endCxn id="272" idx="3"/>
          </p:cNvCxnSpPr>
          <p:nvPr>
            <p:custDataLst>
              <p:tags r:id="rId85"/>
            </p:custDataLst>
          </p:nvPr>
        </p:nvCxnSpPr>
        <p:spPr>
          <a:xfrm flipV="1">
            <a:off x="8715276" y="4794229"/>
            <a:ext cx="186580" cy="13764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8" name="直接连接符 317"/>
          <p:cNvCxnSpPr>
            <a:stCxn id="241" idx="7"/>
            <a:endCxn id="249" idx="3"/>
          </p:cNvCxnSpPr>
          <p:nvPr>
            <p:custDataLst>
              <p:tags r:id="rId86"/>
            </p:custDataLst>
          </p:nvPr>
        </p:nvCxnSpPr>
        <p:spPr>
          <a:xfrm flipV="1">
            <a:off x="9477319" y="5179336"/>
            <a:ext cx="214152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9" name="直接连接符 318"/>
          <p:cNvCxnSpPr>
            <a:stCxn id="249" idx="5"/>
            <a:endCxn id="257" idx="1"/>
          </p:cNvCxnSpPr>
          <p:nvPr>
            <p:custDataLst>
              <p:tags r:id="rId87"/>
            </p:custDataLst>
          </p:nvPr>
        </p:nvCxnSpPr>
        <p:spPr>
          <a:xfrm>
            <a:off x="9751710" y="5179336"/>
            <a:ext cx="76737" cy="12575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0" name="直接连接符 319"/>
          <p:cNvCxnSpPr>
            <a:stCxn id="257" idx="6"/>
            <a:endCxn id="265" idx="2"/>
          </p:cNvCxnSpPr>
          <p:nvPr>
            <p:custDataLst>
              <p:tags r:id="rId88"/>
            </p:custDataLst>
          </p:nvPr>
        </p:nvCxnSpPr>
        <p:spPr>
          <a:xfrm flipV="1">
            <a:off x="9901162" y="5149217"/>
            <a:ext cx="325591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1" name="直接连接符 320"/>
          <p:cNvCxnSpPr>
            <a:stCxn id="273" idx="6"/>
            <a:endCxn id="241" idx="2"/>
          </p:cNvCxnSpPr>
          <p:nvPr>
            <p:custDataLst>
              <p:tags r:id="rId89"/>
            </p:custDataLst>
          </p:nvPr>
        </p:nvCxnSpPr>
        <p:spPr>
          <a:xfrm>
            <a:off x="9146812" y="5149217"/>
            <a:ext cx="257792" cy="1859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2" name="直接连接符 321"/>
          <p:cNvCxnSpPr>
            <a:stCxn id="273" idx="4"/>
            <a:endCxn id="281" idx="0"/>
          </p:cNvCxnSpPr>
          <p:nvPr>
            <p:custDataLst>
              <p:tags r:id="rId90"/>
            </p:custDataLst>
          </p:nvPr>
        </p:nvCxnSpPr>
        <p:spPr>
          <a:xfrm flipH="1">
            <a:off x="9084193" y="5191812"/>
            <a:ext cx="20024" cy="10080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3" name="椭圆 322"/>
          <p:cNvSpPr/>
          <p:nvPr>
            <p:custDataLst>
              <p:tags r:id="rId91"/>
            </p:custDataLst>
          </p:nvPr>
        </p:nvSpPr>
        <p:spPr>
          <a:xfrm>
            <a:off x="9262963" y="4231158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324" name="椭圆 323"/>
          <p:cNvSpPr/>
          <p:nvPr>
            <p:custDataLst>
              <p:tags r:id="rId92"/>
            </p:custDataLst>
          </p:nvPr>
        </p:nvSpPr>
        <p:spPr>
          <a:xfrm>
            <a:off x="9259899" y="3886894"/>
            <a:ext cx="85190" cy="8519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弧形 324"/>
          <p:cNvSpPr/>
          <p:nvPr>
            <p:custDataLst>
              <p:tags r:id="rId93"/>
            </p:custDataLst>
          </p:nvPr>
        </p:nvSpPr>
        <p:spPr>
          <a:xfrm rot="5400000">
            <a:off x="9346835" y="1678816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弧形 325"/>
          <p:cNvSpPr/>
          <p:nvPr>
            <p:custDataLst>
              <p:tags r:id="rId94"/>
            </p:custDataLst>
          </p:nvPr>
        </p:nvSpPr>
        <p:spPr>
          <a:xfrm rot="16200000">
            <a:off x="9350394" y="4231097"/>
            <a:ext cx="506245" cy="2168185"/>
          </a:xfrm>
          <a:prstGeom prst="arc">
            <a:avLst>
              <a:gd name="adj1" fmla="val 16200000"/>
              <a:gd name="adj2" fmla="val 5455767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文本框 326"/>
          <p:cNvSpPr txBox="1"/>
          <p:nvPr>
            <p:custDataLst>
              <p:tags r:id="rId95"/>
            </p:custDataLst>
          </p:nvPr>
        </p:nvSpPr>
        <p:spPr>
          <a:xfrm>
            <a:off x="10539730" y="2439035"/>
            <a:ext cx="11671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4F81BD"/>
                </a:solidFill>
              </a:rPr>
              <a:t>polar boundary</a:t>
            </a:r>
            <a:endParaRPr lang="en-US" altLang="zh-CN" b="1" dirty="0">
              <a:solidFill>
                <a:srgbClr val="4F81BD"/>
              </a:solidFill>
            </a:endParaRPr>
          </a:p>
        </p:txBody>
      </p:sp>
      <p:cxnSp>
        <p:nvCxnSpPr>
          <p:cNvPr id="328" name="直接箭头连接符 327"/>
          <p:cNvCxnSpPr>
            <a:stCxn id="277" idx="0"/>
            <a:endCxn id="276" idx="4"/>
          </p:cNvCxnSpPr>
          <p:nvPr>
            <p:custDataLst>
              <p:tags r:id="rId96"/>
            </p:custDataLst>
          </p:nvPr>
        </p:nvCxnSpPr>
        <p:spPr>
          <a:xfrm flipV="1">
            <a:off x="8422872" y="3637158"/>
            <a:ext cx="62874" cy="249736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接箭头连接符 328"/>
          <p:cNvCxnSpPr>
            <a:stCxn id="269" idx="0"/>
            <a:endCxn id="268" idx="4"/>
          </p:cNvCxnSpPr>
          <p:nvPr>
            <p:custDataLst>
              <p:tags r:id="rId97"/>
            </p:custDataLst>
          </p:nvPr>
        </p:nvCxnSpPr>
        <p:spPr>
          <a:xfrm flipV="1">
            <a:off x="8846784" y="3461964"/>
            <a:ext cx="53974" cy="249957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接箭头连接符 329"/>
          <p:cNvCxnSpPr>
            <a:stCxn id="324" idx="0"/>
            <a:endCxn id="237" idx="4"/>
          </p:cNvCxnSpPr>
          <p:nvPr>
            <p:custDataLst>
              <p:tags r:id="rId98"/>
            </p:custDataLst>
          </p:nvPr>
        </p:nvCxnSpPr>
        <p:spPr>
          <a:xfrm flipV="1">
            <a:off x="9302494" y="3637158"/>
            <a:ext cx="7293" cy="249736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接箭头连接符 330"/>
          <p:cNvCxnSpPr>
            <a:stCxn id="244" idx="4"/>
            <a:endCxn id="245" idx="1"/>
          </p:cNvCxnSpPr>
          <p:nvPr>
            <p:custDataLst>
              <p:tags r:id="rId99"/>
            </p:custDataLst>
          </p:nvPr>
        </p:nvCxnSpPr>
        <p:spPr>
          <a:xfrm>
            <a:off x="9795841" y="3461964"/>
            <a:ext cx="16483" cy="249957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252" idx="4"/>
            <a:endCxn id="253" idx="0"/>
          </p:cNvCxnSpPr>
          <p:nvPr>
            <p:custDataLst>
              <p:tags r:id="rId100"/>
            </p:custDataLst>
          </p:nvPr>
        </p:nvCxnSpPr>
        <p:spPr>
          <a:xfrm>
            <a:off x="10244840" y="3637158"/>
            <a:ext cx="26840" cy="249736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260" idx="5"/>
            <a:endCxn id="261" idx="0"/>
          </p:cNvCxnSpPr>
          <p:nvPr>
            <p:custDataLst>
              <p:tags r:id="rId101"/>
            </p:custDataLst>
          </p:nvPr>
        </p:nvCxnSpPr>
        <p:spPr>
          <a:xfrm>
            <a:off x="10604635" y="3449488"/>
            <a:ext cx="66012" cy="262433"/>
          </a:xfrm>
          <a:prstGeom prst="straightConnector1">
            <a:avLst/>
          </a:prstGeom>
          <a:ln w="57150">
            <a:solidFill>
              <a:srgbClr val="C0504D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连接符 333"/>
          <p:cNvCxnSpPr/>
          <p:nvPr>
            <p:custDataLst>
              <p:tags r:id="rId102"/>
            </p:custDataLst>
          </p:nvPr>
        </p:nvCxnSpPr>
        <p:spPr>
          <a:xfrm flipH="1">
            <a:off x="9552814" y="2190720"/>
            <a:ext cx="2242" cy="3605485"/>
          </a:xfrm>
          <a:prstGeom prst="line">
            <a:avLst/>
          </a:prstGeom>
          <a:ln w="38100">
            <a:solidFill>
              <a:srgbClr val="EB904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文本框 334"/>
          <p:cNvSpPr txBox="1"/>
          <p:nvPr>
            <p:custDataLst>
              <p:tags r:id="rId103"/>
            </p:custDataLst>
          </p:nvPr>
        </p:nvSpPr>
        <p:spPr>
          <a:xfrm>
            <a:off x="9041683" y="1747234"/>
            <a:ext cx="102366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E46C0A"/>
                </a:solidFill>
              </a:rPr>
              <a:t>seam</a:t>
            </a:r>
            <a:endParaRPr lang="en-US" altLang="zh-CN" b="1" dirty="0">
              <a:solidFill>
                <a:srgbClr val="E46C0A"/>
              </a:solidFill>
            </a:endParaRPr>
          </a:p>
        </p:txBody>
      </p:sp>
      <p:sp>
        <p:nvSpPr>
          <p:cNvPr id="336" name="文本框 335"/>
          <p:cNvSpPr txBox="1"/>
          <p:nvPr>
            <p:custDataLst>
              <p:tags r:id="rId104"/>
            </p:custDataLst>
          </p:nvPr>
        </p:nvSpPr>
        <p:spPr>
          <a:xfrm>
            <a:off x="10796953" y="3376876"/>
            <a:ext cx="114233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C0504D"/>
                </a:solidFill>
              </a:rPr>
              <a:t>moving direction</a:t>
            </a:r>
            <a:endParaRPr lang="en-US" altLang="zh-CN" b="1" dirty="0">
              <a:solidFill>
                <a:srgbClr val="C0504D"/>
              </a:solidFill>
            </a:endParaRPr>
          </a:p>
        </p:txBody>
      </p:sp>
      <p:cxnSp>
        <p:nvCxnSpPr>
          <p:cNvPr id="337" name="直接连接符 336"/>
          <p:cNvCxnSpPr>
            <a:stCxn id="255" idx="0"/>
            <a:endCxn id="254" idx="4"/>
          </p:cNvCxnSpPr>
          <p:nvPr>
            <p:custDataLst>
              <p:tags r:id="rId105"/>
            </p:custDataLst>
          </p:nvPr>
        </p:nvCxnSpPr>
        <p:spPr>
          <a:xfrm flipV="1">
            <a:off x="10226752" y="4316348"/>
            <a:ext cx="48723" cy="256301"/>
          </a:xfrm>
          <a:prstGeom prst="line">
            <a:avLst/>
          </a:prstGeom>
          <a:ln w="76200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/>
          <p:nvPr>
            <p:custDataLst>
              <p:tags r:id="rId106"/>
            </p:custDataLst>
          </p:nvPr>
        </p:nvCxnSpPr>
        <p:spPr>
          <a:xfrm flipH="1" flipV="1">
            <a:off x="9828413" y="4427248"/>
            <a:ext cx="345360" cy="157877"/>
          </a:xfrm>
          <a:prstGeom prst="line">
            <a:avLst/>
          </a:prstGeom>
          <a:ln w="76200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接连接符 338"/>
          <p:cNvCxnSpPr/>
          <p:nvPr>
            <p:custDataLst>
              <p:tags r:id="rId107"/>
            </p:custDataLst>
          </p:nvPr>
        </p:nvCxnSpPr>
        <p:spPr>
          <a:xfrm flipH="1">
            <a:off x="10156253" y="4645139"/>
            <a:ext cx="88914" cy="274030"/>
          </a:xfrm>
          <a:prstGeom prst="line">
            <a:avLst/>
          </a:prstGeom>
          <a:ln w="76200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/>
          <p:nvPr>
            <p:custDataLst>
              <p:tags r:id="rId108"/>
            </p:custDataLst>
          </p:nvPr>
        </p:nvCxnSpPr>
        <p:spPr>
          <a:xfrm flipV="1">
            <a:off x="10297922" y="4427248"/>
            <a:ext cx="338431" cy="187996"/>
          </a:xfrm>
          <a:prstGeom prst="line">
            <a:avLst/>
          </a:prstGeom>
          <a:ln w="76200">
            <a:solidFill>
              <a:srgbClr val="7793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文本框 340"/>
          <p:cNvSpPr txBox="1"/>
          <p:nvPr>
            <p:custDataLst>
              <p:tags r:id="rId109"/>
            </p:custDataLst>
          </p:nvPr>
        </p:nvSpPr>
        <p:spPr>
          <a:xfrm>
            <a:off x="10564749" y="4317140"/>
            <a:ext cx="114233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rgbClr val="77933C"/>
                </a:solidFill>
              </a:rPr>
              <a:t>ISL</a:t>
            </a:r>
            <a:endParaRPr lang="zh-CN" altLang="en-US" b="1" dirty="0">
              <a:solidFill>
                <a:srgbClr val="77933C"/>
              </a:solidFill>
            </a:endParaRPr>
          </a:p>
        </p:txBody>
      </p:sp>
      <p:sp>
        <p:nvSpPr>
          <p:cNvPr id="342" name="内容占位符 2"/>
          <p:cNvSpPr>
            <a:spLocks noGrp="1"/>
          </p:cNvSpPr>
          <p:nvPr>
            <p:custDataLst>
              <p:tags r:id="rId110"/>
            </p:custDataLst>
          </p:nvPr>
        </p:nvSpPr>
        <p:spPr>
          <a:xfrm>
            <a:off x="252730" y="1213485"/>
            <a:ext cx="7972425" cy="50260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auto">
              <a:lnSpc>
                <a:spcPct val="100000"/>
              </a:lnSpc>
            </a:pPr>
            <a:r>
              <a:rPr lang="zh-CN" altLang="en-US" dirty="0"/>
              <a:t>大范围、高密度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dirty="0"/>
              <a:t>星链：计算发射</a:t>
            </a:r>
            <a:r>
              <a:rPr lang="en-US" altLang="zh-CN" dirty="0"/>
              <a:t>2.4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颗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dirty="0"/>
              <a:t>中国星网：计划</a:t>
            </a:r>
            <a:r>
              <a:rPr lang="en-US" altLang="zh-CN" dirty="0"/>
              <a:t>1</a:t>
            </a:r>
            <a:r>
              <a:rPr lang="zh-CN" altLang="en-US" dirty="0"/>
              <a:t>万</a:t>
            </a:r>
            <a:r>
              <a:rPr lang="en-US" altLang="zh-CN" dirty="0"/>
              <a:t>+</a:t>
            </a:r>
            <a:r>
              <a:rPr lang="zh-CN" altLang="en-US" dirty="0"/>
              <a:t>颗</a:t>
            </a:r>
            <a:endParaRPr lang="zh-CN" altLang="en-US" dirty="0"/>
          </a:p>
          <a:p>
            <a:pPr lvl="1" fontAlgn="auto">
              <a:lnSpc>
                <a:spcPct val="100000"/>
              </a:lnSpc>
            </a:pPr>
            <a:r>
              <a:rPr lang="zh-CN" dirty="0"/>
              <a:t>通常整个星座视为一个</a:t>
            </a:r>
            <a:r>
              <a:rPr lang="en-US" altLang="zh-CN" dirty="0"/>
              <a:t>AS</a:t>
            </a:r>
            <a:endParaRPr dirty="0"/>
          </a:p>
          <a:p>
            <a:pPr lvl="0" fontAlgn="auto">
              <a:lnSpc>
                <a:spcPct val="100000"/>
              </a:lnSpc>
            </a:pPr>
            <a:r>
              <a:rPr lang="zh-CN" dirty="0"/>
              <a:t>拓扑动态性：由卫星运动导致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可预测的部分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卫星的轨道参数是确定且公开的</a:t>
            </a:r>
            <a:endParaRPr lang="zh-CN" altLang="en-US" dirty="0">
              <a:sym typeface="+mn-ea"/>
            </a:endParaRPr>
          </a:p>
          <a:p>
            <a:pPr lvl="3" fontAlgn="auto">
              <a:lnSpc>
                <a:spcPct val="100000"/>
              </a:lnSpc>
            </a:pPr>
            <a:r>
              <a:rPr lang="zh-CN" altLang="en-US" dirty="0">
                <a:sym typeface="+mn-ea"/>
              </a:rPr>
              <a:t>可以计算出任意时刻各个卫星的</a:t>
            </a:r>
            <a:r>
              <a:rPr lang="zh-CN" altLang="en-US" b="1" dirty="0">
                <a:sym typeface="+mn-ea"/>
              </a:rPr>
              <a:t>位置</a:t>
            </a:r>
            <a:endParaRPr lang="zh-CN" altLang="en-US" dirty="0">
              <a:sym typeface="+mn-ea"/>
            </a:endParaRPr>
          </a:p>
          <a:p>
            <a:pPr lvl="3" fontAlgn="auto">
              <a:lnSpc>
                <a:spcPct val="100000"/>
              </a:lnSpc>
            </a:pPr>
            <a:r>
              <a:rPr lang="zh-CN" altLang="en-US" dirty="0"/>
              <a:t>如不考虑突发性链路故障，则可进一步得到</a:t>
            </a:r>
            <a:r>
              <a:rPr lang="zh-CN" altLang="en-US" b="1" dirty="0"/>
              <a:t>网络拓扑形状</a:t>
            </a:r>
            <a:endParaRPr lang="en-US" altLang="zh-CN" dirty="0"/>
          </a:p>
          <a:p>
            <a:pPr lvl="2" fontAlgn="auto">
              <a:lnSpc>
                <a:spcPct val="100000"/>
              </a:lnSpc>
            </a:pPr>
            <a:r>
              <a:rPr lang="zh-CN" altLang="en-US" dirty="0"/>
              <a:t>不可预测的部分：突发性链路故障</a:t>
            </a:r>
            <a:endParaRPr lang="en-US" altLang="zh-CN" dirty="0"/>
          </a:p>
          <a:p>
            <a:pPr lvl="1" fontAlgn="auto">
              <a:lnSpc>
                <a:spcPct val="100000"/>
              </a:lnSpc>
            </a:pPr>
            <a:r>
              <a:rPr lang="zh-CN" altLang="en-US" dirty="0"/>
              <a:t>不可预测的部分</a:t>
            </a:r>
            <a:endParaRPr lang="en-US" altLang="zh-CN" dirty="0"/>
          </a:p>
          <a:p>
            <a:pPr lvl="2" fontAlgn="auto">
              <a:lnSpc>
                <a:spcPct val="100000"/>
              </a:lnSpc>
            </a:pPr>
            <a:r>
              <a:rPr lang="zh-CN" dirty="0"/>
              <a:t>突发的链路故障</a:t>
            </a:r>
            <a:endParaRPr lang="zh-CN" dirty="0"/>
          </a:p>
          <a:p>
            <a:pPr lvl="0" fontAlgn="auto">
              <a:lnSpc>
                <a:spcPct val="100000"/>
              </a:lnSpc>
            </a:pPr>
            <a:r>
              <a:rPr lang="zh-CN" altLang="en-US" sz="2800" dirty="0"/>
              <a:t>研究问题</a:t>
            </a:r>
            <a:r>
              <a:rPr lang="zh-CN" sz="2800" dirty="0"/>
              <a:t>：如何利用卫星网络的可预测性，高效率低成本维护链路状态？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11241405" cy="5339715"/>
          </a:xfrm>
        </p:spPr>
        <p:txBody>
          <a:bodyPr/>
          <a:lstStyle/>
          <a:p>
            <a:endParaRPr lang="zh-CN" altLang="en-US" b="1" dirty="0"/>
          </a:p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研究进展和问题</a:t>
            </a:r>
            <a:endParaRPr lang="zh-CN" altLang="en-US" dirty="0"/>
          </a:p>
          <a:p>
            <a:pPr lvl="1"/>
            <a:r>
              <a:rPr lang="zh-CN" altLang="en-US" sz="2400" b="1" dirty="0"/>
              <a:t>文献调研</a:t>
            </a:r>
            <a:endParaRPr lang="zh-CN" altLang="en-US" sz="2400" dirty="0"/>
          </a:p>
          <a:p>
            <a:pPr lvl="1"/>
            <a:r>
              <a:rPr lang="zh-CN" altLang="en-US" dirty="0">
                <a:solidFill>
                  <a:schemeClr val="bg2">
                    <a:lumMod val="90000"/>
                  </a:schemeClr>
                </a:solidFill>
              </a:rPr>
              <a:t>我的研究内容：基于局部信息的分布式星间路由</a:t>
            </a:r>
            <a:endParaRPr lang="zh-CN" altLang="en-US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遇到的问题、下学期计划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615" y="43180"/>
            <a:ext cx="7646670" cy="1298575"/>
          </a:xfrm>
        </p:spPr>
        <p:txBody>
          <a:bodyPr>
            <a:normAutofit fontScale="90000"/>
          </a:bodyPr>
          <a:p>
            <a:r>
              <a:rPr lang="zh-CN" altLang="en-US"/>
              <a:t>文献调研：</a:t>
            </a:r>
            <a:br>
              <a:rPr lang="zh-CN" altLang="en-US"/>
            </a:br>
            <a:r>
              <a:rPr lang="zh-CN" altLang="en-US"/>
              <a:t>卫星网络中维护链路状态的方法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4792" y="1253407"/>
            <a:ext cx="11241156" cy="4351338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链路状态</a:t>
            </a:r>
            <a:endParaRPr lang="en-US" altLang="zh-CN" sz="2800" dirty="0"/>
          </a:p>
          <a:p>
            <a:pPr lvl="1">
              <a:lnSpc>
                <a:spcPct val="80000"/>
              </a:lnSpc>
            </a:pPr>
            <a:r>
              <a:rPr lang="zh-CN" altLang="en-US" sz="2200" dirty="0">
                <a:sym typeface="+mn-ea"/>
              </a:rPr>
              <a:t>粗粒度：链路通与断</a:t>
            </a:r>
            <a:r>
              <a:rPr lang="en-US" altLang="zh-CN" sz="2200" dirty="0">
                <a:sym typeface="+mn-ea"/>
              </a:rPr>
              <a:t>      </a:t>
            </a:r>
            <a:r>
              <a:rPr lang="zh-CN" altLang="en-US" sz="2200" dirty="0">
                <a:sym typeface="+mn-ea"/>
              </a:rPr>
              <a:t>细粒度：节点</a:t>
            </a:r>
            <a:r>
              <a:rPr lang="en-US" altLang="zh-CN" sz="2200" dirty="0">
                <a:sym typeface="+mn-ea"/>
              </a:rPr>
              <a:t>/</a:t>
            </a:r>
            <a:r>
              <a:rPr lang="zh-CN" altLang="en-US" sz="2200" dirty="0">
                <a:sym typeface="+mn-ea"/>
              </a:rPr>
              <a:t>链路上的负载情况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sym typeface="+mn-ea"/>
              </a:rPr>
              <a:t>方法分类</a:t>
            </a:r>
            <a:endParaRPr lang="en-US" altLang="zh-CN" sz="2800" dirty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510365" y="2111332"/>
          <a:ext cx="8640659" cy="436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264"/>
                <a:gridCol w="575264"/>
                <a:gridCol w="3070268"/>
                <a:gridCol w="4419863"/>
              </a:tblGrid>
              <a:tr h="426720">
                <a:tc gridSpan="2">
                  <a:txBody>
                    <a:bodyPr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 hMerge="1"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各卫星维护全局一致的链路状态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非全局一致的链路状态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413736">
                <a:tc rowSpan="4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基于通告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/>
                        <a:t>OPSPF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2019)</a:t>
                      </a:r>
                      <a:endParaRPr lang="en-US" altLang="zh-CN" sz="1600" i="1" dirty="0"/>
                    </a:p>
                  </a:txBody>
                  <a:tcPr anchor="ctr"/>
                </a:tc>
                <a:tc row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i="0" dirty="0"/>
                        <a:t>无</a:t>
                      </a:r>
                      <a:endParaRPr lang="en-US" altLang="zh-CN" sz="1600" i="0" dirty="0"/>
                    </a:p>
                  </a:txBody>
                  <a:tcPr anchor="ctr"/>
                </a:tc>
              </a:tr>
              <a:tr h="944163">
                <a:tc vMerge="1">
                  <a:tcPr/>
                </a:tc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endParaRPr lang="en-US" altLang="zh-CN" sz="16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2022)</a:t>
                      </a:r>
                      <a:endParaRPr lang="en-US" altLang="zh-CN" sz="1600" i="1" dirty="0"/>
                    </a:p>
                  </a:txBody>
                  <a:tcPr anchor="ctr"/>
                </a:tc>
                <a:tc vMerge="1">
                  <a:tcPr anchor="ctr"/>
                </a:tc>
              </a:tr>
              <a:tr h="493479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rowSpan="2">
                  <a:txBody>
                    <a:bodyPr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Explicit Load Balancing / </a:t>
                      </a:r>
                      <a:r>
                        <a:rPr lang="en-US" altLang="zh-CN" sz="1600" b="1" dirty="0"/>
                        <a:t>ELB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日本东北大学</a:t>
                      </a:r>
                      <a:r>
                        <a:rPr lang="en-US" altLang="zh-CN" sz="1600" i="1" dirty="0"/>
                        <a:t>, </a:t>
                      </a:r>
                      <a:endParaRPr lang="en-US" altLang="zh-CN" sz="1600" i="1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IEEE/ACM Transactions on Networking 2008)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449354">
                <a:tc vMerge="1">
                  <a:tcPr/>
                </a:tc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 vMerge="1"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基于邻居卫星负载状态的分布式路由算法 </a:t>
                      </a:r>
                      <a:r>
                        <a:rPr lang="en-US" altLang="zh-CN" sz="1600" dirty="0"/>
                        <a:t>/ </a:t>
                      </a:r>
                      <a:r>
                        <a:rPr lang="en-US" altLang="zh-CN" sz="1600" b="1" dirty="0"/>
                        <a:t>DRNL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哈工大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通信学报 </a:t>
                      </a:r>
                      <a:r>
                        <a:rPr lang="en-US" altLang="zh-CN" sz="1600" i="1" dirty="0"/>
                        <a:t>2021)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932239">
                <a:tc grid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基于探测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 h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dirty="0"/>
                        <a:t>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Agent-based load balancing routing / </a:t>
                      </a:r>
                      <a:r>
                        <a:rPr lang="en-US" altLang="zh-CN" sz="1600" b="1" dirty="0"/>
                        <a:t>ALBR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重邮</a:t>
                      </a:r>
                      <a:r>
                        <a:rPr lang="en-US" altLang="zh-CN" sz="1600" i="1" dirty="0"/>
                        <a:t>, Computer Networks 2010)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文献调研：通告链路通断的方法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575310" y="1282700"/>
            <a:ext cx="11040745" cy="518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Wingdings" panose="05000000000000000000" pitchFamily="2" charset="2"/>
              <a:buChar char="Ø"/>
              <a:defRPr sz="2800" b="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1pPr>
            <a:lvl2pPr marL="685800" indent="-34290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2pPr>
            <a:lvl3pPr marL="9715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Tx/>
              <a:buChar char="-"/>
              <a:defRPr sz="1800" kern="1200" baseline="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3pPr>
            <a:lvl4pPr marL="1314450" indent="-2857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SzPct val="40000"/>
              <a:buFont typeface="Wingdings" panose="05000000000000000000" pitchFamily="2" charset="2"/>
              <a:buChar char="n"/>
              <a:defRPr sz="1600" kern="12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dirty="0"/>
              <a:t>基本思路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通告的时机：有链路状态变化则通告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通告的内容：链路通断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通告的范围：全网洪泛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主要目的：减少网络中洪泛的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OPSPF: </a:t>
            </a:r>
            <a:r>
              <a:rPr lang="zh-CN" altLang="en-US" dirty="0"/>
              <a:t>对</a:t>
            </a:r>
            <a:r>
              <a:rPr lang="en-US" altLang="zh-CN" dirty="0"/>
              <a:t>LSA</a:t>
            </a:r>
            <a:r>
              <a:rPr lang="zh-CN" altLang="en-US" dirty="0"/>
              <a:t>进行区分，不洪泛可预测的</a:t>
            </a:r>
            <a:r>
              <a:rPr lang="en-US" altLang="zh-CN" dirty="0"/>
              <a:t>LSA</a:t>
            </a:r>
            <a:r>
              <a:rPr lang="zh-CN" altLang="en-US" dirty="0"/>
              <a:t>，只洪泛突发的</a:t>
            </a:r>
            <a:r>
              <a:rPr lang="en-US" altLang="zh-CN" dirty="0"/>
              <a:t>LSA</a:t>
            </a:r>
            <a:endParaRPr lang="en-US" altLang="zh-CN" dirty="0"/>
          </a:p>
          <a:p>
            <a:pPr lvl="2">
              <a:lnSpc>
                <a:spcPct val="90000"/>
              </a:lnSpc>
            </a:pPr>
            <a:r>
              <a:rPr lang="en-US" altLang="zh-CN" dirty="0"/>
              <a:t>lightweight route flooding: </a:t>
            </a:r>
            <a:r>
              <a:rPr lang="zh-CN" altLang="en-US" dirty="0"/>
              <a:t>减小</a:t>
            </a:r>
            <a:r>
              <a:rPr lang="en-US" altLang="zh-CN" dirty="0"/>
              <a:t>LSA</a:t>
            </a:r>
            <a:r>
              <a:rPr lang="zh-CN" altLang="en-US" dirty="0"/>
              <a:t>的洪泛范围，在确保能洪泛到每个卫星的前提下，只在部分链路上洪泛</a:t>
            </a:r>
            <a:endParaRPr lang="zh-CN" altLang="en-US" dirty="0"/>
          </a:p>
          <a:p>
            <a:pPr lvl="0">
              <a:lnSpc>
                <a:spcPct val="90000"/>
              </a:lnSpc>
            </a:pPr>
            <a:r>
              <a:rPr lang="zh-CN" altLang="en-US" dirty="0"/>
              <a:t>缺点：没有负载均衡功能</a:t>
            </a:r>
            <a:endParaRPr lang="zh-CN" altLang="en-US" dirty="0"/>
          </a:p>
        </p:txBody>
      </p:sp>
      <p:graphicFrame>
        <p:nvGraphicFramePr>
          <p:cNvPr id="12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632466" y="4464879"/>
          <a:ext cx="6471137" cy="1673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144"/>
                <a:gridCol w="5449993"/>
              </a:tblGrid>
              <a:tr h="335280">
                <a:tc>
                  <a:txBody>
                    <a:bodyPr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各卫星维护全局一致链路状态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68948">
                <a:tc row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通告链路通断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/>
                        <a:t>Orbit Prediction SPF / OPSPF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对于可预测的链路变化</a:t>
                      </a:r>
                      <a:r>
                        <a:rPr lang="en-US" altLang="zh-CN" sz="1600" dirty="0"/>
                        <a:t>, </a:t>
                      </a:r>
                      <a:r>
                        <a:rPr lang="zh-CN" altLang="en-US" sz="1600" dirty="0"/>
                        <a:t>不洪泛</a:t>
                      </a:r>
                      <a:r>
                        <a:rPr lang="en-US" altLang="zh-CN" sz="1600" dirty="0"/>
                        <a:t>LSA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2019)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668948">
                <a:tc vMerge="1">
                  <a:tcPr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Lightweight Route Flooding</a:t>
                      </a:r>
                      <a:r>
                        <a:rPr lang="en-US" altLang="zh-CN" sz="1600" dirty="0"/>
                        <a:t>: </a:t>
                      </a:r>
                      <a:endParaRPr lang="en-US" altLang="zh-CN" sz="16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控制</a:t>
                      </a:r>
                      <a:r>
                        <a:rPr lang="en-US" altLang="zh-CN" sz="1600" dirty="0"/>
                        <a:t>LSA</a:t>
                      </a:r>
                      <a:r>
                        <a:rPr lang="zh-CN" altLang="en-US" sz="1600" dirty="0"/>
                        <a:t>洪泛范围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北邮</a:t>
                      </a:r>
                      <a:r>
                        <a:rPr lang="en-US" altLang="zh-CN" sz="1600" i="1" dirty="0"/>
                        <a:t>, ICC 2022)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文献调研：通告负载情况的方法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422" y="1252772"/>
            <a:ext cx="11241156" cy="4351338"/>
          </a:xfrm>
        </p:spPr>
        <p:txBody>
          <a:bodyPr/>
          <a:p>
            <a:pPr fontAlgn="auto">
              <a:lnSpc>
                <a:spcPct val="8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负载情况：由转发队列的长度计算得出</a:t>
            </a:r>
            <a:endParaRPr lang="en-US" altLang="zh-CN" dirty="0"/>
          </a:p>
          <a:p>
            <a:pPr fontAlgn="auto">
              <a:lnSpc>
                <a:spcPct val="80000"/>
              </a:lnSpc>
            </a:pPr>
            <a:r>
              <a:rPr lang="zh-CN" altLang="en-US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基本思路</a:t>
            </a:r>
            <a:endParaRPr lang="en-US" altLang="zh-CN" dirty="0"/>
          </a:p>
          <a:p>
            <a:pPr lvl="1" indent="-342900" algn="l" defTabSz="685800" fontAlgn="auto">
              <a:lnSpc>
                <a:spcPct val="8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通告的时机：当负载情况超过阈值时通告 </a:t>
            </a:r>
            <a:r>
              <a:rPr lang="en-US" altLang="zh-CN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/ </a:t>
            </a:r>
            <a:r>
              <a:rPr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定时通告</a:t>
            </a:r>
            <a:endParaRPr lang="en-US" altLang="zh-CN" dirty="0"/>
          </a:p>
          <a:p>
            <a:pPr lvl="1" indent="-342900" algn="l" defTabSz="685800" fontAlgn="auto">
              <a:lnSpc>
                <a:spcPct val="8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通告的内容：链路的通断情况→卫星的负载情况</a:t>
            </a:r>
            <a:endParaRPr lang="en-US" altLang="zh-CN" dirty="0"/>
          </a:p>
          <a:p>
            <a:pPr lvl="1" indent="-342900" algn="l" defTabSz="685800" fontAlgn="auto">
              <a:lnSpc>
                <a:spcPct val="8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通告的范围：全网洪泛→通告邻居</a:t>
            </a:r>
            <a:endParaRPr lang="en-US" altLang="zh-CN" dirty="0"/>
          </a:p>
          <a:p>
            <a:pPr lvl="1" indent="-342900" algn="l" defTabSz="685800" fontAlgn="auto">
              <a:lnSpc>
                <a:spcPct val="80000"/>
              </a:lnSpc>
              <a:spcBef>
                <a:spcPts val="375"/>
              </a:spcBef>
            </a:pPr>
            <a:r>
              <a:rPr lang="zh-CN" altLang="en-US" sz="2200" dirty="0">
                <a:solidFill>
                  <a:sysClr val="windowText" lastClr="000000"/>
                </a:solidFill>
                <a:latin typeface="Calibri" panose="020F0502020204030204" charset="0"/>
                <a:ea typeface="等线" panose="02010600030101010101" pitchFamily="2" charset="-122"/>
                <a:cs typeface="Calibri" panose="020F0502020204030204" charset="0"/>
                <a:sym typeface="+mn-ea"/>
              </a:rPr>
              <a:t>实现负载均衡功能</a:t>
            </a:r>
            <a:endParaRPr lang="en-US" altLang="zh-CN" dirty="0"/>
          </a:p>
          <a:p>
            <a:pPr fontAlgn="auto">
              <a:lnSpc>
                <a:spcPct val="80000"/>
              </a:lnSpc>
            </a:pPr>
            <a:r>
              <a:rPr lang="zh-CN" altLang="en-US"/>
              <a:t>缺点</a:t>
            </a:r>
            <a:endParaRPr lang="zh-CN" altLang="en-US"/>
          </a:p>
          <a:p>
            <a:pPr lvl="1" fontAlgn="auto">
              <a:lnSpc>
                <a:spcPct val="80000"/>
              </a:lnSpc>
            </a:pPr>
            <a:r>
              <a:rPr lang="zh-CN" altLang="en-US" dirty="0">
                <a:sym typeface="+mn-ea"/>
              </a:rPr>
              <a:t>粒度较粗，只是一个卫星</a:t>
            </a:r>
            <a:r>
              <a:rPr lang="en-US" altLang="zh-CN" dirty="0">
                <a:sym typeface="+mn-ea"/>
              </a:rPr>
              <a:t>4</a:t>
            </a:r>
            <a:r>
              <a:rPr lang="zh-CN" altLang="en-US" dirty="0">
                <a:sym typeface="+mn-ea"/>
              </a:rPr>
              <a:t>条链路的平均负载情况，不能具体到某条链路的负载情况</a:t>
            </a:r>
            <a:endParaRPr lang="zh-CN" altLang="en-US" dirty="0">
              <a:sym typeface="+mn-ea"/>
            </a:endParaRPr>
          </a:p>
          <a:p>
            <a:pPr lvl="1" fontAlgn="auto">
              <a:lnSpc>
                <a:spcPct val="80000"/>
              </a:lnSpc>
            </a:pPr>
            <a:r>
              <a:rPr lang="zh-CN" altLang="en-US"/>
              <a:t>只是在满足端到端</a:t>
            </a:r>
            <a:r>
              <a:rPr lang="zh-CN" altLang="en-US" b="1"/>
              <a:t>跳数最小</a:t>
            </a:r>
            <a:r>
              <a:rPr lang="zh-CN" altLang="en-US"/>
              <a:t>的前提下，选择负载较轻的卫星进行转发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70610" y="4828540"/>
          <a:ext cx="10515600" cy="1708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970"/>
                <a:gridCol w="9739630"/>
              </a:tblGrid>
              <a:tr h="335280">
                <a:tc>
                  <a:txBody>
                    <a:bodyPr/>
                    <a:p>
                      <a:pPr algn="ctr"/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p>
                      <a:pPr algn="ctr"/>
                      <a:r>
                        <a:rPr lang="zh-CN" altLang="en-US" sz="1600" dirty="0"/>
                        <a:t>只维护局部区域链路状态</a:t>
                      </a:r>
                      <a:endParaRPr lang="zh-CN" altLang="en-US" sz="1600" dirty="0"/>
                    </a:p>
                  </a:txBody>
                  <a:tcPr anchor="ctr"/>
                </a:tc>
              </a:tr>
              <a:tr h="686435">
                <a:tc rowSpan="2"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i="0" dirty="0">
                          <a:solidFill>
                            <a:schemeClr val="bg1"/>
                          </a:solidFill>
                        </a:rPr>
                        <a:t>通告负载情况</a:t>
                      </a:r>
                      <a:endParaRPr lang="en-US" altLang="zh-CN" sz="1600" b="1" i="0" dirty="0">
                        <a:solidFill>
                          <a:schemeClr val="bg1"/>
                        </a:solidFill>
                      </a:endParaRPr>
                    </a:p>
                  </a:txBody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dirty="0"/>
                        <a:t>Explicit Load Balancing / </a:t>
                      </a:r>
                      <a:r>
                        <a:rPr lang="en-US" altLang="zh-CN" sz="1600" b="1" dirty="0"/>
                        <a:t>ELB</a:t>
                      </a:r>
                      <a:r>
                        <a:rPr lang="en-US" altLang="zh-CN" sz="1600" dirty="0"/>
                        <a:t>: </a:t>
                      </a:r>
                      <a:r>
                        <a:rPr lang="zh-CN" altLang="en-US" sz="1600" dirty="0"/>
                        <a:t>负载均衡策略</a:t>
                      </a:r>
                      <a:r>
                        <a:rPr lang="en-US" altLang="zh-CN" sz="1600" dirty="0"/>
                        <a:t>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日本东北大学</a:t>
                      </a:r>
                      <a:r>
                        <a:rPr lang="en-US" altLang="zh-CN" sz="1600" i="1" dirty="0"/>
                        <a:t>, IEEE/ACM Transactions on Networking 2008)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  <a:tr h="686435">
                <a:tc vMerge="1">
                  <a:tcPr vert="eaVert" anchor="ctr">
                    <a:solidFill>
                      <a:srgbClr val="4F81BD"/>
                    </a:solidFill>
                  </a:tcPr>
                </a:tc>
                <a:tc>
                  <a:txBody>
                    <a:bodyPr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/>
                        <a:t>基于邻居卫星负载状态的分布式路由算法 </a:t>
                      </a:r>
                      <a:r>
                        <a:rPr lang="en-US" altLang="zh-CN" sz="1600" dirty="0"/>
                        <a:t>/ </a:t>
                      </a:r>
                      <a:r>
                        <a:rPr lang="en-US" altLang="zh-CN" sz="1600" b="1" dirty="0"/>
                        <a:t>DRNL</a:t>
                      </a:r>
                      <a:r>
                        <a:rPr lang="en-US" altLang="zh-CN" sz="1600" dirty="0"/>
                        <a:t>: </a:t>
                      </a:r>
                      <a:r>
                        <a:rPr lang="zh-CN" altLang="en-US" sz="1600" dirty="0"/>
                        <a:t>基于地理位置进行转发 </a:t>
                      </a:r>
                      <a:r>
                        <a:rPr lang="en-US" altLang="zh-CN" sz="1600" dirty="0"/>
                        <a:t>+ </a:t>
                      </a:r>
                      <a:r>
                        <a:rPr lang="zh-CN" altLang="en-US" sz="1600" dirty="0"/>
                        <a:t>负载均衡 </a:t>
                      </a:r>
                      <a:r>
                        <a:rPr lang="en-US" altLang="zh-CN" sz="1600" i="1" dirty="0"/>
                        <a:t>(</a:t>
                      </a:r>
                      <a:r>
                        <a:rPr lang="zh-CN" altLang="en-US" sz="1600" i="1" dirty="0"/>
                        <a:t>哈工大</a:t>
                      </a:r>
                      <a:r>
                        <a:rPr lang="en-US" altLang="zh-CN" sz="1600" i="1" dirty="0"/>
                        <a:t>,</a:t>
                      </a:r>
                      <a:r>
                        <a:rPr lang="zh-CN" altLang="en-US" sz="1600" i="1" dirty="0"/>
                        <a:t> 通信学报 </a:t>
                      </a:r>
                      <a:r>
                        <a:rPr lang="en-US" altLang="zh-CN" sz="1600" i="1" dirty="0"/>
                        <a:t>2021)</a:t>
                      </a:r>
                      <a:endParaRPr lang="en-US" altLang="zh-CN" sz="1600" i="1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5422" y="244717"/>
            <a:ext cx="7646504" cy="1027250"/>
          </a:xfrm>
        </p:spPr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615" y="1381760"/>
            <a:ext cx="11241405" cy="5339715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研究进展和问题</a:t>
            </a:r>
            <a:endParaRPr lang="zh-CN" altLang="en-US" dirty="0"/>
          </a:p>
          <a:p>
            <a:pPr lvl="1"/>
            <a:r>
              <a:rPr lang="zh-CN" altLang="en-US" sz="2400" dirty="0">
                <a:solidFill>
                  <a:schemeClr val="bg2">
                    <a:lumMod val="90000"/>
                  </a:schemeClr>
                </a:solidFill>
              </a:rPr>
              <a:t>文献调研</a:t>
            </a:r>
            <a:endParaRPr lang="zh-CN" altLang="en-US" sz="2400" dirty="0">
              <a:solidFill>
                <a:schemeClr val="bg2">
                  <a:lumMod val="90000"/>
                </a:schemeClr>
              </a:solidFill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</a:rPr>
              <a:t>我的研究内容：基于局部信息的分布式星间路由</a:t>
            </a:r>
            <a:endParaRPr lang="zh-CN" altLang="en-US" b="1" dirty="0">
              <a:solidFill>
                <a:schemeClr val="tx1"/>
              </a:solidFill>
            </a:endParaRPr>
          </a:p>
          <a:p>
            <a:pPr lvl="2"/>
            <a:r>
              <a:rPr lang="zh-CN" altLang="en-US" sz="2000" b="1" dirty="0">
                <a:solidFill>
                  <a:schemeClr val="tx1"/>
                </a:solidFill>
              </a:rPr>
              <a:t>整体思路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lvl="2"/>
            <a:r>
              <a:rPr lang="zh-CN" altLang="en-US" sz="2000" b="1" dirty="0">
                <a:solidFill>
                  <a:schemeClr val="tx1"/>
                </a:solidFill>
              </a:rPr>
              <a:t>路由选路策略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lvl="2"/>
            <a:r>
              <a:rPr lang="zh-CN" altLang="en-US" sz="2000" b="1" dirty="0">
                <a:solidFill>
                  <a:schemeClr val="tx1"/>
                </a:solidFill>
              </a:rPr>
              <a:t>一些概念的定义与计算方法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b="1" dirty="0">
                <a:solidFill>
                  <a:schemeClr val="bg2">
                    <a:lumMod val="90000"/>
                  </a:schemeClr>
                </a:solidFill>
              </a:rPr>
              <a:t>遇到的问题、下学期计划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基于局部信息的星间路由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47812" y="1278807"/>
                <a:ext cx="11241156" cy="4351338"/>
              </a:xfrm>
            </p:spPr>
            <p:txBody>
              <a:bodyPr/>
              <a:p>
                <a:pPr fontAlgn="auto">
                  <a:lnSpc>
                    <a:spcPct val="80000"/>
                  </a:lnSpc>
                </a:pPr>
                <a:r>
                  <a:rPr lang="zh-CN" altLang="en-US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基本思路</a:t>
                </a:r>
                <a:endParaRPr lang="en-US" altLang="zh-CN" dirty="0"/>
              </a:p>
              <a:p>
                <a:pPr lvl="1" indent="-342900" algn="l" defTabSz="685800" fontAlgn="auto">
                  <a:lnSpc>
                    <a:spcPct val="80000"/>
                  </a:lnSpc>
                  <a:spcBef>
                    <a:spcPts val="375"/>
                  </a:spcBef>
                </a:pPr>
                <a:r>
                  <a:rPr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通告内容：每颗卫星</a:t>
                </a:r>
                <a:r>
                  <a:rPr lang="en-US" altLang="zh-CN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4</a:t>
                </a:r>
                <a:r>
                  <a:rPr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条链路的链路状态（通断</a:t>
                </a:r>
                <a:r>
                  <a:rPr lang="en-US" altLang="zh-CN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 / </a:t>
                </a:r>
                <a:r>
                  <a:rPr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负载）</a:t>
                </a:r>
                <a:endParaRPr lang="en-US" altLang="zh-CN" dirty="0"/>
              </a:p>
              <a:p>
                <a:pPr lvl="1" indent="-342900" algn="l" defTabSz="685800" fontAlgn="auto">
                  <a:lnSpc>
                    <a:spcPct val="80000"/>
                  </a:lnSpc>
                  <a:spcBef>
                    <a:spcPts val="375"/>
                  </a:spcBef>
                </a:pPr>
                <a:r>
                  <a:rPr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通告范围：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sz="22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跳范围的邻居</a:t>
                </a:r>
                <a:endParaRPr lang="zh-CN" altLang="en-US" sz="22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2" indent="-342900" algn="l" defTabSz="685800" fontAlgn="auto">
                  <a:lnSpc>
                    <a:spcPct val="80000"/>
                  </a:lnSpc>
                  <a:spcBef>
                    <a:spcPts val="375"/>
                  </a:spcBef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设为</a:t>
                </a:r>
                <a:r>
                  <a:rPr lang="en-US" altLang="zh-CN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1 &amp; </a:t>
                </a:r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通告负载信息</a:t>
                </a:r>
                <a:r>
                  <a:rPr lang="en-US" altLang="zh-CN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: </a:t>
                </a:r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类似</a:t>
                </a:r>
                <a:r>
                  <a:rPr lang="en-US" altLang="zh-CN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ELB</a:t>
                </a:r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的方法</a:t>
                </a:r>
                <a:r>
                  <a:rPr lang="en-US" altLang="zh-CN" sz="15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 </a:t>
                </a:r>
                <a:endParaRPr lang="en-US" altLang="zh-CN" sz="15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2" indent="-342900" algn="l" defTabSz="685800" fontAlgn="auto">
                  <a:lnSpc>
                    <a:spcPct val="80000"/>
                  </a:lnSpc>
                  <a:spcBef>
                    <a:spcPts val="375"/>
                  </a:spcBef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ℎ𝑜𝑝</m:t>
                    </m:r>
                  </m:oMath>
                </a14:m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设为全网范围 </a:t>
                </a:r>
                <a:r>
                  <a:rPr lang="en-US" altLang="zh-CN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&amp; </a:t>
                </a:r>
                <a:r>
                  <a:rPr lang="zh-CN" altLang="en-US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通告链路通断信息</a:t>
                </a:r>
                <a:r>
                  <a:rPr lang="en-US" altLang="zh-CN" sz="1800" dirty="0">
                    <a:solidFill>
                      <a:sysClr val="windowText" lastClr="000000"/>
                    </a:solidFill>
                    <a:latin typeface="Calibri" panose="020F0502020204030204" charset="0"/>
                    <a:ea typeface="等线" panose="02010600030101010101" pitchFamily="2" charset="-122"/>
                    <a:cs typeface="Calibri" panose="020F0502020204030204" charset="0"/>
                    <a:sym typeface="+mn-ea"/>
                  </a:rPr>
                  <a:t>: OSPF</a:t>
                </a:r>
                <a:endParaRPr lang="en-US" altLang="zh-CN" sz="1800" dirty="0">
                  <a:solidFill>
                    <a:sysClr val="windowText" lastClr="000000"/>
                  </a:solidFill>
                  <a:latin typeface="Calibri" panose="020F0502020204030204" charset="0"/>
                  <a:ea typeface="等线" panose="02010600030101010101" pitchFamily="2" charset="-122"/>
                  <a:cs typeface="Calibri" panose="020F0502020204030204" charset="0"/>
                  <a:sym typeface="+mn-ea"/>
                </a:endParaRPr>
              </a:p>
              <a:p>
                <a:pPr lvl="1" indent="-342900" algn="l" defTabSz="685800" fontAlgn="auto">
                  <a:lnSpc>
                    <a:spcPct val="80000"/>
                  </a:lnSpc>
                  <a:spcBef>
                    <a:spcPts val="375"/>
                  </a:spcBef>
                </a:pP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12" y="1278807"/>
                <a:ext cx="11241156" cy="4351338"/>
              </a:xfrm>
              <a:blipFill rotWithShape="1">
                <a:blip r:embed="rId1"/>
                <a:stretch>
                  <a:fillRect l="-4" t="-801" r="2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99C53-0D35-476E-B857-40C860CE2876}" type="slidenum">
              <a:rPr lang="zh-CN" altLang="en-US" smtClean="0"/>
            </a:fld>
            <a:endParaRPr lang="zh-CN" altLang="en-US"/>
          </a:p>
        </p:txBody>
      </p:sp>
      <p:sp>
        <p:nvSpPr>
          <p:cNvPr id="417" name="椭圆 416"/>
          <p:cNvSpPr/>
          <p:nvPr>
            <p:custDataLst>
              <p:tags r:id="rId2"/>
            </p:custDataLst>
          </p:nvPr>
        </p:nvSpPr>
        <p:spPr>
          <a:xfrm>
            <a:off x="3458763" y="2915958"/>
            <a:ext cx="513477" cy="2856798"/>
          </a:xfrm>
          <a:prstGeom prst="ellips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>
            <p:custDataLst>
              <p:tags r:id="rId3"/>
            </p:custDataLst>
          </p:nvPr>
        </p:nvSpPr>
        <p:spPr>
          <a:xfrm>
            <a:off x="2987299" y="2915958"/>
            <a:ext cx="1451738" cy="2856798"/>
          </a:xfrm>
          <a:prstGeom prst="ellips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>
            <p:custDataLst>
              <p:tags r:id="rId4"/>
            </p:custDataLst>
          </p:nvPr>
        </p:nvSpPr>
        <p:spPr>
          <a:xfrm>
            <a:off x="2576517" y="2915958"/>
            <a:ext cx="2273301" cy="2856798"/>
          </a:xfrm>
          <a:prstGeom prst="ellips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>
            <p:custDataLst>
              <p:tags r:id="rId5"/>
            </p:custDataLst>
          </p:nvPr>
        </p:nvSpPr>
        <p:spPr>
          <a:xfrm>
            <a:off x="3459637" y="349201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>
            <p:custDataLst>
              <p:tags r:id="rId6"/>
            </p:custDataLst>
          </p:nvPr>
        </p:nvSpPr>
        <p:spPr>
          <a:xfrm>
            <a:off x="3423461" y="385144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>
            <p:custDataLst>
              <p:tags r:id="rId7"/>
            </p:custDataLst>
          </p:nvPr>
        </p:nvSpPr>
        <p:spPr>
          <a:xfrm>
            <a:off x="3521488" y="31613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>
            <p:custDataLst>
              <p:tags r:id="rId8"/>
            </p:custDataLst>
          </p:nvPr>
        </p:nvSpPr>
        <p:spPr>
          <a:xfrm>
            <a:off x="3436298" y="4872129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>
            <p:custDataLst>
              <p:tags r:id="rId9"/>
            </p:custDataLst>
          </p:nvPr>
        </p:nvSpPr>
        <p:spPr>
          <a:xfrm>
            <a:off x="3475682" y="521887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>
            <p:custDataLst>
              <p:tags r:id="rId10"/>
            </p:custDataLst>
          </p:nvPr>
        </p:nvSpPr>
        <p:spPr>
          <a:xfrm>
            <a:off x="3560873" y="55920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>
            <p:custDataLst>
              <p:tags r:id="rId11"/>
            </p:custDataLst>
          </p:nvPr>
        </p:nvSpPr>
        <p:spPr>
          <a:xfrm>
            <a:off x="3773559" y="300596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>
            <p:custDataLst>
              <p:tags r:id="rId12"/>
            </p:custDataLst>
          </p:nvPr>
        </p:nvSpPr>
        <p:spPr>
          <a:xfrm>
            <a:off x="3855977" y="334110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>
            <p:custDataLst>
              <p:tags r:id="rId13"/>
            </p:custDataLst>
          </p:nvPr>
        </p:nvSpPr>
        <p:spPr>
          <a:xfrm>
            <a:off x="3909515" y="367625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>
            <p:custDataLst>
              <p:tags r:id="rId14"/>
            </p:custDataLst>
          </p:nvPr>
        </p:nvSpPr>
        <p:spPr>
          <a:xfrm>
            <a:off x="3925998" y="40114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>
            <p:custDataLst>
              <p:tags r:id="rId15"/>
            </p:custDataLst>
          </p:nvPr>
        </p:nvSpPr>
        <p:spPr>
          <a:xfrm>
            <a:off x="3929645" y="434862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>
            <p:custDataLst>
              <p:tags r:id="rId16"/>
            </p:custDataLst>
          </p:nvPr>
        </p:nvSpPr>
        <p:spPr>
          <a:xfrm>
            <a:off x="3922352" y="468413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>
            <p:custDataLst>
              <p:tags r:id="rId17"/>
            </p:custDataLst>
          </p:nvPr>
        </p:nvSpPr>
        <p:spPr>
          <a:xfrm>
            <a:off x="3888217" y="502099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>
            <p:custDataLst>
              <p:tags r:id="rId18"/>
            </p:custDataLst>
          </p:nvPr>
        </p:nvSpPr>
        <p:spPr>
          <a:xfrm>
            <a:off x="3835264" y="54061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>
            <p:custDataLst>
              <p:tags r:id="rId19"/>
            </p:custDataLst>
          </p:nvPr>
        </p:nvSpPr>
        <p:spPr>
          <a:xfrm>
            <a:off x="4105131" y="31613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>
            <p:custDataLst>
              <p:tags r:id="rId20"/>
            </p:custDataLst>
          </p:nvPr>
        </p:nvSpPr>
        <p:spPr>
          <a:xfrm>
            <a:off x="4263989" y="349201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>
            <p:custDataLst>
              <p:tags r:id="rId21"/>
            </p:custDataLst>
          </p:nvPr>
        </p:nvSpPr>
        <p:spPr>
          <a:xfrm>
            <a:off x="4358514" y="385144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>
            <p:custDataLst>
              <p:tags r:id="rId22"/>
            </p:custDataLst>
          </p:nvPr>
        </p:nvSpPr>
        <p:spPr>
          <a:xfrm>
            <a:off x="4385354" y="418637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>
            <p:custDataLst>
              <p:tags r:id="rId23"/>
            </p:custDataLst>
          </p:nvPr>
        </p:nvSpPr>
        <p:spPr>
          <a:xfrm>
            <a:off x="4389149" y="453063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>
            <p:custDataLst>
              <p:tags r:id="rId24"/>
            </p:custDataLst>
          </p:nvPr>
        </p:nvSpPr>
        <p:spPr>
          <a:xfrm>
            <a:off x="4340426" y="4872129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>
            <p:custDataLst>
              <p:tags r:id="rId25"/>
            </p:custDataLst>
          </p:nvPr>
        </p:nvSpPr>
        <p:spPr>
          <a:xfrm>
            <a:off x="4221393" y="521887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>
            <p:custDataLst>
              <p:tags r:id="rId26"/>
            </p:custDataLst>
          </p:nvPr>
        </p:nvSpPr>
        <p:spPr>
          <a:xfrm>
            <a:off x="3972240" y="55920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>
            <p:custDataLst>
              <p:tags r:id="rId27"/>
            </p:custDataLst>
          </p:nvPr>
        </p:nvSpPr>
        <p:spPr>
          <a:xfrm>
            <a:off x="4147726" y="300596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>
            <p:custDataLst>
              <p:tags r:id="rId28"/>
            </p:custDataLst>
          </p:nvPr>
        </p:nvSpPr>
        <p:spPr>
          <a:xfrm>
            <a:off x="4509349" y="334110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>
            <p:custDataLst>
              <p:tags r:id="rId29"/>
            </p:custDataLst>
          </p:nvPr>
        </p:nvSpPr>
        <p:spPr>
          <a:xfrm>
            <a:off x="4688190" y="367625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>
            <p:custDataLst>
              <p:tags r:id="rId30"/>
            </p:custDataLst>
          </p:nvPr>
        </p:nvSpPr>
        <p:spPr>
          <a:xfrm>
            <a:off x="4784321" y="40114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>
            <p:custDataLst>
              <p:tags r:id="rId31"/>
            </p:custDataLst>
          </p:nvPr>
        </p:nvSpPr>
        <p:spPr>
          <a:xfrm>
            <a:off x="4804598" y="434862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>
            <p:custDataLst>
              <p:tags r:id="rId32"/>
            </p:custDataLst>
          </p:nvPr>
        </p:nvSpPr>
        <p:spPr>
          <a:xfrm>
            <a:off x="4764047" y="468413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>
            <p:custDataLst>
              <p:tags r:id="rId33"/>
            </p:custDataLst>
          </p:nvPr>
        </p:nvSpPr>
        <p:spPr>
          <a:xfrm>
            <a:off x="4643990" y="502099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>
            <p:custDataLst>
              <p:tags r:id="rId34"/>
            </p:custDataLst>
          </p:nvPr>
        </p:nvSpPr>
        <p:spPr>
          <a:xfrm>
            <a:off x="4383021" y="54061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>
            <p:custDataLst>
              <p:tags r:id="rId35"/>
            </p:custDataLst>
          </p:nvPr>
        </p:nvSpPr>
        <p:spPr>
          <a:xfrm>
            <a:off x="3373573" y="300596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>
            <p:custDataLst>
              <p:tags r:id="rId36"/>
            </p:custDataLst>
          </p:nvPr>
        </p:nvSpPr>
        <p:spPr>
          <a:xfrm>
            <a:off x="3137840" y="334110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>
            <p:custDataLst>
              <p:tags r:id="rId37"/>
            </p:custDataLst>
          </p:nvPr>
        </p:nvSpPr>
        <p:spPr>
          <a:xfrm>
            <a:off x="3014432" y="367625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>
            <p:custDataLst>
              <p:tags r:id="rId38"/>
            </p:custDataLst>
          </p:nvPr>
        </p:nvSpPr>
        <p:spPr>
          <a:xfrm>
            <a:off x="2960458" y="40114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>
            <p:custDataLst>
              <p:tags r:id="rId39"/>
            </p:custDataLst>
          </p:nvPr>
        </p:nvSpPr>
        <p:spPr>
          <a:xfrm>
            <a:off x="2944994" y="434862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>
            <p:custDataLst>
              <p:tags r:id="rId40"/>
            </p:custDataLst>
          </p:nvPr>
        </p:nvSpPr>
        <p:spPr>
          <a:xfrm>
            <a:off x="2972348" y="468413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>
            <p:custDataLst>
              <p:tags r:id="rId41"/>
            </p:custDataLst>
          </p:nvPr>
        </p:nvSpPr>
        <p:spPr>
          <a:xfrm>
            <a:off x="3045649" y="502099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>
            <p:custDataLst>
              <p:tags r:id="rId42"/>
            </p:custDataLst>
          </p:nvPr>
        </p:nvSpPr>
        <p:spPr>
          <a:xfrm>
            <a:off x="3217890" y="540610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>
            <p:custDataLst>
              <p:tags r:id="rId43"/>
            </p:custDataLst>
          </p:nvPr>
        </p:nvSpPr>
        <p:spPr>
          <a:xfrm>
            <a:off x="2979712" y="31613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>
            <p:custDataLst>
              <p:tags r:id="rId44"/>
            </p:custDataLst>
          </p:nvPr>
        </p:nvSpPr>
        <p:spPr>
          <a:xfrm>
            <a:off x="2726623" y="349201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>
            <p:custDataLst>
              <p:tags r:id="rId45"/>
            </p:custDataLst>
          </p:nvPr>
        </p:nvSpPr>
        <p:spPr>
          <a:xfrm>
            <a:off x="2599420" y="385144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>
            <p:custDataLst>
              <p:tags r:id="rId46"/>
            </p:custDataLst>
          </p:nvPr>
        </p:nvSpPr>
        <p:spPr>
          <a:xfrm>
            <a:off x="2536546" y="418637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>
            <p:custDataLst>
              <p:tags r:id="rId47"/>
            </p:custDataLst>
          </p:nvPr>
        </p:nvSpPr>
        <p:spPr>
          <a:xfrm>
            <a:off x="2550696" y="453063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>
            <p:custDataLst>
              <p:tags r:id="rId48"/>
            </p:custDataLst>
          </p:nvPr>
        </p:nvSpPr>
        <p:spPr>
          <a:xfrm>
            <a:off x="2635887" y="4872129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>
            <p:custDataLst>
              <p:tags r:id="rId49"/>
            </p:custDataLst>
          </p:nvPr>
        </p:nvSpPr>
        <p:spPr>
          <a:xfrm>
            <a:off x="2798830" y="5218873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>
            <p:custDataLst>
              <p:tags r:id="rId50"/>
            </p:custDataLst>
          </p:nvPr>
        </p:nvSpPr>
        <p:spPr>
          <a:xfrm>
            <a:off x="3197867" y="5592091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66" name="直接连接符 465"/>
          <p:cNvCxnSpPr>
            <a:stCxn id="429" idx="6"/>
            <a:endCxn id="437" idx="2"/>
          </p:cNvCxnSpPr>
          <p:nvPr>
            <p:custDataLst>
              <p:tags r:id="rId51"/>
            </p:custDataLst>
          </p:nvPr>
        </p:nvCxnSpPr>
        <p:spPr>
          <a:xfrm>
            <a:off x="4011188" y="4053996"/>
            <a:ext cx="374166" cy="1749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67" name="直接连接符 466"/>
          <p:cNvCxnSpPr>
            <a:stCxn id="421" idx="6"/>
            <a:endCxn id="428" idx="2"/>
          </p:cNvCxnSpPr>
          <p:nvPr>
            <p:custDataLst>
              <p:tags r:id="rId52"/>
            </p:custDataLst>
          </p:nvPr>
        </p:nvCxnSpPr>
        <p:spPr>
          <a:xfrm flipV="1">
            <a:off x="3508651" y="3718849"/>
            <a:ext cx="400864" cy="17519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68" name="直接连接符 467"/>
          <p:cNvCxnSpPr>
            <a:stCxn id="428" idx="6"/>
            <a:endCxn id="436" idx="2"/>
          </p:cNvCxnSpPr>
          <p:nvPr>
            <p:custDataLst>
              <p:tags r:id="rId53"/>
            </p:custDataLst>
          </p:nvPr>
        </p:nvCxnSpPr>
        <p:spPr>
          <a:xfrm>
            <a:off x="3994706" y="3718849"/>
            <a:ext cx="363808" cy="17519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69" name="直接连接符 468"/>
          <p:cNvCxnSpPr>
            <a:stCxn id="436" idx="6"/>
            <a:endCxn id="444" idx="3"/>
          </p:cNvCxnSpPr>
          <p:nvPr>
            <p:custDataLst>
              <p:tags r:id="rId54"/>
            </p:custDataLst>
          </p:nvPr>
        </p:nvCxnSpPr>
        <p:spPr>
          <a:xfrm flipV="1">
            <a:off x="4443705" y="3748970"/>
            <a:ext cx="256961" cy="1450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0" name="直接连接符 469"/>
          <p:cNvCxnSpPr>
            <a:stCxn id="452" idx="6"/>
            <a:endCxn id="421" idx="2"/>
          </p:cNvCxnSpPr>
          <p:nvPr>
            <p:custDataLst>
              <p:tags r:id="rId55"/>
            </p:custDataLst>
          </p:nvPr>
        </p:nvCxnSpPr>
        <p:spPr>
          <a:xfrm>
            <a:off x="3099623" y="3718849"/>
            <a:ext cx="323837" cy="17519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1" name="直接连接符 470"/>
          <p:cNvCxnSpPr>
            <a:stCxn id="460" idx="7"/>
            <a:endCxn id="452" idx="1"/>
          </p:cNvCxnSpPr>
          <p:nvPr>
            <p:custDataLst>
              <p:tags r:id="rId56"/>
            </p:custDataLst>
          </p:nvPr>
        </p:nvCxnSpPr>
        <p:spPr>
          <a:xfrm flipV="1">
            <a:off x="2672134" y="3688729"/>
            <a:ext cx="354773" cy="17519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2" name="直接连接符 471"/>
          <p:cNvCxnSpPr>
            <a:stCxn id="427" idx="6"/>
            <a:endCxn id="435" idx="2"/>
          </p:cNvCxnSpPr>
          <p:nvPr>
            <p:custDataLst>
              <p:tags r:id="rId57"/>
            </p:custDataLst>
          </p:nvPr>
        </p:nvCxnSpPr>
        <p:spPr>
          <a:xfrm>
            <a:off x="3941169" y="3383704"/>
            <a:ext cx="322821" cy="150906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3" name="直接连接符 472"/>
          <p:cNvCxnSpPr>
            <a:stCxn id="435" idx="6"/>
            <a:endCxn id="443" idx="3"/>
          </p:cNvCxnSpPr>
          <p:nvPr>
            <p:custDataLst>
              <p:tags r:id="rId58"/>
            </p:custDataLst>
          </p:nvPr>
        </p:nvCxnSpPr>
        <p:spPr>
          <a:xfrm flipV="1">
            <a:off x="4349179" y="3413823"/>
            <a:ext cx="172645" cy="120787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4" name="直接连接符 473"/>
          <p:cNvCxnSpPr/>
          <p:nvPr>
            <p:custDataLst>
              <p:tags r:id="rId59"/>
            </p:custDataLst>
          </p:nvPr>
        </p:nvCxnSpPr>
        <p:spPr>
          <a:xfrm flipV="1">
            <a:off x="3544829" y="3383703"/>
            <a:ext cx="311150" cy="150906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5" name="直接连接符 474"/>
          <p:cNvCxnSpPr>
            <a:stCxn id="420" idx="2"/>
            <a:endCxn id="451" idx="6"/>
          </p:cNvCxnSpPr>
          <p:nvPr>
            <p:custDataLst>
              <p:tags r:id="rId60"/>
            </p:custDataLst>
          </p:nvPr>
        </p:nvCxnSpPr>
        <p:spPr>
          <a:xfrm flipH="1" flipV="1">
            <a:off x="3223031" y="3383704"/>
            <a:ext cx="236607" cy="150906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6" name="直接连接符 475"/>
          <p:cNvCxnSpPr>
            <a:stCxn id="451" idx="2"/>
            <a:endCxn id="459" idx="6"/>
          </p:cNvCxnSpPr>
          <p:nvPr>
            <p:custDataLst>
              <p:tags r:id="rId61"/>
            </p:custDataLst>
          </p:nvPr>
        </p:nvCxnSpPr>
        <p:spPr>
          <a:xfrm flipH="1">
            <a:off x="2811813" y="3383704"/>
            <a:ext cx="326027" cy="150906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77" name="直接连接符 476"/>
          <p:cNvCxnSpPr>
            <a:stCxn id="422" idx="6"/>
            <a:endCxn id="426" idx="3"/>
          </p:cNvCxnSpPr>
          <p:nvPr>
            <p:custDataLst>
              <p:tags r:id="rId62"/>
            </p:custDataLst>
          </p:nvPr>
        </p:nvCxnSpPr>
        <p:spPr>
          <a:xfrm flipV="1">
            <a:off x="3606679" y="3078677"/>
            <a:ext cx="179356" cy="125309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sp>
        <p:nvSpPr>
          <p:cNvPr id="478" name="椭圆 477"/>
          <p:cNvSpPr/>
          <p:nvPr>
            <p:custDataLst>
              <p:tags r:id="rId63"/>
            </p:custDataLst>
          </p:nvPr>
        </p:nvSpPr>
        <p:spPr>
          <a:xfrm>
            <a:off x="2284769" y="2915958"/>
            <a:ext cx="2856798" cy="2856798"/>
          </a:xfrm>
          <a:prstGeom prst="ellipse">
            <a:avLst/>
          </a:prstGeom>
          <a:noFill/>
          <a:ln w="38100">
            <a:solidFill>
              <a:sysClr val="windowText" lastClr="000000"/>
            </a:solidFill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9" name="直接连接符 478"/>
          <p:cNvCxnSpPr>
            <a:stCxn id="426" idx="6"/>
            <a:endCxn id="434" idx="2"/>
          </p:cNvCxnSpPr>
          <p:nvPr>
            <p:custDataLst>
              <p:tags r:id="rId64"/>
            </p:custDataLst>
          </p:nvPr>
        </p:nvCxnSpPr>
        <p:spPr>
          <a:xfrm>
            <a:off x="3858749" y="3048558"/>
            <a:ext cx="246382" cy="155429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0" name="直接连接符 479"/>
          <p:cNvCxnSpPr>
            <a:stCxn id="442" idx="4"/>
            <a:endCxn id="434" idx="7"/>
          </p:cNvCxnSpPr>
          <p:nvPr>
            <p:custDataLst>
              <p:tags r:id="rId65"/>
            </p:custDataLst>
          </p:nvPr>
        </p:nvCxnSpPr>
        <p:spPr>
          <a:xfrm flipH="1">
            <a:off x="4177846" y="3091153"/>
            <a:ext cx="12476" cy="827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1" name="直接连接符 480"/>
          <p:cNvCxnSpPr>
            <a:stCxn id="450" idx="5"/>
            <a:endCxn id="422" idx="1"/>
          </p:cNvCxnSpPr>
          <p:nvPr>
            <p:custDataLst>
              <p:tags r:id="rId66"/>
            </p:custDataLst>
          </p:nvPr>
        </p:nvCxnSpPr>
        <p:spPr>
          <a:xfrm>
            <a:off x="3446288" y="3078677"/>
            <a:ext cx="87676" cy="9519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2" name="直接连接符 481"/>
          <p:cNvCxnSpPr>
            <a:stCxn id="458" idx="6"/>
            <a:endCxn id="450" idx="2"/>
          </p:cNvCxnSpPr>
          <p:nvPr>
            <p:custDataLst>
              <p:tags r:id="rId67"/>
            </p:custDataLst>
          </p:nvPr>
        </p:nvCxnSpPr>
        <p:spPr>
          <a:xfrm flipV="1">
            <a:off x="3064902" y="3048558"/>
            <a:ext cx="308671" cy="155429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3" name="直接连接符 482"/>
          <p:cNvCxnSpPr>
            <a:stCxn id="512" idx="6"/>
            <a:endCxn id="429" idx="2"/>
          </p:cNvCxnSpPr>
          <p:nvPr>
            <p:custDataLst>
              <p:tags r:id="rId68"/>
            </p:custDataLst>
          </p:nvPr>
        </p:nvCxnSpPr>
        <p:spPr>
          <a:xfrm flipV="1">
            <a:off x="3501358" y="4053996"/>
            <a:ext cx="424640" cy="1749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4" name="直接连接符 483"/>
          <p:cNvCxnSpPr>
            <a:stCxn id="453" idx="6"/>
            <a:endCxn id="512" idx="2"/>
          </p:cNvCxnSpPr>
          <p:nvPr>
            <p:custDataLst>
              <p:tags r:id="rId69"/>
            </p:custDataLst>
          </p:nvPr>
        </p:nvCxnSpPr>
        <p:spPr>
          <a:xfrm>
            <a:off x="3045649" y="4053996"/>
            <a:ext cx="370519" cy="1749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5" name="直接连接符 484"/>
          <p:cNvCxnSpPr>
            <a:stCxn id="461" idx="6"/>
            <a:endCxn id="453" idx="2"/>
          </p:cNvCxnSpPr>
          <p:nvPr>
            <p:custDataLst>
              <p:tags r:id="rId70"/>
            </p:custDataLst>
          </p:nvPr>
        </p:nvCxnSpPr>
        <p:spPr>
          <a:xfrm flipV="1">
            <a:off x="2621738" y="4053996"/>
            <a:ext cx="338721" cy="1749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6" name="直接连接符 485"/>
          <p:cNvCxnSpPr>
            <a:stCxn id="437" idx="6"/>
            <a:endCxn id="445" idx="2"/>
          </p:cNvCxnSpPr>
          <p:nvPr>
            <p:custDataLst>
              <p:tags r:id="rId71"/>
            </p:custDataLst>
          </p:nvPr>
        </p:nvCxnSpPr>
        <p:spPr>
          <a:xfrm flipV="1">
            <a:off x="4470546" y="4053996"/>
            <a:ext cx="313775" cy="1749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7" name="直接连接符 486"/>
          <p:cNvCxnSpPr>
            <a:stCxn id="462" idx="6"/>
            <a:endCxn id="454" idx="2"/>
          </p:cNvCxnSpPr>
          <p:nvPr>
            <p:custDataLst>
              <p:tags r:id="rId72"/>
            </p:custDataLst>
          </p:nvPr>
        </p:nvCxnSpPr>
        <p:spPr>
          <a:xfrm flipV="1">
            <a:off x="2635887" y="4391219"/>
            <a:ext cx="309107" cy="1820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8" name="直接连接符 487"/>
          <p:cNvCxnSpPr>
            <a:stCxn id="454" idx="6"/>
            <a:endCxn id="510" idx="2"/>
          </p:cNvCxnSpPr>
          <p:nvPr>
            <p:custDataLst>
              <p:tags r:id="rId73"/>
            </p:custDataLst>
          </p:nvPr>
        </p:nvCxnSpPr>
        <p:spPr>
          <a:xfrm>
            <a:off x="3030185" y="4391219"/>
            <a:ext cx="389047" cy="1820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89" name="直接连接符 488"/>
          <p:cNvCxnSpPr>
            <a:stCxn id="510" idx="6"/>
            <a:endCxn id="430" idx="2"/>
          </p:cNvCxnSpPr>
          <p:nvPr>
            <p:custDataLst>
              <p:tags r:id="rId74"/>
            </p:custDataLst>
          </p:nvPr>
        </p:nvCxnSpPr>
        <p:spPr>
          <a:xfrm flipV="1">
            <a:off x="3504423" y="4391219"/>
            <a:ext cx="425222" cy="1820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0" name="直接连接符 489"/>
          <p:cNvCxnSpPr>
            <a:stCxn id="430" idx="6"/>
            <a:endCxn id="438" idx="2"/>
          </p:cNvCxnSpPr>
          <p:nvPr>
            <p:custDataLst>
              <p:tags r:id="rId75"/>
            </p:custDataLst>
          </p:nvPr>
        </p:nvCxnSpPr>
        <p:spPr>
          <a:xfrm>
            <a:off x="4014836" y="4391219"/>
            <a:ext cx="374313" cy="1820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1" name="直接连接符 490"/>
          <p:cNvCxnSpPr>
            <a:stCxn id="438" idx="6"/>
            <a:endCxn id="446" idx="2"/>
          </p:cNvCxnSpPr>
          <p:nvPr>
            <p:custDataLst>
              <p:tags r:id="rId76"/>
            </p:custDataLst>
          </p:nvPr>
        </p:nvCxnSpPr>
        <p:spPr>
          <a:xfrm flipV="1">
            <a:off x="4474340" y="4391219"/>
            <a:ext cx="330259" cy="182014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2" name="直接连接符 491"/>
          <p:cNvCxnSpPr>
            <a:stCxn id="431" idx="6"/>
            <a:endCxn id="439" idx="1"/>
          </p:cNvCxnSpPr>
          <p:nvPr>
            <p:custDataLst>
              <p:tags r:id="rId77"/>
            </p:custDataLst>
          </p:nvPr>
        </p:nvCxnSpPr>
        <p:spPr>
          <a:xfrm>
            <a:off x="4007543" y="4726730"/>
            <a:ext cx="345359" cy="15787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3" name="直接连接符 492"/>
          <p:cNvCxnSpPr>
            <a:stCxn id="439" idx="6"/>
            <a:endCxn id="447" idx="2"/>
          </p:cNvCxnSpPr>
          <p:nvPr>
            <p:custDataLst>
              <p:tags r:id="rId78"/>
            </p:custDataLst>
          </p:nvPr>
        </p:nvCxnSpPr>
        <p:spPr>
          <a:xfrm flipV="1">
            <a:off x="4425617" y="4726730"/>
            <a:ext cx="338429" cy="18799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4" name="直接连接符 493"/>
          <p:cNvCxnSpPr>
            <a:stCxn id="423" idx="6"/>
            <a:endCxn id="431" idx="2"/>
          </p:cNvCxnSpPr>
          <p:nvPr>
            <p:custDataLst>
              <p:tags r:id="rId79"/>
            </p:custDataLst>
          </p:nvPr>
        </p:nvCxnSpPr>
        <p:spPr>
          <a:xfrm flipV="1">
            <a:off x="3521488" y="4726730"/>
            <a:ext cx="400864" cy="18799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5" name="直接连接符 494"/>
          <p:cNvCxnSpPr>
            <a:stCxn id="455" idx="6"/>
            <a:endCxn id="423" idx="2"/>
          </p:cNvCxnSpPr>
          <p:nvPr>
            <p:custDataLst>
              <p:tags r:id="rId80"/>
            </p:custDataLst>
          </p:nvPr>
        </p:nvCxnSpPr>
        <p:spPr>
          <a:xfrm>
            <a:off x="3057538" y="4726730"/>
            <a:ext cx="378759" cy="18799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6" name="直接连接符 495"/>
          <p:cNvCxnSpPr>
            <a:stCxn id="463" idx="6"/>
            <a:endCxn id="455" idx="2"/>
          </p:cNvCxnSpPr>
          <p:nvPr>
            <p:custDataLst>
              <p:tags r:id="rId81"/>
            </p:custDataLst>
          </p:nvPr>
        </p:nvCxnSpPr>
        <p:spPr>
          <a:xfrm flipV="1">
            <a:off x="2721077" y="4726730"/>
            <a:ext cx="251271" cy="187995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7" name="直接连接符 496"/>
          <p:cNvCxnSpPr>
            <a:stCxn id="456" idx="6"/>
            <a:endCxn id="424" idx="2"/>
          </p:cNvCxnSpPr>
          <p:nvPr>
            <p:custDataLst>
              <p:tags r:id="rId82"/>
            </p:custDataLst>
          </p:nvPr>
        </p:nvCxnSpPr>
        <p:spPr>
          <a:xfrm>
            <a:off x="3130839" y="5063589"/>
            <a:ext cx="344842" cy="19788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8" name="直接连接符 497"/>
          <p:cNvCxnSpPr>
            <a:stCxn id="424" idx="6"/>
            <a:endCxn id="432" idx="3"/>
          </p:cNvCxnSpPr>
          <p:nvPr>
            <p:custDataLst>
              <p:tags r:id="rId83"/>
            </p:custDataLst>
          </p:nvPr>
        </p:nvCxnSpPr>
        <p:spPr>
          <a:xfrm flipV="1">
            <a:off x="3560873" y="5093709"/>
            <a:ext cx="339820" cy="16776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499" name="直接连接符 498"/>
          <p:cNvCxnSpPr>
            <a:stCxn id="432" idx="6"/>
            <a:endCxn id="440" idx="1"/>
          </p:cNvCxnSpPr>
          <p:nvPr>
            <p:custDataLst>
              <p:tags r:id="rId84"/>
            </p:custDataLst>
          </p:nvPr>
        </p:nvCxnSpPr>
        <p:spPr>
          <a:xfrm>
            <a:off x="3973407" y="5063589"/>
            <a:ext cx="260461" cy="167759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0" name="直接连接符 499"/>
          <p:cNvCxnSpPr>
            <a:stCxn id="440" idx="6"/>
            <a:endCxn id="448" idx="2"/>
          </p:cNvCxnSpPr>
          <p:nvPr>
            <p:custDataLst>
              <p:tags r:id="rId85"/>
            </p:custDataLst>
          </p:nvPr>
        </p:nvCxnSpPr>
        <p:spPr>
          <a:xfrm flipV="1">
            <a:off x="4306584" y="5063589"/>
            <a:ext cx="337406" cy="19788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1" name="直接连接符 500"/>
          <p:cNvCxnSpPr>
            <a:stCxn id="464" idx="7"/>
            <a:endCxn id="456" idx="3"/>
          </p:cNvCxnSpPr>
          <p:nvPr>
            <p:custDataLst>
              <p:tags r:id="rId86"/>
            </p:custDataLst>
          </p:nvPr>
        </p:nvCxnSpPr>
        <p:spPr>
          <a:xfrm flipV="1">
            <a:off x="2871545" y="5093709"/>
            <a:ext cx="186580" cy="13764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2" name="直接连接符 501"/>
          <p:cNvCxnSpPr>
            <a:stCxn id="425" idx="7"/>
            <a:endCxn id="433" idx="3"/>
          </p:cNvCxnSpPr>
          <p:nvPr>
            <p:custDataLst>
              <p:tags r:id="rId87"/>
            </p:custDataLst>
          </p:nvPr>
        </p:nvCxnSpPr>
        <p:spPr>
          <a:xfrm flipV="1">
            <a:off x="3633588" y="5478816"/>
            <a:ext cx="214152" cy="125751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3" name="直接连接符 502"/>
          <p:cNvCxnSpPr>
            <a:stCxn id="433" idx="5"/>
            <a:endCxn id="441" idx="1"/>
          </p:cNvCxnSpPr>
          <p:nvPr>
            <p:custDataLst>
              <p:tags r:id="rId88"/>
            </p:custDataLst>
          </p:nvPr>
        </p:nvCxnSpPr>
        <p:spPr>
          <a:xfrm>
            <a:off x="3907979" y="5478816"/>
            <a:ext cx="76737" cy="125751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4" name="直接连接符 503"/>
          <p:cNvCxnSpPr>
            <a:stCxn id="441" idx="6"/>
            <a:endCxn id="449" idx="2"/>
          </p:cNvCxnSpPr>
          <p:nvPr>
            <p:custDataLst>
              <p:tags r:id="rId89"/>
            </p:custDataLst>
          </p:nvPr>
        </p:nvCxnSpPr>
        <p:spPr>
          <a:xfrm flipV="1">
            <a:off x="4057431" y="5448697"/>
            <a:ext cx="325591" cy="18599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5" name="直接连接符 504"/>
          <p:cNvCxnSpPr>
            <a:stCxn id="457" idx="6"/>
            <a:endCxn id="425" idx="2"/>
          </p:cNvCxnSpPr>
          <p:nvPr>
            <p:custDataLst>
              <p:tags r:id="rId90"/>
            </p:custDataLst>
          </p:nvPr>
        </p:nvCxnSpPr>
        <p:spPr>
          <a:xfrm>
            <a:off x="3303081" y="5448697"/>
            <a:ext cx="257792" cy="18599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6" name="直接连接符 505"/>
          <p:cNvCxnSpPr>
            <a:stCxn id="457" idx="4"/>
            <a:endCxn id="465" idx="0"/>
          </p:cNvCxnSpPr>
          <p:nvPr>
            <p:custDataLst>
              <p:tags r:id="rId91"/>
            </p:custDataLst>
          </p:nvPr>
        </p:nvCxnSpPr>
        <p:spPr>
          <a:xfrm flipH="1">
            <a:off x="3240462" y="5491292"/>
            <a:ext cx="20024" cy="100800"/>
          </a:xfrm>
          <a:prstGeom prst="line">
            <a:avLst/>
          </a:prstGeom>
          <a:noFill/>
          <a:ln w="19050">
            <a:solidFill>
              <a:sysClr val="windowText" lastClr="000000">
                <a:lumMod val="50000"/>
                <a:lumOff val="50000"/>
              </a:sysClr>
            </a:solidFill>
            <a:prstDash val="dash"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</p:cxnSp>
      <p:cxnSp>
        <p:nvCxnSpPr>
          <p:cNvPr id="507" name="直接箭头连接符 506"/>
          <p:cNvCxnSpPr/>
          <p:nvPr>
            <p:custDataLst>
              <p:tags r:id="rId92"/>
            </p:custDataLst>
          </p:nvPr>
        </p:nvCxnSpPr>
        <p:spPr>
          <a:xfrm flipH="1" flipV="1">
            <a:off x="3045648" y="4053996"/>
            <a:ext cx="370520" cy="174973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cxnSp>
        <p:nvCxnSpPr>
          <p:cNvPr id="508" name="直接箭头连接符 507"/>
          <p:cNvCxnSpPr>
            <a:stCxn id="512" idx="0"/>
            <a:endCxn id="421" idx="4"/>
          </p:cNvCxnSpPr>
          <p:nvPr>
            <p:custDataLst>
              <p:tags r:id="rId93"/>
            </p:custDataLst>
          </p:nvPr>
        </p:nvCxnSpPr>
        <p:spPr>
          <a:xfrm flipV="1">
            <a:off x="3458763" y="3936638"/>
            <a:ext cx="7293" cy="249736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cxnSp>
        <p:nvCxnSpPr>
          <p:cNvPr id="509" name="直接箭头连接符 508"/>
          <p:cNvCxnSpPr>
            <a:endCxn id="510" idx="0"/>
          </p:cNvCxnSpPr>
          <p:nvPr>
            <p:custDataLst>
              <p:tags r:id="rId94"/>
            </p:custDataLst>
          </p:nvPr>
        </p:nvCxnSpPr>
        <p:spPr>
          <a:xfrm>
            <a:off x="3458472" y="4273356"/>
            <a:ext cx="3355" cy="257282"/>
          </a:xfrm>
          <a:prstGeom prst="straightConnector1">
            <a:avLst/>
          </a:prstGeom>
          <a:ln w="25400">
            <a:solidFill>
              <a:srgbClr val="00B050"/>
            </a:solidFill>
            <a:tailEnd type="stealth" w="lg" len="lg"/>
          </a:ln>
        </p:spPr>
        <p:style>
          <a:lnRef idx="1">
            <a:srgbClr val="4F81BD"/>
          </a:lnRef>
          <a:fillRef idx="0">
            <a:srgbClr val="4F81BD"/>
          </a:fillRef>
          <a:effectRef idx="0">
            <a:srgbClr val="4F81BD"/>
          </a:effectRef>
          <a:fontRef idx="minor">
            <a:sysClr val="windowText" lastClr="000000"/>
          </a:fontRef>
        </p:style>
      </p:cxnSp>
      <p:sp>
        <p:nvSpPr>
          <p:cNvPr id="510" name="椭圆 509"/>
          <p:cNvSpPr/>
          <p:nvPr>
            <p:custDataLst>
              <p:tags r:id="rId95"/>
            </p:custDataLst>
          </p:nvPr>
        </p:nvSpPr>
        <p:spPr>
          <a:xfrm>
            <a:off x="3419232" y="4530638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511" name="乘号 510"/>
          <p:cNvSpPr/>
          <p:nvPr>
            <p:custDataLst>
              <p:tags r:id="rId96"/>
            </p:custDataLst>
          </p:nvPr>
        </p:nvSpPr>
        <p:spPr>
          <a:xfrm>
            <a:off x="3558831" y="4072633"/>
            <a:ext cx="200723" cy="200723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>
            <p:custDataLst>
              <p:tags r:id="rId97"/>
            </p:custDataLst>
          </p:nvPr>
        </p:nvSpPr>
        <p:spPr>
          <a:xfrm>
            <a:off x="3416168" y="4186374"/>
            <a:ext cx="85190" cy="85190"/>
          </a:xfrm>
          <a:prstGeom prst="ellipse">
            <a:avLst/>
          </a:prstGeom>
          <a:solidFill>
            <a:sysClr val="windowText" lastClr="000000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>
            <p:custDataLst>
              <p:tags r:id="rId98"/>
            </p:custDataLst>
          </p:nvPr>
        </p:nvSpPr>
        <p:spPr>
          <a:xfrm>
            <a:off x="7775683" y="2915958"/>
            <a:ext cx="513467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>
            <p:custDataLst>
              <p:tags r:id="rId99"/>
            </p:custDataLst>
          </p:nvPr>
        </p:nvSpPr>
        <p:spPr>
          <a:xfrm>
            <a:off x="7304228" y="2915958"/>
            <a:ext cx="1451709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椭圆 514"/>
          <p:cNvSpPr/>
          <p:nvPr>
            <p:custDataLst>
              <p:tags r:id="rId100"/>
            </p:custDataLst>
          </p:nvPr>
        </p:nvSpPr>
        <p:spPr>
          <a:xfrm>
            <a:off x="6893455" y="2915958"/>
            <a:ext cx="2273256" cy="2856741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6" name="椭圆 515"/>
          <p:cNvSpPr/>
          <p:nvPr>
            <p:custDataLst>
              <p:tags r:id="rId101"/>
            </p:custDataLst>
          </p:nvPr>
        </p:nvSpPr>
        <p:spPr>
          <a:xfrm>
            <a:off x="7776557" y="349200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7" name="椭圆 516"/>
          <p:cNvSpPr/>
          <p:nvPr>
            <p:custDataLst>
              <p:tags r:id="rId102"/>
            </p:custDataLst>
          </p:nvPr>
        </p:nvSpPr>
        <p:spPr>
          <a:xfrm>
            <a:off x="7740381" y="385142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8" name="椭圆 517"/>
          <p:cNvSpPr/>
          <p:nvPr>
            <p:custDataLst>
              <p:tags r:id="rId103"/>
            </p:custDataLst>
          </p:nvPr>
        </p:nvSpPr>
        <p:spPr>
          <a:xfrm>
            <a:off x="7838406" y="316138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9" name="椭圆 518"/>
          <p:cNvSpPr/>
          <p:nvPr>
            <p:custDataLst>
              <p:tags r:id="rId104"/>
            </p:custDataLst>
          </p:nvPr>
        </p:nvSpPr>
        <p:spPr>
          <a:xfrm>
            <a:off x="7753218" y="4872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0" name="椭圆 519"/>
          <p:cNvSpPr/>
          <p:nvPr>
            <p:custDataLst>
              <p:tags r:id="rId105"/>
            </p:custDataLst>
          </p:nvPr>
        </p:nvSpPr>
        <p:spPr>
          <a:xfrm>
            <a:off x="7792602" y="52188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1" name="椭圆 520"/>
          <p:cNvSpPr/>
          <p:nvPr>
            <p:custDataLst>
              <p:tags r:id="rId106"/>
            </p:custDataLst>
          </p:nvPr>
        </p:nvSpPr>
        <p:spPr>
          <a:xfrm>
            <a:off x="7877790" y="55920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2" name="椭圆 521"/>
          <p:cNvSpPr/>
          <p:nvPr>
            <p:custDataLst>
              <p:tags r:id="rId107"/>
            </p:custDataLst>
          </p:nvPr>
        </p:nvSpPr>
        <p:spPr>
          <a:xfrm>
            <a:off x="8090472" y="300596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3" name="椭圆 522"/>
          <p:cNvSpPr/>
          <p:nvPr>
            <p:custDataLst>
              <p:tags r:id="rId108"/>
            </p:custDataLst>
          </p:nvPr>
        </p:nvSpPr>
        <p:spPr>
          <a:xfrm>
            <a:off x="8172889" y="334109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4" name="椭圆 523"/>
          <p:cNvSpPr/>
          <p:nvPr>
            <p:custDataLst>
              <p:tags r:id="rId109"/>
            </p:custDataLst>
          </p:nvPr>
        </p:nvSpPr>
        <p:spPr>
          <a:xfrm>
            <a:off x="8226426" y="367623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5" name="椭圆 524"/>
          <p:cNvSpPr/>
          <p:nvPr>
            <p:custDataLst>
              <p:tags r:id="rId110"/>
            </p:custDataLst>
          </p:nvPr>
        </p:nvSpPr>
        <p:spPr>
          <a:xfrm>
            <a:off x="8242908" y="401137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6" name="椭圆 525"/>
          <p:cNvSpPr/>
          <p:nvPr>
            <p:custDataLst>
              <p:tags r:id="rId111"/>
            </p:custDataLst>
          </p:nvPr>
        </p:nvSpPr>
        <p:spPr>
          <a:xfrm>
            <a:off x="8246555" y="43485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7" name="椭圆 526"/>
          <p:cNvSpPr/>
          <p:nvPr>
            <p:custDataLst>
              <p:tags r:id="rId112"/>
            </p:custDataLst>
          </p:nvPr>
        </p:nvSpPr>
        <p:spPr>
          <a:xfrm>
            <a:off x="8239262" y="46840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8" name="椭圆 527"/>
          <p:cNvSpPr/>
          <p:nvPr>
            <p:custDataLst>
              <p:tags r:id="rId113"/>
            </p:custDataLst>
          </p:nvPr>
        </p:nvSpPr>
        <p:spPr>
          <a:xfrm>
            <a:off x="8205128" y="502095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9" name="椭圆 528"/>
          <p:cNvSpPr/>
          <p:nvPr>
            <p:custDataLst>
              <p:tags r:id="rId114"/>
            </p:custDataLst>
          </p:nvPr>
        </p:nvSpPr>
        <p:spPr>
          <a:xfrm>
            <a:off x="8152176" y="54060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0" name="椭圆 529"/>
          <p:cNvSpPr/>
          <p:nvPr>
            <p:custDataLst>
              <p:tags r:id="rId115"/>
            </p:custDataLst>
          </p:nvPr>
        </p:nvSpPr>
        <p:spPr>
          <a:xfrm>
            <a:off x="8422037" y="316138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1" name="椭圆 530"/>
          <p:cNvSpPr/>
          <p:nvPr>
            <p:custDataLst>
              <p:tags r:id="rId116"/>
            </p:custDataLst>
          </p:nvPr>
        </p:nvSpPr>
        <p:spPr>
          <a:xfrm>
            <a:off x="8580892" y="349200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2" name="椭圆 531"/>
          <p:cNvSpPr/>
          <p:nvPr>
            <p:custDataLst>
              <p:tags r:id="rId117"/>
            </p:custDataLst>
          </p:nvPr>
        </p:nvSpPr>
        <p:spPr>
          <a:xfrm>
            <a:off x="8675416" y="385142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3" name="椭圆 532"/>
          <p:cNvSpPr/>
          <p:nvPr>
            <p:custDataLst>
              <p:tags r:id="rId118"/>
            </p:custDataLst>
          </p:nvPr>
        </p:nvSpPr>
        <p:spPr>
          <a:xfrm>
            <a:off x="8702256" y="418634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4" name="椭圆 533"/>
          <p:cNvSpPr/>
          <p:nvPr>
            <p:custDataLst>
              <p:tags r:id="rId119"/>
            </p:custDataLst>
          </p:nvPr>
        </p:nvSpPr>
        <p:spPr>
          <a:xfrm>
            <a:off x="8706050" y="453060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5" name="椭圆 534"/>
          <p:cNvSpPr/>
          <p:nvPr>
            <p:custDataLst>
              <p:tags r:id="rId120"/>
            </p:custDataLst>
          </p:nvPr>
        </p:nvSpPr>
        <p:spPr>
          <a:xfrm>
            <a:off x="8657328" y="4872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6" name="椭圆 535"/>
          <p:cNvSpPr/>
          <p:nvPr>
            <p:custDataLst>
              <p:tags r:id="rId121"/>
            </p:custDataLst>
          </p:nvPr>
        </p:nvSpPr>
        <p:spPr>
          <a:xfrm>
            <a:off x="8538298" y="52188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7" name="椭圆 536"/>
          <p:cNvSpPr/>
          <p:nvPr>
            <p:custDataLst>
              <p:tags r:id="rId122"/>
            </p:custDataLst>
          </p:nvPr>
        </p:nvSpPr>
        <p:spPr>
          <a:xfrm>
            <a:off x="8289150" y="55920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8" name="椭圆 537"/>
          <p:cNvSpPr/>
          <p:nvPr>
            <p:custDataLst>
              <p:tags r:id="rId123"/>
            </p:custDataLst>
          </p:nvPr>
        </p:nvSpPr>
        <p:spPr>
          <a:xfrm>
            <a:off x="8464632" y="300596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9" name="椭圆 538"/>
          <p:cNvSpPr/>
          <p:nvPr>
            <p:custDataLst>
              <p:tags r:id="rId124"/>
            </p:custDataLst>
          </p:nvPr>
        </p:nvSpPr>
        <p:spPr>
          <a:xfrm>
            <a:off x="8826248" y="334109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0" name="椭圆 539"/>
          <p:cNvSpPr/>
          <p:nvPr>
            <p:custDataLst>
              <p:tags r:id="rId125"/>
            </p:custDataLst>
          </p:nvPr>
        </p:nvSpPr>
        <p:spPr>
          <a:xfrm>
            <a:off x="9005085" y="367623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1" name="椭圆 540"/>
          <p:cNvSpPr/>
          <p:nvPr>
            <p:custDataLst>
              <p:tags r:id="rId126"/>
            </p:custDataLst>
          </p:nvPr>
        </p:nvSpPr>
        <p:spPr>
          <a:xfrm>
            <a:off x="9101214" y="401137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2" name="椭圆 541"/>
          <p:cNvSpPr/>
          <p:nvPr>
            <p:custDataLst>
              <p:tags r:id="rId127"/>
            </p:custDataLst>
          </p:nvPr>
        </p:nvSpPr>
        <p:spPr>
          <a:xfrm>
            <a:off x="9121491" y="43485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3" name="椭圆 542"/>
          <p:cNvSpPr/>
          <p:nvPr>
            <p:custDataLst>
              <p:tags r:id="rId128"/>
            </p:custDataLst>
          </p:nvPr>
        </p:nvSpPr>
        <p:spPr>
          <a:xfrm>
            <a:off x="9080940" y="46840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4" name="椭圆 543"/>
          <p:cNvSpPr/>
          <p:nvPr>
            <p:custDataLst>
              <p:tags r:id="rId129"/>
            </p:custDataLst>
          </p:nvPr>
        </p:nvSpPr>
        <p:spPr>
          <a:xfrm>
            <a:off x="8960886" y="502095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5" name="椭圆 544"/>
          <p:cNvSpPr/>
          <p:nvPr>
            <p:custDataLst>
              <p:tags r:id="rId130"/>
            </p:custDataLst>
          </p:nvPr>
        </p:nvSpPr>
        <p:spPr>
          <a:xfrm>
            <a:off x="8699922" y="54060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6" name="椭圆 545"/>
          <p:cNvSpPr/>
          <p:nvPr>
            <p:custDataLst>
              <p:tags r:id="rId131"/>
            </p:custDataLst>
          </p:nvPr>
        </p:nvSpPr>
        <p:spPr>
          <a:xfrm>
            <a:off x="7690494" y="3005960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7" name="椭圆 546"/>
          <p:cNvSpPr/>
          <p:nvPr>
            <p:custDataLst>
              <p:tags r:id="rId132"/>
            </p:custDataLst>
          </p:nvPr>
        </p:nvSpPr>
        <p:spPr>
          <a:xfrm>
            <a:off x="7454766" y="334109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8" name="椭圆 547"/>
          <p:cNvSpPr/>
          <p:nvPr>
            <p:custDataLst>
              <p:tags r:id="rId133"/>
            </p:custDataLst>
          </p:nvPr>
        </p:nvSpPr>
        <p:spPr>
          <a:xfrm>
            <a:off x="7331361" y="367623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9" name="椭圆 548"/>
          <p:cNvSpPr/>
          <p:nvPr>
            <p:custDataLst>
              <p:tags r:id="rId134"/>
            </p:custDataLst>
          </p:nvPr>
        </p:nvSpPr>
        <p:spPr>
          <a:xfrm>
            <a:off x="7277388" y="401137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0" name="椭圆 549"/>
          <p:cNvSpPr/>
          <p:nvPr>
            <p:custDataLst>
              <p:tags r:id="rId135"/>
            </p:custDataLst>
          </p:nvPr>
        </p:nvSpPr>
        <p:spPr>
          <a:xfrm>
            <a:off x="7261924" y="434859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1" name="椭圆 550"/>
          <p:cNvSpPr/>
          <p:nvPr>
            <p:custDataLst>
              <p:tags r:id="rId136"/>
            </p:custDataLst>
          </p:nvPr>
        </p:nvSpPr>
        <p:spPr>
          <a:xfrm>
            <a:off x="7289277" y="468409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2" name="椭圆 551"/>
          <p:cNvSpPr/>
          <p:nvPr>
            <p:custDataLst>
              <p:tags r:id="rId137"/>
            </p:custDataLst>
          </p:nvPr>
        </p:nvSpPr>
        <p:spPr>
          <a:xfrm>
            <a:off x="7362577" y="5020951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3" name="椭圆 552"/>
          <p:cNvSpPr/>
          <p:nvPr>
            <p:custDataLst>
              <p:tags r:id="rId138"/>
            </p:custDataLst>
          </p:nvPr>
        </p:nvSpPr>
        <p:spPr>
          <a:xfrm>
            <a:off x="7534814" y="5406052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4" name="椭圆 553"/>
          <p:cNvSpPr/>
          <p:nvPr>
            <p:custDataLst>
              <p:tags r:id="rId139"/>
            </p:custDataLst>
          </p:nvPr>
        </p:nvSpPr>
        <p:spPr>
          <a:xfrm>
            <a:off x="7296641" y="3161386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5" name="椭圆 554"/>
          <p:cNvSpPr/>
          <p:nvPr>
            <p:custDataLst>
              <p:tags r:id="rId140"/>
            </p:custDataLst>
          </p:nvPr>
        </p:nvSpPr>
        <p:spPr>
          <a:xfrm>
            <a:off x="7043557" y="3492003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6" name="椭圆 555"/>
          <p:cNvSpPr/>
          <p:nvPr>
            <p:custDataLst>
              <p:tags r:id="rId141"/>
            </p:custDataLst>
          </p:nvPr>
        </p:nvSpPr>
        <p:spPr>
          <a:xfrm>
            <a:off x="6916356" y="385142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7" name="椭圆 556"/>
          <p:cNvSpPr/>
          <p:nvPr>
            <p:custDataLst>
              <p:tags r:id="rId142"/>
            </p:custDataLst>
          </p:nvPr>
        </p:nvSpPr>
        <p:spPr>
          <a:xfrm>
            <a:off x="6853484" y="418634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8" name="椭圆 557"/>
          <p:cNvSpPr/>
          <p:nvPr>
            <p:custDataLst>
              <p:tags r:id="rId143"/>
            </p:custDataLst>
          </p:nvPr>
        </p:nvSpPr>
        <p:spPr>
          <a:xfrm>
            <a:off x="6867633" y="4530605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9" name="椭圆 558"/>
          <p:cNvSpPr/>
          <p:nvPr>
            <p:custDataLst>
              <p:tags r:id="rId144"/>
            </p:custDataLst>
          </p:nvPr>
        </p:nvSpPr>
        <p:spPr>
          <a:xfrm>
            <a:off x="6952823" y="487208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0" name="椭圆 559"/>
          <p:cNvSpPr/>
          <p:nvPr>
            <p:custDataLst>
              <p:tags r:id="rId145"/>
            </p:custDataLst>
          </p:nvPr>
        </p:nvSpPr>
        <p:spPr>
          <a:xfrm>
            <a:off x="7115762" y="5218827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1" name="椭圆 560"/>
          <p:cNvSpPr/>
          <p:nvPr>
            <p:custDataLst>
              <p:tags r:id="rId146"/>
            </p:custDataLst>
          </p:nvPr>
        </p:nvSpPr>
        <p:spPr>
          <a:xfrm>
            <a:off x="7514792" y="5592038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2" name="直接连接符 561"/>
          <p:cNvCxnSpPr>
            <a:stCxn id="525" idx="6"/>
            <a:endCxn id="533" idx="2"/>
          </p:cNvCxnSpPr>
          <p:nvPr>
            <p:custDataLst>
              <p:tags r:id="rId147"/>
            </p:custDataLst>
          </p:nvPr>
        </p:nvCxnSpPr>
        <p:spPr>
          <a:xfrm>
            <a:off x="8328097" y="4053973"/>
            <a:ext cx="37415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3" name="直接连接符 562"/>
          <p:cNvCxnSpPr>
            <a:stCxn id="517" idx="6"/>
            <a:endCxn id="524" idx="2"/>
          </p:cNvCxnSpPr>
          <p:nvPr>
            <p:custDataLst>
              <p:tags r:id="rId148"/>
            </p:custDataLst>
          </p:nvPr>
        </p:nvCxnSpPr>
        <p:spPr>
          <a:xfrm flipV="1">
            <a:off x="7825570" y="3718833"/>
            <a:ext cx="40085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4" name="直接连接符 563"/>
          <p:cNvCxnSpPr>
            <a:stCxn id="524" idx="6"/>
            <a:endCxn id="532" idx="2"/>
          </p:cNvCxnSpPr>
          <p:nvPr>
            <p:custDataLst>
              <p:tags r:id="rId149"/>
            </p:custDataLst>
          </p:nvPr>
        </p:nvCxnSpPr>
        <p:spPr>
          <a:xfrm>
            <a:off x="8311615" y="3718833"/>
            <a:ext cx="363800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5" name="直接连接符 564"/>
          <p:cNvCxnSpPr>
            <a:stCxn id="532" idx="6"/>
            <a:endCxn id="540" idx="3"/>
          </p:cNvCxnSpPr>
          <p:nvPr>
            <p:custDataLst>
              <p:tags r:id="rId150"/>
            </p:custDataLst>
          </p:nvPr>
        </p:nvCxnSpPr>
        <p:spPr>
          <a:xfrm flipV="1">
            <a:off x="8760605" y="3748953"/>
            <a:ext cx="256956" cy="1450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6" name="直接连接符 565"/>
          <p:cNvCxnSpPr>
            <a:stCxn id="548" idx="6"/>
            <a:endCxn id="517" idx="2"/>
          </p:cNvCxnSpPr>
          <p:nvPr>
            <p:custDataLst>
              <p:tags r:id="rId151"/>
            </p:custDataLst>
          </p:nvPr>
        </p:nvCxnSpPr>
        <p:spPr>
          <a:xfrm>
            <a:off x="7416549" y="3718833"/>
            <a:ext cx="323831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7" name="直接连接符 566"/>
          <p:cNvCxnSpPr>
            <a:stCxn id="556" idx="7"/>
            <a:endCxn id="548" idx="1"/>
          </p:cNvCxnSpPr>
          <p:nvPr>
            <p:custDataLst>
              <p:tags r:id="rId152"/>
            </p:custDataLst>
          </p:nvPr>
        </p:nvCxnSpPr>
        <p:spPr>
          <a:xfrm flipV="1">
            <a:off x="6989069" y="3688714"/>
            <a:ext cx="354766" cy="17519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8" name="直接连接符 567"/>
          <p:cNvCxnSpPr>
            <a:stCxn id="523" idx="6"/>
            <a:endCxn id="531" idx="2"/>
          </p:cNvCxnSpPr>
          <p:nvPr>
            <p:custDataLst>
              <p:tags r:id="rId153"/>
            </p:custDataLst>
          </p:nvPr>
        </p:nvCxnSpPr>
        <p:spPr>
          <a:xfrm>
            <a:off x="8258079" y="3383695"/>
            <a:ext cx="322814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9" name="直接连接符 568"/>
          <p:cNvCxnSpPr>
            <a:stCxn id="531" idx="6"/>
            <a:endCxn id="539" idx="3"/>
          </p:cNvCxnSpPr>
          <p:nvPr>
            <p:custDataLst>
              <p:tags r:id="rId154"/>
            </p:custDataLst>
          </p:nvPr>
        </p:nvCxnSpPr>
        <p:spPr>
          <a:xfrm flipV="1">
            <a:off x="8666081" y="3413813"/>
            <a:ext cx="172642" cy="120785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0" name="直接连接符 569"/>
          <p:cNvCxnSpPr/>
          <p:nvPr>
            <p:custDataLst>
              <p:tags r:id="rId155"/>
            </p:custDataLst>
          </p:nvPr>
        </p:nvCxnSpPr>
        <p:spPr>
          <a:xfrm flipV="1">
            <a:off x="7861747" y="3383694"/>
            <a:ext cx="311143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1" name="直接连接符 570"/>
          <p:cNvCxnSpPr>
            <a:stCxn id="516" idx="2"/>
            <a:endCxn id="547" idx="6"/>
          </p:cNvCxnSpPr>
          <p:nvPr>
            <p:custDataLst>
              <p:tags r:id="rId156"/>
            </p:custDataLst>
          </p:nvPr>
        </p:nvCxnSpPr>
        <p:spPr>
          <a:xfrm flipH="1" flipV="1">
            <a:off x="7539955" y="3383695"/>
            <a:ext cx="236602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2" name="直接连接符 571"/>
          <p:cNvCxnSpPr>
            <a:stCxn id="547" idx="2"/>
            <a:endCxn id="555" idx="6"/>
          </p:cNvCxnSpPr>
          <p:nvPr>
            <p:custDataLst>
              <p:tags r:id="rId157"/>
            </p:custDataLst>
          </p:nvPr>
        </p:nvCxnSpPr>
        <p:spPr>
          <a:xfrm flipH="1">
            <a:off x="7128745" y="3383695"/>
            <a:ext cx="326021" cy="150903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3" name="直接连接符 572"/>
          <p:cNvCxnSpPr>
            <a:stCxn id="518" idx="6"/>
            <a:endCxn id="522" idx="3"/>
          </p:cNvCxnSpPr>
          <p:nvPr>
            <p:custDataLst>
              <p:tags r:id="rId158"/>
            </p:custDataLst>
          </p:nvPr>
        </p:nvCxnSpPr>
        <p:spPr>
          <a:xfrm flipV="1">
            <a:off x="7923596" y="3078673"/>
            <a:ext cx="179352" cy="12530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4" name="椭圆 573"/>
          <p:cNvSpPr/>
          <p:nvPr>
            <p:custDataLst>
              <p:tags r:id="rId159"/>
            </p:custDataLst>
          </p:nvPr>
        </p:nvSpPr>
        <p:spPr>
          <a:xfrm>
            <a:off x="6601712" y="2915958"/>
            <a:ext cx="2856741" cy="28567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75" name="直接连接符 574"/>
          <p:cNvCxnSpPr>
            <a:stCxn id="522" idx="6"/>
            <a:endCxn id="530" idx="2"/>
          </p:cNvCxnSpPr>
          <p:nvPr>
            <p:custDataLst>
              <p:tags r:id="rId160"/>
            </p:custDataLst>
          </p:nvPr>
        </p:nvCxnSpPr>
        <p:spPr>
          <a:xfrm>
            <a:off x="8175661" y="3048555"/>
            <a:ext cx="246377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6" name="直接连接符 575"/>
          <p:cNvCxnSpPr>
            <a:stCxn id="538" idx="4"/>
            <a:endCxn id="530" idx="7"/>
          </p:cNvCxnSpPr>
          <p:nvPr>
            <p:custDataLst>
              <p:tags r:id="rId161"/>
            </p:custDataLst>
          </p:nvPr>
        </p:nvCxnSpPr>
        <p:spPr>
          <a:xfrm flipH="1">
            <a:off x="8494751" y="3091149"/>
            <a:ext cx="12476" cy="8271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7" name="直接连接符 576"/>
          <p:cNvCxnSpPr>
            <a:stCxn id="546" idx="5"/>
            <a:endCxn id="518" idx="1"/>
          </p:cNvCxnSpPr>
          <p:nvPr>
            <p:custDataLst>
              <p:tags r:id="rId162"/>
            </p:custDataLst>
          </p:nvPr>
        </p:nvCxnSpPr>
        <p:spPr>
          <a:xfrm>
            <a:off x="7763208" y="3078673"/>
            <a:ext cx="87674" cy="9518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8" name="直接连接符 577"/>
          <p:cNvCxnSpPr>
            <a:stCxn id="554" idx="6"/>
            <a:endCxn id="546" idx="2"/>
          </p:cNvCxnSpPr>
          <p:nvPr>
            <p:custDataLst>
              <p:tags r:id="rId163"/>
            </p:custDataLst>
          </p:nvPr>
        </p:nvCxnSpPr>
        <p:spPr>
          <a:xfrm flipV="1">
            <a:off x="7381830" y="3048555"/>
            <a:ext cx="308664" cy="15542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9" name="直接连接符 578"/>
          <p:cNvCxnSpPr>
            <a:stCxn id="620" idx="6"/>
            <a:endCxn id="525" idx="2"/>
          </p:cNvCxnSpPr>
          <p:nvPr>
            <p:custDataLst>
              <p:tags r:id="rId164"/>
            </p:custDataLst>
          </p:nvPr>
        </p:nvCxnSpPr>
        <p:spPr>
          <a:xfrm flipV="1">
            <a:off x="7818277" y="4053973"/>
            <a:ext cx="424631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0" name="直接连接符 579"/>
          <p:cNvCxnSpPr>
            <a:stCxn id="549" idx="6"/>
            <a:endCxn id="620" idx="2"/>
          </p:cNvCxnSpPr>
          <p:nvPr>
            <p:custDataLst>
              <p:tags r:id="rId165"/>
            </p:custDataLst>
          </p:nvPr>
        </p:nvCxnSpPr>
        <p:spPr>
          <a:xfrm>
            <a:off x="7362577" y="4053973"/>
            <a:ext cx="370512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1" name="直接连接符 580"/>
          <p:cNvCxnSpPr>
            <a:stCxn id="557" idx="6"/>
            <a:endCxn id="549" idx="2"/>
          </p:cNvCxnSpPr>
          <p:nvPr>
            <p:custDataLst>
              <p:tags r:id="rId166"/>
            </p:custDataLst>
          </p:nvPr>
        </p:nvCxnSpPr>
        <p:spPr>
          <a:xfrm flipV="1">
            <a:off x="6938674" y="4053973"/>
            <a:ext cx="338714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2" name="直接连接符 581"/>
          <p:cNvCxnSpPr>
            <a:stCxn id="533" idx="6"/>
            <a:endCxn id="541" idx="2"/>
          </p:cNvCxnSpPr>
          <p:nvPr>
            <p:custDataLst>
              <p:tags r:id="rId167"/>
            </p:custDataLst>
          </p:nvPr>
        </p:nvCxnSpPr>
        <p:spPr>
          <a:xfrm flipV="1">
            <a:off x="8787445" y="4053973"/>
            <a:ext cx="313769" cy="17497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3" name="直接连接符 582"/>
          <p:cNvCxnSpPr>
            <a:stCxn id="558" idx="6"/>
            <a:endCxn id="550" idx="2"/>
          </p:cNvCxnSpPr>
          <p:nvPr>
            <p:custDataLst>
              <p:tags r:id="rId168"/>
            </p:custDataLst>
          </p:nvPr>
        </p:nvCxnSpPr>
        <p:spPr>
          <a:xfrm flipV="1">
            <a:off x="6952823" y="4391190"/>
            <a:ext cx="309101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4" name="直接连接符 583"/>
          <p:cNvCxnSpPr>
            <a:stCxn id="550" idx="6"/>
            <a:endCxn id="616" idx="2"/>
          </p:cNvCxnSpPr>
          <p:nvPr>
            <p:custDataLst>
              <p:tags r:id="rId169"/>
            </p:custDataLst>
          </p:nvPr>
        </p:nvCxnSpPr>
        <p:spPr>
          <a:xfrm>
            <a:off x="7347114" y="4391190"/>
            <a:ext cx="389039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5" name="直接连接符 584"/>
          <p:cNvCxnSpPr>
            <a:stCxn id="616" idx="6"/>
            <a:endCxn id="526" idx="2"/>
          </p:cNvCxnSpPr>
          <p:nvPr>
            <p:custDataLst>
              <p:tags r:id="rId170"/>
            </p:custDataLst>
          </p:nvPr>
        </p:nvCxnSpPr>
        <p:spPr>
          <a:xfrm flipV="1">
            <a:off x="7821341" y="4391190"/>
            <a:ext cx="425214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6" name="直接连接符 585"/>
          <p:cNvCxnSpPr>
            <a:stCxn id="526" idx="6"/>
            <a:endCxn id="534" idx="2"/>
          </p:cNvCxnSpPr>
          <p:nvPr>
            <p:custDataLst>
              <p:tags r:id="rId171"/>
            </p:custDataLst>
          </p:nvPr>
        </p:nvCxnSpPr>
        <p:spPr>
          <a:xfrm>
            <a:off x="8331745" y="4391190"/>
            <a:ext cx="374305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7" name="直接连接符 586"/>
          <p:cNvCxnSpPr>
            <a:stCxn id="534" idx="6"/>
            <a:endCxn id="542" idx="2"/>
          </p:cNvCxnSpPr>
          <p:nvPr>
            <p:custDataLst>
              <p:tags r:id="rId172"/>
            </p:custDataLst>
          </p:nvPr>
        </p:nvCxnSpPr>
        <p:spPr>
          <a:xfrm flipV="1">
            <a:off x="8791239" y="4391190"/>
            <a:ext cx="330252" cy="182010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8" name="直接连接符 587"/>
          <p:cNvCxnSpPr>
            <a:stCxn id="527" idx="6"/>
            <a:endCxn id="535" idx="1"/>
          </p:cNvCxnSpPr>
          <p:nvPr>
            <p:custDataLst>
              <p:tags r:id="rId173"/>
            </p:custDataLst>
          </p:nvPr>
        </p:nvCxnSpPr>
        <p:spPr>
          <a:xfrm>
            <a:off x="8324452" y="4726693"/>
            <a:ext cx="345352" cy="157872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9" name="直接连接符 588"/>
          <p:cNvCxnSpPr>
            <a:stCxn id="535" idx="6"/>
            <a:endCxn id="543" idx="2"/>
          </p:cNvCxnSpPr>
          <p:nvPr>
            <p:custDataLst>
              <p:tags r:id="rId174"/>
            </p:custDataLst>
          </p:nvPr>
        </p:nvCxnSpPr>
        <p:spPr>
          <a:xfrm flipV="1">
            <a:off x="8742518" y="4726693"/>
            <a:ext cx="338422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0" name="直接连接符 589"/>
          <p:cNvCxnSpPr>
            <a:stCxn id="519" idx="6"/>
            <a:endCxn id="527" idx="2"/>
          </p:cNvCxnSpPr>
          <p:nvPr>
            <p:custDataLst>
              <p:tags r:id="rId175"/>
            </p:custDataLst>
          </p:nvPr>
        </p:nvCxnSpPr>
        <p:spPr>
          <a:xfrm flipV="1">
            <a:off x="7838406" y="4726693"/>
            <a:ext cx="40085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1" name="直接连接符 590"/>
          <p:cNvCxnSpPr>
            <a:stCxn id="551" idx="6"/>
            <a:endCxn id="519" idx="2"/>
          </p:cNvCxnSpPr>
          <p:nvPr>
            <p:custDataLst>
              <p:tags r:id="rId176"/>
            </p:custDataLst>
          </p:nvPr>
        </p:nvCxnSpPr>
        <p:spPr>
          <a:xfrm>
            <a:off x="7374466" y="4726693"/>
            <a:ext cx="378751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2" name="直接连接符 591"/>
          <p:cNvCxnSpPr>
            <a:stCxn id="559" idx="6"/>
            <a:endCxn id="551" idx="2"/>
          </p:cNvCxnSpPr>
          <p:nvPr>
            <p:custDataLst>
              <p:tags r:id="rId177"/>
            </p:custDataLst>
          </p:nvPr>
        </p:nvCxnSpPr>
        <p:spPr>
          <a:xfrm flipV="1">
            <a:off x="7038012" y="4726693"/>
            <a:ext cx="251266" cy="187991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3" name="直接连接符 592"/>
          <p:cNvCxnSpPr>
            <a:stCxn id="552" idx="6"/>
            <a:endCxn id="520" idx="2"/>
          </p:cNvCxnSpPr>
          <p:nvPr>
            <p:custDataLst>
              <p:tags r:id="rId178"/>
            </p:custDataLst>
          </p:nvPr>
        </p:nvCxnSpPr>
        <p:spPr>
          <a:xfrm>
            <a:off x="7447765" y="5063547"/>
            <a:ext cx="344835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4" name="直接连接符 593"/>
          <p:cNvCxnSpPr>
            <a:stCxn id="520" idx="6"/>
            <a:endCxn id="528" idx="3"/>
          </p:cNvCxnSpPr>
          <p:nvPr>
            <p:custDataLst>
              <p:tags r:id="rId179"/>
            </p:custDataLst>
          </p:nvPr>
        </p:nvCxnSpPr>
        <p:spPr>
          <a:xfrm flipV="1">
            <a:off x="7877790" y="5093665"/>
            <a:ext cx="339813" cy="167757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5" name="直接连接符 594"/>
          <p:cNvCxnSpPr>
            <a:stCxn id="528" idx="6"/>
            <a:endCxn id="536" idx="1"/>
          </p:cNvCxnSpPr>
          <p:nvPr>
            <p:custDataLst>
              <p:tags r:id="rId180"/>
            </p:custDataLst>
          </p:nvPr>
        </p:nvCxnSpPr>
        <p:spPr>
          <a:xfrm>
            <a:off x="8290317" y="5063547"/>
            <a:ext cx="260456" cy="16775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6" name="直接连接符 595"/>
          <p:cNvCxnSpPr>
            <a:stCxn id="536" idx="6"/>
            <a:endCxn id="544" idx="2"/>
          </p:cNvCxnSpPr>
          <p:nvPr>
            <p:custDataLst>
              <p:tags r:id="rId181"/>
            </p:custDataLst>
          </p:nvPr>
        </p:nvCxnSpPr>
        <p:spPr>
          <a:xfrm flipV="1">
            <a:off x="8623486" y="5063547"/>
            <a:ext cx="337399" cy="19787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7" name="直接连接符 596"/>
          <p:cNvCxnSpPr>
            <a:stCxn id="560" idx="7"/>
            <a:endCxn id="552" idx="3"/>
          </p:cNvCxnSpPr>
          <p:nvPr>
            <p:custDataLst>
              <p:tags r:id="rId182"/>
            </p:custDataLst>
          </p:nvPr>
        </p:nvCxnSpPr>
        <p:spPr>
          <a:xfrm flipV="1">
            <a:off x="7188476" y="5093665"/>
            <a:ext cx="186576" cy="13763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8" name="直接连接符 597"/>
          <p:cNvCxnSpPr>
            <a:stCxn id="521" idx="7"/>
            <a:endCxn id="529" idx="3"/>
          </p:cNvCxnSpPr>
          <p:nvPr>
            <p:custDataLst>
              <p:tags r:id="rId183"/>
            </p:custDataLst>
          </p:nvPr>
        </p:nvCxnSpPr>
        <p:spPr>
          <a:xfrm flipV="1">
            <a:off x="7950504" y="5478765"/>
            <a:ext cx="214148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9" name="直接连接符 598"/>
          <p:cNvCxnSpPr>
            <a:stCxn id="529" idx="5"/>
            <a:endCxn id="537" idx="1"/>
          </p:cNvCxnSpPr>
          <p:nvPr>
            <p:custDataLst>
              <p:tags r:id="rId184"/>
            </p:custDataLst>
          </p:nvPr>
        </p:nvCxnSpPr>
        <p:spPr>
          <a:xfrm>
            <a:off x="8224889" y="5478765"/>
            <a:ext cx="76735" cy="12574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0" name="直接连接符 599"/>
          <p:cNvCxnSpPr>
            <a:stCxn id="537" idx="6"/>
            <a:endCxn id="545" idx="2"/>
          </p:cNvCxnSpPr>
          <p:nvPr>
            <p:custDataLst>
              <p:tags r:id="rId185"/>
            </p:custDataLst>
          </p:nvPr>
        </p:nvCxnSpPr>
        <p:spPr>
          <a:xfrm flipV="1">
            <a:off x="8374339" y="5448646"/>
            <a:ext cx="325584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1" name="直接连接符 600"/>
          <p:cNvCxnSpPr>
            <a:stCxn id="553" idx="6"/>
            <a:endCxn id="521" idx="2"/>
          </p:cNvCxnSpPr>
          <p:nvPr>
            <p:custDataLst>
              <p:tags r:id="rId186"/>
            </p:custDataLst>
          </p:nvPr>
        </p:nvCxnSpPr>
        <p:spPr>
          <a:xfrm>
            <a:off x="7620004" y="5448646"/>
            <a:ext cx="257787" cy="185986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2" name="直接连接符 601"/>
          <p:cNvCxnSpPr>
            <a:stCxn id="553" idx="4"/>
            <a:endCxn id="561" idx="0"/>
          </p:cNvCxnSpPr>
          <p:nvPr>
            <p:custDataLst>
              <p:tags r:id="rId187"/>
            </p:custDataLst>
          </p:nvPr>
        </p:nvCxnSpPr>
        <p:spPr>
          <a:xfrm flipH="1">
            <a:off x="7557386" y="5491240"/>
            <a:ext cx="20023" cy="100798"/>
          </a:xfrm>
          <a:prstGeom prst="lin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3" name="直接箭头连接符 602"/>
          <p:cNvCxnSpPr/>
          <p:nvPr>
            <p:custDataLst>
              <p:tags r:id="rId188"/>
            </p:custDataLst>
          </p:nvPr>
        </p:nvCxnSpPr>
        <p:spPr>
          <a:xfrm flipH="1" flipV="1">
            <a:off x="7775683" y="4271538"/>
            <a:ext cx="3064" cy="259067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616" idx="4"/>
            <a:endCxn id="519" idx="0"/>
          </p:cNvCxnSpPr>
          <p:nvPr>
            <p:custDataLst>
              <p:tags r:id="rId189"/>
            </p:custDataLst>
          </p:nvPr>
        </p:nvCxnSpPr>
        <p:spPr>
          <a:xfrm>
            <a:off x="7778747" y="4615794"/>
            <a:ext cx="17065" cy="256295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接箭头连接符 604"/>
          <p:cNvCxnSpPr/>
          <p:nvPr>
            <p:custDataLst>
              <p:tags r:id="rId190"/>
            </p:custDataLst>
          </p:nvPr>
        </p:nvCxnSpPr>
        <p:spPr>
          <a:xfrm flipV="1">
            <a:off x="7802926" y="4391190"/>
            <a:ext cx="425214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/>
          <p:nvPr>
            <p:custDataLst>
              <p:tags r:id="rId191"/>
            </p:custDataLst>
          </p:nvPr>
        </p:nvCxnSpPr>
        <p:spPr>
          <a:xfrm flipH="1" flipV="1">
            <a:off x="7351559" y="4391190"/>
            <a:ext cx="389039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箭头连接符 606"/>
          <p:cNvCxnSpPr/>
          <p:nvPr>
            <p:custDataLst>
              <p:tags r:id="rId192"/>
            </p:custDataLst>
          </p:nvPr>
        </p:nvCxnSpPr>
        <p:spPr>
          <a:xfrm flipV="1">
            <a:off x="7851106" y="4726693"/>
            <a:ext cx="400856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箭头连接符 607"/>
          <p:cNvCxnSpPr/>
          <p:nvPr>
            <p:custDataLst>
              <p:tags r:id="rId193"/>
            </p:custDataLst>
          </p:nvPr>
        </p:nvCxnSpPr>
        <p:spPr>
          <a:xfrm flipH="1" flipV="1">
            <a:off x="7362577" y="4053973"/>
            <a:ext cx="370512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接箭头连接符 608"/>
          <p:cNvCxnSpPr>
            <a:stCxn id="620" idx="0"/>
            <a:endCxn id="517" idx="4"/>
          </p:cNvCxnSpPr>
          <p:nvPr>
            <p:custDataLst>
              <p:tags r:id="rId194"/>
            </p:custDataLst>
          </p:nvPr>
        </p:nvCxnSpPr>
        <p:spPr>
          <a:xfrm flipV="1">
            <a:off x="7775683" y="3936618"/>
            <a:ext cx="7293" cy="24973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箭头连接符 609"/>
          <p:cNvCxnSpPr/>
          <p:nvPr>
            <p:custDataLst>
              <p:tags r:id="rId195"/>
            </p:custDataLst>
          </p:nvPr>
        </p:nvCxnSpPr>
        <p:spPr>
          <a:xfrm>
            <a:off x="8331745" y="4391190"/>
            <a:ext cx="374305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箭头连接符 610"/>
          <p:cNvCxnSpPr>
            <a:stCxn id="526" idx="0"/>
            <a:endCxn id="525" idx="4"/>
          </p:cNvCxnSpPr>
          <p:nvPr>
            <p:custDataLst>
              <p:tags r:id="rId196"/>
            </p:custDataLst>
          </p:nvPr>
        </p:nvCxnSpPr>
        <p:spPr>
          <a:xfrm flipH="1" flipV="1">
            <a:off x="8285503" y="4096567"/>
            <a:ext cx="3648" cy="252028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箭头连接符 611"/>
          <p:cNvCxnSpPr>
            <a:stCxn id="526" idx="4"/>
            <a:endCxn id="527" idx="0"/>
          </p:cNvCxnSpPr>
          <p:nvPr>
            <p:custDataLst>
              <p:tags r:id="rId197"/>
            </p:custDataLst>
          </p:nvPr>
        </p:nvCxnSpPr>
        <p:spPr>
          <a:xfrm flipH="1">
            <a:off x="8281857" y="4433784"/>
            <a:ext cx="7293" cy="25031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箭头连接符 612"/>
          <p:cNvCxnSpPr>
            <a:endCxn id="520" idx="0"/>
          </p:cNvCxnSpPr>
          <p:nvPr>
            <p:custDataLst>
              <p:tags r:id="rId198"/>
            </p:custDataLst>
          </p:nvPr>
        </p:nvCxnSpPr>
        <p:spPr>
          <a:xfrm>
            <a:off x="7803031" y="4957278"/>
            <a:ext cx="32165" cy="261549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箭头连接符 613"/>
          <p:cNvCxnSpPr/>
          <p:nvPr>
            <p:custDataLst>
              <p:tags r:id="rId199"/>
            </p:custDataLst>
          </p:nvPr>
        </p:nvCxnSpPr>
        <p:spPr>
          <a:xfrm flipH="1" flipV="1">
            <a:off x="7375101" y="4726693"/>
            <a:ext cx="378751" cy="18799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箭头连接符 614"/>
          <p:cNvCxnSpPr/>
          <p:nvPr>
            <p:custDataLst>
              <p:tags r:id="rId200"/>
            </p:custDataLst>
          </p:nvPr>
        </p:nvCxnSpPr>
        <p:spPr>
          <a:xfrm flipV="1">
            <a:off x="7833517" y="4053973"/>
            <a:ext cx="424631" cy="174971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椭圆 615"/>
          <p:cNvSpPr/>
          <p:nvPr>
            <p:custDataLst>
              <p:tags r:id="rId201"/>
            </p:custDataLst>
          </p:nvPr>
        </p:nvSpPr>
        <p:spPr>
          <a:xfrm>
            <a:off x="7736153" y="4530605"/>
            <a:ext cx="85189" cy="85189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cxnSp>
        <p:nvCxnSpPr>
          <p:cNvPr id="617" name="直接箭头连接符 616"/>
          <p:cNvCxnSpPr/>
          <p:nvPr>
            <p:custDataLst>
              <p:tags r:id="rId202"/>
            </p:custDataLst>
          </p:nvPr>
        </p:nvCxnSpPr>
        <p:spPr>
          <a:xfrm flipH="1">
            <a:off x="6938853" y="4391190"/>
            <a:ext cx="309101" cy="18201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箭头连接符 617"/>
          <p:cNvCxnSpPr>
            <a:endCxn id="551" idx="0"/>
          </p:cNvCxnSpPr>
          <p:nvPr>
            <p:custDataLst>
              <p:tags r:id="rId203"/>
            </p:custDataLst>
          </p:nvPr>
        </p:nvCxnSpPr>
        <p:spPr>
          <a:xfrm>
            <a:off x="7303315" y="4432435"/>
            <a:ext cx="28557" cy="251664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箭头连接符 618"/>
          <p:cNvCxnSpPr>
            <a:stCxn id="550" idx="0"/>
          </p:cNvCxnSpPr>
          <p:nvPr>
            <p:custDataLst>
              <p:tags r:id="rId204"/>
            </p:custDataLst>
          </p:nvPr>
        </p:nvCxnSpPr>
        <p:spPr>
          <a:xfrm flipV="1">
            <a:off x="7304519" y="4099265"/>
            <a:ext cx="12545" cy="249330"/>
          </a:xfrm>
          <a:prstGeom prst="straightConnector1">
            <a:avLst/>
          </a:prstGeom>
          <a:ln w="25400">
            <a:solidFill>
              <a:srgbClr val="4285F4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椭圆 619"/>
          <p:cNvSpPr/>
          <p:nvPr>
            <p:custDataLst>
              <p:tags r:id="rId205"/>
            </p:custDataLst>
          </p:nvPr>
        </p:nvSpPr>
        <p:spPr>
          <a:xfrm>
            <a:off x="7733088" y="4186349"/>
            <a:ext cx="85189" cy="851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1" name="文本框 620"/>
              <p:cNvSpPr txBox="1"/>
              <p:nvPr>
                <p:custDataLst>
                  <p:tags r:id="rId206"/>
                </p:custDataLst>
              </p:nvPr>
            </p:nvSpPr>
            <p:spPr>
              <a:xfrm>
                <a:off x="2337635" y="5821640"/>
                <a:ext cx="2717933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dirty="0">
                    <a:latin typeface="+mn-ea"/>
                  </a:rPr>
                  <a:t>通告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跳</a:t>
                </a:r>
                <a:endParaRPr lang="zh-CN" altLang="en-US" sz="1600" dirty="0">
                  <a:latin typeface="+mn-ea"/>
                </a:endParaRPr>
              </a:p>
            </p:txBody>
          </p:sp>
        </mc:Choice>
        <mc:Fallback>
          <p:sp>
            <p:nvSpPr>
              <p:cNvPr id="621" name="文本框 620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07"/>
                </p:custDataLst>
              </p:nvPr>
            </p:nvSpPr>
            <p:spPr>
              <a:xfrm>
                <a:off x="2337635" y="5821640"/>
                <a:ext cx="2717933" cy="337185"/>
              </a:xfrm>
              <a:prstGeom prst="rect">
                <a:avLst/>
              </a:prstGeom>
              <a:blipFill rotWithShape="1">
                <a:blip r:embed="rId208"/>
                <a:stretch>
                  <a:fillRect l="-7" t="-176" r="12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2" name="文本框 621"/>
              <p:cNvSpPr txBox="1"/>
              <p:nvPr>
                <p:custDataLst>
                  <p:tags r:id="rId209"/>
                </p:custDataLst>
              </p:nvPr>
            </p:nvSpPr>
            <p:spPr>
              <a:xfrm>
                <a:off x="4942840" y="5772785"/>
                <a:ext cx="6410960" cy="583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600" dirty="0">
                    <a:latin typeface="+mn-ea"/>
                  </a:rPr>
                  <a:t>任意节点可知相邻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ℎ𝑜𝑝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sz="1600" dirty="0">
                    <a:latin typeface="+mn-ea"/>
                  </a:rPr>
                  <a:t>跳内链路状态；</a:t>
                </a:r>
                <a:endParaRPr lang="zh-CN" altLang="en-US" sz="1600" dirty="0">
                  <a:latin typeface="+mn-ea"/>
                </a:endParaRPr>
              </a:p>
              <a:p>
                <a:pPr algn="ctr"/>
                <a:r>
                  <a:rPr lang="zh-CN" altLang="en-US" sz="1600" dirty="0">
                    <a:latin typeface="+mn-ea"/>
                  </a:rPr>
                  <a:t>此范围外的链路认为无故障</a:t>
                </a:r>
                <a:endParaRPr lang="en-US" altLang="zh-CN" sz="1600" dirty="0">
                  <a:latin typeface="+mn-ea"/>
                </a:endParaRPr>
              </a:p>
            </p:txBody>
          </p:sp>
        </mc:Choice>
        <mc:Fallback>
          <p:sp>
            <p:nvSpPr>
              <p:cNvPr id="622" name="文本框 62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10"/>
                </p:custDataLst>
              </p:nvPr>
            </p:nvSpPr>
            <p:spPr>
              <a:xfrm>
                <a:off x="4942840" y="5772785"/>
                <a:ext cx="6410960" cy="583565"/>
              </a:xfrm>
              <a:prstGeom prst="rect">
                <a:avLst/>
              </a:prstGeom>
              <a:blipFill rotWithShape="1">
                <a:blip r:embed="rId2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UNIT_TABLE_BEAUTIFY" val="smartTable{06a722e1-8dee-4ed2-a976-eb15154f4417}"/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UNIT_TABLE_BEAUTIFY" val="smartTable{1a6314ab-d7a9-421c-b93d-157df3b6863b}"/>
  <p:tag name="KSO_WM_BEAUTIFY_FLAG" val=""/>
</p:tagLst>
</file>

<file path=ppt/tags/tag114.xml><?xml version="1.0" encoding="utf-8"?>
<p:tagLst xmlns:p="http://schemas.openxmlformats.org/presentationml/2006/main">
  <p:tag name="KSO_WM_UNIT_TABLE_BEAUTIFY" val="smartTable{19909864-6597-40af-9fa6-76f806fc6e6c}"/>
  <p:tag name="KSO_WM_BEAUTIFY_FLAG" val=""/>
  <p:tag name="TABLE_ENDDRAG_ORIGIN_RECT" val="828*162"/>
  <p:tag name="TABLE_ENDDRAG_RECT" val="98*200*828*162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UNIT_PLACING_PICTURE_USER_VIEWPORT" val="{&quot;height&quot;:6560,&quot;width&quot;:10050}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PP_MARK_KEY" val="a9061833-7980-4774-97ad-44e4a793bfe8"/>
  <p:tag name="COMMONDATA" val="eyJoZGlkIjoiM2M5YTVhY2EwMzZkYzc4NGI5ODYwMmNmMWVjYTliZDkifQ==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3362</Words>
  <Application>WPS 演示</Application>
  <PresentationFormat>宽屏</PresentationFormat>
  <Paragraphs>412</Paragraphs>
  <Slides>20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1" baseType="lpstr">
      <vt:lpstr>Arial</vt:lpstr>
      <vt:lpstr>宋体</vt:lpstr>
      <vt:lpstr>Wingdings</vt:lpstr>
      <vt:lpstr>Calibri</vt:lpstr>
      <vt:lpstr>等线</vt:lpstr>
      <vt:lpstr>Cambria Math</vt:lpstr>
      <vt:lpstr>等线 Light</vt:lpstr>
      <vt:lpstr>Calibri Light</vt:lpstr>
      <vt:lpstr>微软雅黑</vt:lpstr>
      <vt:lpstr>Arial Unicode MS</vt:lpstr>
      <vt:lpstr>Office 主题</vt:lpstr>
      <vt:lpstr>PowerPoint 演示文稿</vt:lpstr>
      <vt:lpstr>目录</vt:lpstr>
      <vt:lpstr>背景：卫星网络</vt:lpstr>
      <vt:lpstr>目录</vt:lpstr>
      <vt:lpstr>文献阅读： 卫星网络中维护链路状态的方法</vt:lpstr>
      <vt:lpstr>通告链路通断的方法</vt:lpstr>
      <vt:lpstr>通告负载情况的方法</vt:lpstr>
      <vt:lpstr>目录</vt:lpstr>
      <vt:lpstr>基于局部信息的星间路由</vt:lpstr>
      <vt:lpstr>基于局部信息的星间路由</vt:lpstr>
      <vt:lpstr>基于局部信息的星间路由</vt:lpstr>
      <vt:lpstr>PowerPoint 演示文稿</vt:lpstr>
      <vt:lpstr>基于局部信息的星间路由</vt:lpstr>
      <vt:lpstr>基于局部信息的星间路由</vt:lpstr>
      <vt:lpstr>基于局部信息的星间路由</vt:lpstr>
      <vt:lpstr>目录</vt:lpstr>
      <vt:lpstr>问题</vt:lpstr>
      <vt:lpstr>下学期计划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Energy-Aware Traffic Steering for Sustainable 5G</dc:title>
  <dc:creator>zhangshan</dc:creator>
  <cp:lastModifiedBy>Locksoyev</cp:lastModifiedBy>
  <cp:revision>1673</cp:revision>
  <dcterms:created xsi:type="dcterms:W3CDTF">2015-08-08T14:03:00Z</dcterms:created>
  <dcterms:modified xsi:type="dcterms:W3CDTF">2023-01-17T03:32:10Z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8D127CDDE9B94B18886F9DCD3D1BF2E8</vt:lpwstr>
  </property>
  <property fmtid="{D5CDD505-2E9C-101B-9397-08002B2CF9AE}" pid="3" name="KSOProductBuildVer">
    <vt:lpwstr>2052-11.1.0.13703</vt:lpwstr>
  </property>
</Properties>
</file>