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82" r:id="rId2"/>
    <p:sldId id="361" r:id="rId3"/>
    <p:sldId id="324" r:id="rId4"/>
    <p:sldId id="323" r:id="rId5"/>
    <p:sldId id="327" r:id="rId6"/>
    <p:sldId id="328" r:id="rId7"/>
    <p:sldId id="329" r:id="rId8"/>
    <p:sldId id="353" r:id="rId9"/>
    <p:sldId id="330" r:id="rId10"/>
    <p:sldId id="379" r:id="rId11"/>
    <p:sldId id="363" r:id="rId12"/>
    <p:sldId id="364" r:id="rId13"/>
    <p:sldId id="365" r:id="rId14"/>
    <p:sldId id="366" r:id="rId15"/>
    <p:sldId id="380" r:id="rId16"/>
    <p:sldId id="367" r:id="rId17"/>
    <p:sldId id="370" r:id="rId18"/>
    <p:sldId id="372" r:id="rId19"/>
    <p:sldId id="375" r:id="rId20"/>
    <p:sldId id="381" r:id="rId21"/>
    <p:sldId id="374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yuan Wang" initials="ZW" lastIdx="2" clrIdx="0">
    <p:extLst>
      <p:ext uri="{19B8F6BF-5375-455C-9EA6-DF929625EA0E}">
        <p15:presenceInfo xmlns:p15="http://schemas.microsoft.com/office/powerpoint/2012/main" userId="Zhiyuan W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00"/>
    <a:srgbClr val="E9E9F3"/>
    <a:srgbClr val="0000FF"/>
    <a:srgbClr val="F9E6E6"/>
    <a:srgbClr val="A30000"/>
    <a:srgbClr val="F4B400"/>
    <a:srgbClr val="E6EFE6"/>
    <a:srgbClr val="262686"/>
    <a:srgbClr val="C55A11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64BF-33B9-403C-820F-4BE3480DC859}" v="1" dt="2022-10-24T01:48:58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5244" autoAdjust="0"/>
  </p:normalViewPr>
  <p:slideViewPr>
    <p:cSldViewPr snapToGrid="0">
      <p:cViewPr varScale="1">
        <p:scale>
          <a:sx n="81" d="100"/>
          <a:sy n="81" d="100"/>
        </p:scale>
        <p:origin x="1445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B8BC-8762-4041-80E2-555111F66107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27D65-6A24-415C-8558-04F58EB7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7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9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8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8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604001" y="6552843"/>
            <a:ext cx="2406015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892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604001" y="6552843"/>
            <a:ext cx="2406015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90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王志远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92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3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7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8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3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5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6166842" y="6612178"/>
            <a:ext cx="2977158" cy="252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2984303" y="6612178"/>
            <a:ext cx="3182541" cy="252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-1" y="6612177"/>
            <a:ext cx="2984302" cy="252000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 userDrawn="1"/>
        </p:nvSpPr>
        <p:spPr bwMode="auto">
          <a:xfrm>
            <a:off x="379942" y="6597354"/>
            <a:ext cx="22503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BUAA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391019" y="6612176"/>
            <a:ext cx="275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200" b="1" kern="1200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2022/10/31               </a:t>
            </a:r>
            <a:fld id="{24E6EC1A-4DF9-4516-8F7E-3A83F4758D99}" type="slidenum">
              <a:rPr kumimoji="1" lang="en-US" altLang="zh-CN" sz="1200" b="1" kern="1200" smtClean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pPr algn="r"/>
              <a:t>‹#›</a:t>
            </a:fld>
            <a:r>
              <a:rPr kumimoji="1" lang="en-US" altLang="zh-CN" sz="1200" b="1" kern="1200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/ 57</a:t>
            </a:r>
            <a:endParaRPr kumimoji="1" lang="zh-CN" altLang="en-US" sz="1200" b="1" kern="1200" dirty="0">
              <a:solidFill>
                <a:srgbClr val="A3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 userDrawn="1"/>
        </p:nvSpPr>
        <p:spPr bwMode="auto">
          <a:xfrm>
            <a:off x="3612952" y="6612177"/>
            <a:ext cx="19160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zh-CN" sz="1200" b="1" kern="1200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Satellite Network (SN)</a:t>
            </a:r>
            <a:endParaRPr kumimoji="1" lang="zh-CN" altLang="en-US" sz="1200" b="1" kern="1200" dirty="0">
              <a:solidFill>
                <a:srgbClr val="A3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2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emf"/><Relationship Id="rId11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emf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emf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emf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emf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emf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emf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8782" y="624840"/>
            <a:ext cx="8792817" cy="582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研究内容一：时变域间路径下的</a:t>
            </a:r>
            <a:r>
              <a:rPr lang="zh-CN" altLang="en-US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星地融合组网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架构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基于单边静态网关的星地互联模型（王志远）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服务与域间路径耦合的跨域路由机制（王志远）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研究内容二：动态拓扑下的</a:t>
            </a:r>
            <a:r>
              <a:rPr lang="zh-CN" altLang="en-US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星间路由与传输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机制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基于局部性链路状态的星间路由机制（单乾）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面向确定性邻接关系的源路由转发机制（张贺凡）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面向冗余路径的轻量化侦测与负载平衡方法（略）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基于端到端时延的源路由在线速率适配策略（略）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研究内容三：多域协同环境下的</a:t>
            </a:r>
            <a:r>
              <a:rPr lang="zh-CN" altLang="en-US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跨域流量调度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方法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面向星地网关的上行链路资源调度方法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基于多样性路径的自适应星地跨域路由策略（曾丽芯）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面向观测数据的多域自适应协同传输机制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面向观测数据的传算资源融合调度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研究内容四：零信任环境下的</a:t>
            </a:r>
            <a:r>
              <a:rPr lang="zh-CN" altLang="en-US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星地融合安全保障</a:t>
            </a:r>
            <a:endParaRPr lang="en-US" altLang="zh-CN" b="1" dirty="0">
              <a:solidFill>
                <a:srgbClr val="A3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基于区域化共识的星地接入认证机制（赖鑫）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基于区域化共识的进出域合法性校验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A300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Research Problems</a:t>
            </a:r>
            <a:endParaRPr lang="zh-CN" altLang="en-US" sz="2800" dirty="0">
              <a:solidFill>
                <a:srgbClr val="A30000"/>
              </a:solidFill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3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8782" y="624840"/>
            <a:ext cx="8792817" cy="582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研究内容一：时变域间路径下的</a:t>
            </a:r>
            <a:r>
              <a:rPr lang="zh-CN" altLang="en-US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星地融合组网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架构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基于单边静态网关的星地互联模型（王志远）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服务与域间路径耦合的跨域路由机制（王志远）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研究内容二：动态拓扑下的</a:t>
            </a:r>
            <a:r>
              <a:rPr lang="zh-CN" altLang="en-US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星间路由与传输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机制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基于局部性链路状态的星间路由机制（单乾）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面向确定性邻接关系的源路由转发机制（张贺凡）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面向冗余路径的轻量化侦测与负载平衡方法（略）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基于端到端时延的源路由在线速率适配策略（略）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研究内容三：多域协同环境下的</a:t>
            </a:r>
            <a:r>
              <a:rPr lang="zh-CN" altLang="en-US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跨域流量调度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方法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面向星地网关的上行链路资源调度方法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基于多样性路径的自适应星地跨域路由策略（曾丽芯）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面向观测数据的多域自适应协同传输机制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面向观测数据的传算资源融合调度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研究内容四：零信任环境下的</a:t>
            </a:r>
            <a:r>
              <a:rPr lang="zh-CN" altLang="en-US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星地融合安全保障</a:t>
            </a:r>
            <a:endParaRPr lang="en-US" altLang="zh-CN" b="1" dirty="0">
              <a:solidFill>
                <a:srgbClr val="A3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基于区域化共识的星地接入认证机制（赖鑫）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基于区域化共识的进出域合法性校验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A300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Research Problems</a:t>
            </a:r>
            <a:endParaRPr lang="zh-CN" altLang="en-US" sz="2800" dirty="0">
              <a:solidFill>
                <a:srgbClr val="A30000"/>
              </a:solidFill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7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8783" y="1119790"/>
            <a:ext cx="8685336" cy="4710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网络拓扑特点对比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陆地互联网：链路状态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稳定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固定、有线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邻接关系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事先未知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依赖交互获得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 marL="742950" lvl="1" indent="-28575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卫 星 网 络：链路状态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移动、无线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邻接关系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确定已知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陆地互联网的链路状态路由协议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OSPF</a:t>
            </a: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链路状态检测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全局通告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全局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一致的链路状态数据库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收敛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路由表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OSPF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与卫星网络失配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链路状态时变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路由信息维护的开销巨大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邻接关确定已知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不必须维护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全局一致的链路状态信息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路由不收敛对传输性能影响不大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研究思路：基于局部链路状态信息的星间路由机制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研究内容二：时变拓扑下的星间路由与传输机制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86BC4E-5B98-4103-A743-EC7F78A633C4}"/>
              </a:ext>
            </a:extLst>
          </p:cNvPr>
          <p:cNvSpPr txBox="1"/>
          <p:nvPr/>
        </p:nvSpPr>
        <p:spPr>
          <a:xfrm>
            <a:off x="0" y="68764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2.1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基于局部链路状态的分布式星间路由机制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984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研究内容二：时变拓扑下的星间路由与传输机制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86BC4E-5B98-4103-A743-EC7F78A633C4}"/>
              </a:ext>
            </a:extLst>
          </p:cNvPr>
          <p:cNvSpPr txBox="1"/>
          <p:nvPr/>
        </p:nvSpPr>
        <p:spPr>
          <a:xfrm>
            <a:off x="0" y="68764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2.1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基于局部链路状态的分布式星间路由机制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5F53D60-A9C0-4898-8CAC-6373DD3E401A}"/>
              </a:ext>
            </a:extLst>
          </p:cNvPr>
          <p:cNvSpPr/>
          <p:nvPr/>
        </p:nvSpPr>
        <p:spPr>
          <a:xfrm>
            <a:off x="1251817" y="1260390"/>
            <a:ext cx="513477" cy="2856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2EB9790-3032-45DD-8B73-A66D32C38AEB}"/>
              </a:ext>
            </a:extLst>
          </p:cNvPr>
          <p:cNvSpPr/>
          <p:nvPr/>
        </p:nvSpPr>
        <p:spPr>
          <a:xfrm>
            <a:off x="780353" y="1260390"/>
            <a:ext cx="1451738" cy="2856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39703A2-A576-4002-9727-60573255AE3E}"/>
              </a:ext>
            </a:extLst>
          </p:cNvPr>
          <p:cNvSpPr/>
          <p:nvPr/>
        </p:nvSpPr>
        <p:spPr>
          <a:xfrm>
            <a:off x="369571" y="1260390"/>
            <a:ext cx="2273301" cy="2856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4D37D8F-6F8B-4EA6-A3C2-DC1DB1FD4179}"/>
              </a:ext>
            </a:extLst>
          </p:cNvPr>
          <p:cNvSpPr/>
          <p:nvPr/>
        </p:nvSpPr>
        <p:spPr>
          <a:xfrm>
            <a:off x="1252691" y="183644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042B626-04A4-4B63-8767-F429892B953C}"/>
              </a:ext>
            </a:extLst>
          </p:cNvPr>
          <p:cNvSpPr/>
          <p:nvPr/>
        </p:nvSpPr>
        <p:spPr>
          <a:xfrm>
            <a:off x="1216515" y="219588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B623083-AE02-45E9-9CD4-885BBA224615}"/>
              </a:ext>
            </a:extLst>
          </p:cNvPr>
          <p:cNvSpPr/>
          <p:nvPr/>
        </p:nvSpPr>
        <p:spPr>
          <a:xfrm>
            <a:off x="1314542" y="150582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D3FA350-3A5F-48DC-BCD5-F4B729AB9ADE}"/>
              </a:ext>
            </a:extLst>
          </p:cNvPr>
          <p:cNvSpPr/>
          <p:nvPr/>
        </p:nvSpPr>
        <p:spPr>
          <a:xfrm>
            <a:off x="1229352" y="321656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76A137A-C9A3-4F59-83CF-6F568B03FD62}"/>
              </a:ext>
            </a:extLst>
          </p:cNvPr>
          <p:cNvSpPr/>
          <p:nvPr/>
        </p:nvSpPr>
        <p:spPr>
          <a:xfrm>
            <a:off x="1268736" y="356330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B9BB3AE-C6A6-4C10-8B85-1424E0CF759E}"/>
              </a:ext>
            </a:extLst>
          </p:cNvPr>
          <p:cNvSpPr/>
          <p:nvPr/>
        </p:nvSpPr>
        <p:spPr>
          <a:xfrm>
            <a:off x="1353927" y="393652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25DCDA8-9F43-40A6-97D3-10F1EFA9615C}"/>
              </a:ext>
            </a:extLst>
          </p:cNvPr>
          <p:cNvSpPr/>
          <p:nvPr/>
        </p:nvSpPr>
        <p:spPr>
          <a:xfrm>
            <a:off x="1566613" y="135039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4E63CEC-0A70-4118-988F-33BA2E6FA0BB}"/>
              </a:ext>
            </a:extLst>
          </p:cNvPr>
          <p:cNvSpPr/>
          <p:nvPr/>
        </p:nvSpPr>
        <p:spPr>
          <a:xfrm>
            <a:off x="1649031" y="168554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93F846-9DCA-4BFB-A71E-F6E41A68EF22}"/>
              </a:ext>
            </a:extLst>
          </p:cNvPr>
          <p:cNvSpPr/>
          <p:nvPr/>
        </p:nvSpPr>
        <p:spPr>
          <a:xfrm>
            <a:off x="1702569" y="202068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5D3E07A-7D37-49AA-BCF2-7556916FEBDD}"/>
              </a:ext>
            </a:extLst>
          </p:cNvPr>
          <p:cNvSpPr/>
          <p:nvPr/>
        </p:nvSpPr>
        <p:spPr>
          <a:xfrm>
            <a:off x="1719052" y="235583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6437112-F99A-4AA9-89DD-5CC2B9DD783E}"/>
              </a:ext>
            </a:extLst>
          </p:cNvPr>
          <p:cNvSpPr/>
          <p:nvPr/>
        </p:nvSpPr>
        <p:spPr>
          <a:xfrm>
            <a:off x="1722699" y="269305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0E73C5B-3ADE-4DEF-8B72-571D483B9289}"/>
              </a:ext>
            </a:extLst>
          </p:cNvPr>
          <p:cNvSpPr/>
          <p:nvPr/>
        </p:nvSpPr>
        <p:spPr>
          <a:xfrm>
            <a:off x="1715406" y="302856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88D86E3-4489-495A-9AB1-437B85C53099}"/>
              </a:ext>
            </a:extLst>
          </p:cNvPr>
          <p:cNvSpPr/>
          <p:nvPr/>
        </p:nvSpPr>
        <p:spPr>
          <a:xfrm>
            <a:off x="1681271" y="336542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B263250-DCF2-454E-A21F-814398C0F81A}"/>
              </a:ext>
            </a:extLst>
          </p:cNvPr>
          <p:cNvSpPr/>
          <p:nvPr/>
        </p:nvSpPr>
        <p:spPr>
          <a:xfrm>
            <a:off x="1628318" y="375053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303DDDF-A834-463C-937F-3D03F6EECE25}"/>
              </a:ext>
            </a:extLst>
          </p:cNvPr>
          <p:cNvSpPr/>
          <p:nvPr/>
        </p:nvSpPr>
        <p:spPr>
          <a:xfrm>
            <a:off x="1898185" y="150582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186E8A6-6F9B-4120-96E7-FC0BB71CD900}"/>
              </a:ext>
            </a:extLst>
          </p:cNvPr>
          <p:cNvSpPr/>
          <p:nvPr/>
        </p:nvSpPr>
        <p:spPr>
          <a:xfrm>
            <a:off x="2057043" y="183644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5C16374-7783-47A1-96B3-2AD06C373ADE}"/>
              </a:ext>
            </a:extLst>
          </p:cNvPr>
          <p:cNvSpPr/>
          <p:nvPr/>
        </p:nvSpPr>
        <p:spPr>
          <a:xfrm>
            <a:off x="2151568" y="219588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41C98AB-E431-4AFF-AB01-73A78014B1AE}"/>
              </a:ext>
            </a:extLst>
          </p:cNvPr>
          <p:cNvSpPr/>
          <p:nvPr/>
        </p:nvSpPr>
        <p:spPr>
          <a:xfrm>
            <a:off x="2178408" y="253080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243B993-B074-4913-93D3-1B0CAEF856B2}"/>
              </a:ext>
            </a:extLst>
          </p:cNvPr>
          <p:cNvSpPr/>
          <p:nvPr/>
        </p:nvSpPr>
        <p:spPr>
          <a:xfrm>
            <a:off x="2182203" y="287507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119EB2F-76CE-40F0-B2EE-52A7DD4B6CC5}"/>
              </a:ext>
            </a:extLst>
          </p:cNvPr>
          <p:cNvSpPr/>
          <p:nvPr/>
        </p:nvSpPr>
        <p:spPr>
          <a:xfrm>
            <a:off x="2133480" y="321656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166D958-43B2-41DE-A260-9F5CC3D37C94}"/>
              </a:ext>
            </a:extLst>
          </p:cNvPr>
          <p:cNvSpPr/>
          <p:nvPr/>
        </p:nvSpPr>
        <p:spPr>
          <a:xfrm>
            <a:off x="2014447" y="356330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6A8D7AE-C211-4BC6-B931-E811A7A0E467}"/>
              </a:ext>
            </a:extLst>
          </p:cNvPr>
          <p:cNvSpPr/>
          <p:nvPr/>
        </p:nvSpPr>
        <p:spPr>
          <a:xfrm>
            <a:off x="1765294" y="393652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01FF24-D73A-45D4-9DF3-B37EDB28C948}"/>
              </a:ext>
            </a:extLst>
          </p:cNvPr>
          <p:cNvSpPr/>
          <p:nvPr/>
        </p:nvSpPr>
        <p:spPr>
          <a:xfrm>
            <a:off x="1940780" y="135039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9678234-44F5-4C71-891E-F2A129164039}"/>
              </a:ext>
            </a:extLst>
          </p:cNvPr>
          <p:cNvSpPr/>
          <p:nvPr/>
        </p:nvSpPr>
        <p:spPr>
          <a:xfrm>
            <a:off x="2302403" y="168554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858686A-FC42-4E4E-AF33-AB79709BDF15}"/>
              </a:ext>
            </a:extLst>
          </p:cNvPr>
          <p:cNvSpPr/>
          <p:nvPr/>
        </p:nvSpPr>
        <p:spPr>
          <a:xfrm>
            <a:off x="2481244" y="202068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A22B27A-4522-47AC-8E8A-68CA07E99E11}"/>
              </a:ext>
            </a:extLst>
          </p:cNvPr>
          <p:cNvSpPr/>
          <p:nvPr/>
        </p:nvSpPr>
        <p:spPr>
          <a:xfrm>
            <a:off x="2577375" y="235583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4025F0B-4058-4DC9-80B3-DE532C66B359}"/>
              </a:ext>
            </a:extLst>
          </p:cNvPr>
          <p:cNvSpPr/>
          <p:nvPr/>
        </p:nvSpPr>
        <p:spPr>
          <a:xfrm>
            <a:off x="2597652" y="269305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B0C4D11-CB09-4ABA-91C6-4F311131CE2B}"/>
              </a:ext>
            </a:extLst>
          </p:cNvPr>
          <p:cNvSpPr/>
          <p:nvPr/>
        </p:nvSpPr>
        <p:spPr>
          <a:xfrm>
            <a:off x="2557101" y="302856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8168AA-61F5-4C6C-ADA0-BDA41E40122C}"/>
              </a:ext>
            </a:extLst>
          </p:cNvPr>
          <p:cNvSpPr/>
          <p:nvPr/>
        </p:nvSpPr>
        <p:spPr>
          <a:xfrm>
            <a:off x="2437044" y="336542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824E091-0033-4CA4-B7C9-048D749584DD}"/>
              </a:ext>
            </a:extLst>
          </p:cNvPr>
          <p:cNvSpPr/>
          <p:nvPr/>
        </p:nvSpPr>
        <p:spPr>
          <a:xfrm>
            <a:off x="2176075" y="375053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D9E1D56-ABD1-4AE5-A02E-F2551244335D}"/>
              </a:ext>
            </a:extLst>
          </p:cNvPr>
          <p:cNvSpPr/>
          <p:nvPr/>
        </p:nvSpPr>
        <p:spPr>
          <a:xfrm>
            <a:off x="1166627" y="135039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1DEFB5E-8CE9-40EC-B627-00CFB2CAC95A}"/>
              </a:ext>
            </a:extLst>
          </p:cNvPr>
          <p:cNvSpPr/>
          <p:nvPr/>
        </p:nvSpPr>
        <p:spPr>
          <a:xfrm>
            <a:off x="930894" y="168554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FC72334-146C-4E0B-B78A-0A8004DED175}"/>
              </a:ext>
            </a:extLst>
          </p:cNvPr>
          <p:cNvSpPr/>
          <p:nvPr/>
        </p:nvSpPr>
        <p:spPr>
          <a:xfrm>
            <a:off x="807486" y="202068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6D42D4A-12AD-43AC-9398-C8E5FA487AF3}"/>
              </a:ext>
            </a:extLst>
          </p:cNvPr>
          <p:cNvSpPr/>
          <p:nvPr/>
        </p:nvSpPr>
        <p:spPr>
          <a:xfrm>
            <a:off x="753512" y="235583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FEE9EA5-B889-4EA1-BD94-EA70150A6604}"/>
              </a:ext>
            </a:extLst>
          </p:cNvPr>
          <p:cNvSpPr/>
          <p:nvPr/>
        </p:nvSpPr>
        <p:spPr>
          <a:xfrm>
            <a:off x="738048" y="269305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9BE7945-04B3-4088-9B15-BAE17930C807}"/>
              </a:ext>
            </a:extLst>
          </p:cNvPr>
          <p:cNvSpPr/>
          <p:nvPr/>
        </p:nvSpPr>
        <p:spPr>
          <a:xfrm>
            <a:off x="765402" y="302856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12A260A-C0F7-41CF-B6A2-E6B580A207A9}"/>
              </a:ext>
            </a:extLst>
          </p:cNvPr>
          <p:cNvSpPr/>
          <p:nvPr/>
        </p:nvSpPr>
        <p:spPr>
          <a:xfrm>
            <a:off x="838703" y="336542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7D7EC7E-F3B0-46D0-BB89-05AC3E062581}"/>
              </a:ext>
            </a:extLst>
          </p:cNvPr>
          <p:cNvSpPr/>
          <p:nvPr/>
        </p:nvSpPr>
        <p:spPr>
          <a:xfrm>
            <a:off x="1010944" y="375053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5552E7B-6C2B-4584-A690-8D22C76E4C38}"/>
              </a:ext>
            </a:extLst>
          </p:cNvPr>
          <p:cNvSpPr/>
          <p:nvPr/>
        </p:nvSpPr>
        <p:spPr>
          <a:xfrm>
            <a:off x="772766" y="150582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E288D44-21AB-4BFB-B40D-E96FCB4644BA}"/>
              </a:ext>
            </a:extLst>
          </p:cNvPr>
          <p:cNvSpPr/>
          <p:nvPr/>
        </p:nvSpPr>
        <p:spPr>
          <a:xfrm>
            <a:off x="519677" y="183644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5B94F24-96A5-43AB-969E-B08188CF41BB}"/>
              </a:ext>
            </a:extLst>
          </p:cNvPr>
          <p:cNvSpPr/>
          <p:nvPr/>
        </p:nvSpPr>
        <p:spPr>
          <a:xfrm>
            <a:off x="392474" y="219588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1C10D94A-DD6B-40B9-8FA1-95BEC239E1E2}"/>
              </a:ext>
            </a:extLst>
          </p:cNvPr>
          <p:cNvSpPr/>
          <p:nvPr/>
        </p:nvSpPr>
        <p:spPr>
          <a:xfrm>
            <a:off x="329600" y="253080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14A0B5B-4249-461C-94B4-F792248A215E}"/>
              </a:ext>
            </a:extLst>
          </p:cNvPr>
          <p:cNvSpPr/>
          <p:nvPr/>
        </p:nvSpPr>
        <p:spPr>
          <a:xfrm>
            <a:off x="343750" y="287507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271F716F-3DA0-4D85-8E80-CC569969E481}"/>
              </a:ext>
            </a:extLst>
          </p:cNvPr>
          <p:cNvSpPr/>
          <p:nvPr/>
        </p:nvSpPr>
        <p:spPr>
          <a:xfrm>
            <a:off x="428941" y="321656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C30F90F-95CD-47D3-9D9A-8ACDAB9F7300}"/>
              </a:ext>
            </a:extLst>
          </p:cNvPr>
          <p:cNvSpPr/>
          <p:nvPr/>
        </p:nvSpPr>
        <p:spPr>
          <a:xfrm>
            <a:off x="591884" y="356330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08B8AD31-4580-4CE0-BB37-B88C4CCC0481}"/>
              </a:ext>
            </a:extLst>
          </p:cNvPr>
          <p:cNvSpPr/>
          <p:nvPr/>
        </p:nvSpPr>
        <p:spPr>
          <a:xfrm>
            <a:off x="990921" y="393652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11EEAE6-E7ED-456C-817B-F943D4A975C0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1804242" y="2398428"/>
            <a:ext cx="374166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15A5A05-4BAA-45D0-9FDA-0945391AD2E7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 flipV="1">
            <a:off x="1301705" y="2063281"/>
            <a:ext cx="400864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FD3A703-752A-4A7F-BF9F-388AA4BC169C}"/>
              </a:ext>
            </a:extLst>
          </p:cNvPr>
          <p:cNvCxnSpPr>
            <a:cxnSpLocks/>
            <a:stCxn id="18" idx="6"/>
            <a:endCxn id="26" idx="2"/>
          </p:cNvCxnSpPr>
          <p:nvPr/>
        </p:nvCxnSpPr>
        <p:spPr>
          <a:xfrm>
            <a:off x="1787760" y="2063281"/>
            <a:ext cx="363808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4B7120C-1ADA-491A-9E82-1822C2A7B0AA}"/>
              </a:ext>
            </a:extLst>
          </p:cNvPr>
          <p:cNvCxnSpPr>
            <a:cxnSpLocks/>
            <a:stCxn id="26" idx="6"/>
            <a:endCxn id="34" idx="3"/>
          </p:cNvCxnSpPr>
          <p:nvPr/>
        </p:nvCxnSpPr>
        <p:spPr>
          <a:xfrm flipV="1">
            <a:off x="2236759" y="2093402"/>
            <a:ext cx="256961" cy="1450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6949E87-9063-4806-90D1-09BA1685897C}"/>
              </a:ext>
            </a:extLst>
          </p:cNvPr>
          <p:cNvCxnSpPr>
            <a:cxnSpLocks/>
            <a:stCxn id="42" idx="6"/>
            <a:endCxn id="10" idx="2"/>
          </p:cNvCxnSpPr>
          <p:nvPr/>
        </p:nvCxnSpPr>
        <p:spPr>
          <a:xfrm>
            <a:off x="892677" y="2063281"/>
            <a:ext cx="323837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75A83CBC-7F11-4C88-A0D6-52213B1E0B8C}"/>
              </a:ext>
            </a:extLst>
          </p:cNvPr>
          <p:cNvCxnSpPr>
            <a:cxnSpLocks/>
            <a:stCxn id="50" idx="7"/>
            <a:endCxn id="42" idx="1"/>
          </p:cNvCxnSpPr>
          <p:nvPr/>
        </p:nvCxnSpPr>
        <p:spPr>
          <a:xfrm flipV="1">
            <a:off x="465188" y="2033161"/>
            <a:ext cx="354773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5853F8E-7218-4C33-8A39-88723D87765A}"/>
              </a:ext>
            </a:extLst>
          </p:cNvPr>
          <p:cNvCxnSpPr>
            <a:cxnSpLocks/>
            <a:stCxn id="17" idx="6"/>
            <a:endCxn id="25" idx="2"/>
          </p:cNvCxnSpPr>
          <p:nvPr/>
        </p:nvCxnSpPr>
        <p:spPr>
          <a:xfrm>
            <a:off x="1734223" y="1728136"/>
            <a:ext cx="322821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6667440-B4F0-472B-A5B3-AD1387275BC8}"/>
              </a:ext>
            </a:extLst>
          </p:cNvPr>
          <p:cNvCxnSpPr>
            <a:cxnSpLocks/>
            <a:stCxn id="25" idx="6"/>
            <a:endCxn id="33" idx="3"/>
          </p:cNvCxnSpPr>
          <p:nvPr/>
        </p:nvCxnSpPr>
        <p:spPr>
          <a:xfrm flipV="1">
            <a:off x="2142233" y="1758255"/>
            <a:ext cx="172645" cy="12078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CD3CEDA-8316-4C4D-9F91-C50389537A5B}"/>
              </a:ext>
            </a:extLst>
          </p:cNvPr>
          <p:cNvCxnSpPr>
            <a:cxnSpLocks/>
          </p:cNvCxnSpPr>
          <p:nvPr/>
        </p:nvCxnSpPr>
        <p:spPr>
          <a:xfrm flipV="1">
            <a:off x="1337883" y="1728135"/>
            <a:ext cx="311150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0DAC8B3-8957-4CE4-8DCF-88593A7804D5}"/>
              </a:ext>
            </a:extLst>
          </p:cNvPr>
          <p:cNvCxnSpPr>
            <a:cxnSpLocks/>
            <a:stCxn id="9" idx="2"/>
            <a:endCxn id="41" idx="6"/>
          </p:cNvCxnSpPr>
          <p:nvPr/>
        </p:nvCxnSpPr>
        <p:spPr>
          <a:xfrm flipH="1" flipV="1">
            <a:off x="1016085" y="1728136"/>
            <a:ext cx="236607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4564B70-6B38-4E12-95B6-1E5271674BC1}"/>
              </a:ext>
            </a:extLst>
          </p:cNvPr>
          <p:cNvCxnSpPr>
            <a:cxnSpLocks/>
            <a:stCxn id="41" idx="2"/>
            <a:endCxn id="49" idx="6"/>
          </p:cNvCxnSpPr>
          <p:nvPr/>
        </p:nvCxnSpPr>
        <p:spPr>
          <a:xfrm flipH="1">
            <a:off x="604867" y="1728136"/>
            <a:ext cx="326027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16867DB-D074-466E-AB3E-7596D7E3B1E2}"/>
              </a:ext>
            </a:extLst>
          </p:cNvPr>
          <p:cNvCxnSpPr>
            <a:cxnSpLocks/>
            <a:stCxn id="12" idx="6"/>
            <a:endCxn id="16" idx="3"/>
          </p:cNvCxnSpPr>
          <p:nvPr/>
        </p:nvCxnSpPr>
        <p:spPr>
          <a:xfrm flipV="1">
            <a:off x="1399733" y="1423109"/>
            <a:ext cx="179356" cy="12530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B64F569E-29B2-4F23-A011-2A9789C8DD94}"/>
              </a:ext>
            </a:extLst>
          </p:cNvPr>
          <p:cNvSpPr/>
          <p:nvPr/>
        </p:nvSpPr>
        <p:spPr>
          <a:xfrm>
            <a:off x="77823" y="1260390"/>
            <a:ext cx="2856798" cy="28567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E7025AE8-C01A-4BF2-8556-91E6978DA0CD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1651803" y="1392990"/>
            <a:ext cx="246382" cy="15542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1E53123-0D43-4DAE-BA79-100773D87041}"/>
              </a:ext>
            </a:extLst>
          </p:cNvPr>
          <p:cNvCxnSpPr>
            <a:cxnSpLocks/>
            <a:stCxn id="32" idx="4"/>
            <a:endCxn id="24" idx="7"/>
          </p:cNvCxnSpPr>
          <p:nvPr/>
        </p:nvCxnSpPr>
        <p:spPr>
          <a:xfrm flipH="1">
            <a:off x="1970900" y="1435585"/>
            <a:ext cx="12476" cy="827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A77917B-0046-415D-A361-8376ECD116FD}"/>
              </a:ext>
            </a:extLst>
          </p:cNvPr>
          <p:cNvCxnSpPr>
            <a:cxnSpLocks/>
            <a:stCxn id="40" idx="5"/>
            <a:endCxn id="12" idx="1"/>
          </p:cNvCxnSpPr>
          <p:nvPr/>
        </p:nvCxnSpPr>
        <p:spPr>
          <a:xfrm>
            <a:off x="1239342" y="1423109"/>
            <a:ext cx="87676" cy="9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1CFE9214-6E50-4E28-9E4D-8E239F54337E}"/>
              </a:ext>
            </a:extLst>
          </p:cNvPr>
          <p:cNvCxnSpPr>
            <a:cxnSpLocks/>
            <a:stCxn id="48" idx="6"/>
            <a:endCxn id="40" idx="2"/>
          </p:cNvCxnSpPr>
          <p:nvPr/>
        </p:nvCxnSpPr>
        <p:spPr>
          <a:xfrm flipV="1">
            <a:off x="857956" y="1392990"/>
            <a:ext cx="308671" cy="15542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E1D0837-088F-44EC-9DD0-7D12E5E49D70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 flipV="1">
            <a:off x="1294412" y="2398428"/>
            <a:ext cx="424640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49C8449E-8A79-4142-898E-02069C8BBE35}"/>
              </a:ext>
            </a:extLst>
          </p:cNvPr>
          <p:cNvCxnSpPr>
            <a:cxnSpLocks/>
            <a:stCxn id="43" idx="6"/>
            <a:endCxn id="11" idx="2"/>
          </p:cNvCxnSpPr>
          <p:nvPr/>
        </p:nvCxnSpPr>
        <p:spPr>
          <a:xfrm>
            <a:off x="838703" y="2398428"/>
            <a:ext cx="370519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0DB7C4E-EFD8-4667-8A68-FB0D6A5CF153}"/>
              </a:ext>
            </a:extLst>
          </p:cNvPr>
          <p:cNvCxnSpPr>
            <a:cxnSpLocks/>
            <a:stCxn id="51" idx="6"/>
            <a:endCxn id="43" idx="2"/>
          </p:cNvCxnSpPr>
          <p:nvPr/>
        </p:nvCxnSpPr>
        <p:spPr>
          <a:xfrm flipV="1">
            <a:off x="414792" y="2398428"/>
            <a:ext cx="338721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2728F30F-5CF9-4F98-AB8D-D4F0FAF957CD}"/>
              </a:ext>
            </a:extLst>
          </p:cNvPr>
          <p:cNvCxnSpPr>
            <a:cxnSpLocks/>
            <a:stCxn id="27" idx="6"/>
            <a:endCxn id="35" idx="2"/>
          </p:cNvCxnSpPr>
          <p:nvPr/>
        </p:nvCxnSpPr>
        <p:spPr>
          <a:xfrm flipV="1">
            <a:off x="2263600" y="2398428"/>
            <a:ext cx="313775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D73453A8-8B6C-4462-9156-D69633F52885}"/>
              </a:ext>
            </a:extLst>
          </p:cNvPr>
          <p:cNvCxnSpPr>
            <a:cxnSpLocks/>
            <a:stCxn id="52" idx="6"/>
            <a:endCxn id="44" idx="2"/>
          </p:cNvCxnSpPr>
          <p:nvPr/>
        </p:nvCxnSpPr>
        <p:spPr>
          <a:xfrm flipV="1">
            <a:off x="428941" y="2735651"/>
            <a:ext cx="309107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33B79471-BE6E-496C-94A3-631479236B79}"/>
              </a:ext>
            </a:extLst>
          </p:cNvPr>
          <p:cNvCxnSpPr>
            <a:cxnSpLocks/>
            <a:stCxn id="44" idx="6"/>
            <a:endCxn id="100" idx="2"/>
          </p:cNvCxnSpPr>
          <p:nvPr/>
        </p:nvCxnSpPr>
        <p:spPr>
          <a:xfrm>
            <a:off x="823239" y="2735651"/>
            <a:ext cx="389047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4F6FDA5-94A6-4D8F-9422-8ADF2335D95C}"/>
              </a:ext>
            </a:extLst>
          </p:cNvPr>
          <p:cNvCxnSpPr>
            <a:cxnSpLocks/>
            <a:stCxn id="100" idx="6"/>
            <a:endCxn id="20" idx="2"/>
          </p:cNvCxnSpPr>
          <p:nvPr/>
        </p:nvCxnSpPr>
        <p:spPr>
          <a:xfrm flipV="1">
            <a:off x="1297477" y="2735651"/>
            <a:ext cx="425222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3D8895F-FFF2-49A8-A885-0340250D10DD}"/>
              </a:ext>
            </a:extLst>
          </p:cNvPr>
          <p:cNvCxnSpPr>
            <a:cxnSpLocks/>
            <a:stCxn id="20" idx="6"/>
            <a:endCxn id="28" idx="2"/>
          </p:cNvCxnSpPr>
          <p:nvPr/>
        </p:nvCxnSpPr>
        <p:spPr>
          <a:xfrm>
            <a:off x="1807890" y="2735651"/>
            <a:ext cx="374313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AB08E5E-7C0A-48A8-AC47-8078EE16BB37}"/>
              </a:ext>
            </a:extLst>
          </p:cNvPr>
          <p:cNvCxnSpPr>
            <a:cxnSpLocks/>
            <a:stCxn id="28" idx="6"/>
            <a:endCxn id="36" idx="2"/>
          </p:cNvCxnSpPr>
          <p:nvPr/>
        </p:nvCxnSpPr>
        <p:spPr>
          <a:xfrm flipV="1">
            <a:off x="2267394" y="2735651"/>
            <a:ext cx="330259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19B8286F-DB53-4E3B-8CCE-62D7F8DFD179}"/>
              </a:ext>
            </a:extLst>
          </p:cNvPr>
          <p:cNvCxnSpPr>
            <a:cxnSpLocks/>
            <a:stCxn id="21" idx="6"/>
            <a:endCxn id="29" idx="1"/>
          </p:cNvCxnSpPr>
          <p:nvPr/>
        </p:nvCxnSpPr>
        <p:spPr>
          <a:xfrm>
            <a:off x="1800597" y="3071162"/>
            <a:ext cx="345359" cy="1578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7BCC35A9-52AE-4C7A-A45C-3DD4ED85FC82}"/>
              </a:ext>
            </a:extLst>
          </p:cNvPr>
          <p:cNvCxnSpPr>
            <a:cxnSpLocks/>
            <a:stCxn id="29" idx="6"/>
            <a:endCxn id="37" idx="2"/>
          </p:cNvCxnSpPr>
          <p:nvPr/>
        </p:nvCxnSpPr>
        <p:spPr>
          <a:xfrm flipV="1">
            <a:off x="2218671" y="3071162"/>
            <a:ext cx="338429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D14AAD18-8754-41DA-B353-4F0C920F5E5D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1314542" y="3071162"/>
            <a:ext cx="400864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6CFC2E7A-A5C3-40D6-BE05-6A2F687FCA40}"/>
              </a:ext>
            </a:extLst>
          </p:cNvPr>
          <p:cNvCxnSpPr>
            <a:cxnSpLocks/>
            <a:stCxn id="45" idx="6"/>
            <a:endCxn id="13" idx="2"/>
          </p:cNvCxnSpPr>
          <p:nvPr/>
        </p:nvCxnSpPr>
        <p:spPr>
          <a:xfrm>
            <a:off x="850592" y="3071162"/>
            <a:ext cx="378759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965E2C6-9371-4888-8134-0FA92C2A6C93}"/>
              </a:ext>
            </a:extLst>
          </p:cNvPr>
          <p:cNvCxnSpPr>
            <a:cxnSpLocks/>
            <a:stCxn id="53" idx="6"/>
            <a:endCxn id="45" idx="2"/>
          </p:cNvCxnSpPr>
          <p:nvPr/>
        </p:nvCxnSpPr>
        <p:spPr>
          <a:xfrm flipV="1">
            <a:off x="514131" y="3071162"/>
            <a:ext cx="251271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2CBC282-9C21-40A9-9963-94CBCC38B54F}"/>
              </a:ext>
            </a:extLst>
          </p:cNvPr>
          <p:cNvCxnSpPr>
            <a:cxnSpLocks/>
            <a:stCxn id="46" idx="6"/>
            <a:endCxn id="14" idx="2"/>
          </p:cNvCxnSpPr>
          <p:nvPr/>
        </p:nvCxnSpPr>
        <p:spPr>
          <a:xfrm>
            <a:off x="923893" y="3408021"/>
            <a:ext cx="344842" cy="19788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057B2F9-2C87-47A2-80C2-F7749E3A9C67}"/>
              </a:ext>
            </a:extLst>
          </p:cNvPr>
          <p:cNvCxnSpPr>
            <a:cxnSpLocks/>
            <a:stCxn id="14" idx="6"/>
            <a:endCxn id="22" idx="3"/>
          </p:cNvCxnSpPr>
          <p:nvPr/>
        </p:nvCxnSpPr>
        <p:spPr>
          <a:xfrm flipV="1">
            <a:off x="1353927" y="3438141"/>
            <a:ext cx="339820" cy="16776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60B64A29-6863-4ECB-911A-0F0A17C39C59}"/>
              </a:ext>
            </a:extLst>
          </p:cNvPr>
          <p:cNvCxnSpPr>
            <a:cxnSpLocks/>
            <a:stCxn id="22" idx="6"/>
            <a:endCxn id="30" idx="1"/>
          </p:cNvCxnSpPr>
          <p:nvPr/>
        </p:nvCxnSpPr>
        <p:spPr>
          <a:xfrm>
            <a:off x="1766461" y="3408021"/>
            <a:ext cx="260461" cy="16775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970FA32D-F49C-4F2A-976B-B5880A2DED6D}"/>
              </a:ext>
            </a:extLst>
          </p:cNvPr>
          <p:cNvCxnSpPr>
            <a:cxnSpLocks/>
            <a:stCxn id="30" idx="6"/>
            <a:endCxn id="38" idx="2"/>
          </p:cNvCxnSpPr>
          <p:nvPr/>
        </p:nvCxnSpPr>
        <p:spPr>
          <a:xfrm flipV="1">
            <a:off x="2099638" y="3408021"/>
            <a:ext cx="337406" cy="19788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E26046B-F12B-4DA0-8DAC-CA55D118CFBB}"/>
              </a:ext>
            </a:extLst>
          </p:cNvPr>
          <p:cNvCxnSpPr>
            <a:cxnSpLocks/>
            <a:stCxn id="54" idx="7"/>
            <a:endCxn id="46" idx="3"/>
          </p:cNvCxnSpPr>
          <p:nvPr/>
        </p:nvCxnSpPr>
        <p:spPr>
          <a:xfrm flipV="1">
            <a:off x="664599" y="3438141"/>
            <a:ext cx="186580" cy="13764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ABB31D0B-046D-457D-ABBD-26CD9ED3D428}"/>
              </a:ext>
            </a:extLst>
          </p:cNvPr>
          <p:cNvCxnSpPr>
            <a:cxnSpLocks/>
            <a:stCxn id="15" idx="7"/>
            <a:endCxn id="23" idx="3"/>
          </p:cNvCxnSpPr>
          <p:nvPr/>
        </p:nvCxnSpPr>
        <p:spPr>
          <a:xfrm flipV="1">
            <a:off x="1426642" y="3823248"/>
            <a:ext cx="214152" cy="12575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94663C5-362D-4E75-8848-357089E2D7AD}"/>
              </a:ext>
            </a:extLst>
          </p:cNvPr>
          <p:cNvCxnSpPr>
            <a:cxnSpLocks/>
            <a:stCxn id="23" idx="5"/>
            <a:endCxn id="31" idx="1"/>
          </p:cNvCxnSpPr>
          <p:nvPr/>
        </p:nvCxnSpPr>
        <p:spPr>
          <a:xfrm>
            <a:off x="1701033" y="3823248"/>
            <a:ext cx="76737" cy="12575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14436076-A045-4BEF-A4D3-1D88289F4604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 flipV="1">
            <a:off x="1850485" y="3793129"/>
            <a:ext cx="325591" cy="1859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00565C06-3E48-4159-99C5-374218774208}"/>
              </a:ext>
            </a:extLst>
          </p:cNvPr>
          <p:cNvCxnSpPr>
            <a:cxnSpLocks/>
            <a:stCxn id="47" idx="6"/>
            <a:endCxn id="15" idx="2"/>
          </p:cNvCxnSpPr>
          <p:nvPr/>
        </p:nvCxnSpPr>
        <p:spPr>
          <a:xfrm>
            <a:off x="1096135" y="3793129"/>
            <a:ext cx="257792" cy="1859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02459102-F9BC-4B33-BF88-03F4F153689E}"/>
              </a:ext>
            </a:extLst>
          </p:cNvPr>
          <p:cNvCxnSpPr>
            <a:cxnSpLocks/>
            <a:stCxn id="47" idx="4"/>
            <a:endCxn id="55" idx="0"/>
          </p:cNvCxnSpPr>
          <p:nvPr/>
        </p:nvCxnSpPr>
        <p:spPr>
          <a:xfrm flipH="1">
            <a:off x="1033516" y="3835724"/>
            <a:ext cx="20024" cy="10080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251241B-4FDE-471E-AA9A-28DD9E8E21AF}"/>
              </a:ext>
            </a:extLst>
          </p:cNvPr>
          <p:cNvCxnSpPr>
            <a:cxnSpLocks/>
            <a:stCxn id="11" idx="2"/>
            <a:endCxn id="43" idx="6"/>
          </p:cNvCxnSpPr>
          <p:nvPr/>
        </p:nvCxnSpPr>
        <p:spPr>
          <a:xfrm flipH="1" flipV="1">
            <a:off x="838702" y="2398428"/>
            <a:ext cx="370520" cy="174973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A774F4E8-285B-41FD-89AE-492776D1E7C3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V="1">
            <a:off x="1251817" y="2281070"/>
            <a:ext cx="7293" cy="249736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C41BBB1-D010-429E-8891-FD49E520E386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1251526" y="2617788"/>
            <a:ext cx="3355" cy="257282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677BD5BB-8623-465B-BC6B-66D2134A09B7}"/>
              </a:ext>
            </a:extLst>
          </p:cNvPr>
          <p:cNvSpPr/>
          <p:nvPr/>
        </p:nvSpPr>
        <p:spPr>
          <a:xfrm>
            <a:off x="1212286" y="287507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乘号 100">
            <a:extLst>
              <a:ext uri="{FF2B5EF4-FFF2-40B4-BE49-F238E27FC236}">
                <a16:creationId xmlns:a16="http://schemas.microsoft.com/office/drawing/2014/main" id="{32AB246D-3075-43A6-B13D-5D982E6A468A}"/>
              </a:ext>
            </a:extLst>
          </p:cNvPr>
          <p:cNvSpPr/>
          <p:nvPr/>
        </p:nvSpPr>
        <p:spPr>
          <a:xfrm>
            <a:off x="1351885" y="2417065"/>
            <a:ext cx="200723" cy="200723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285C35EB-DB05-40F2-92D3-E65A0BA17013}"/>
              </a:ext>
            </a:extLst>
          </p:cNvPr>
          <p:cNvSpPr/>
          <p:nvPr/>
        </p:nvSpPr>
        <p:spPr>
          <a:xfrm>
            <a:off x="4310443" y="1260390"/>
            <a:ext cx="513467" cy="2856741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ACD8F0A9-8691-428F-A3FD-A8602B9F36C0}"/>
              </a:ext>
            </a:extLst>
          </p:cNvPr>
          <p:cNvSpPr/>
          <p:nvPr/>
        </p:nvSpPr>
        <p:spPr>
          <a:xfrm>
            <a:off x="3838988" y="1260390"/>
            <a:ext cx="1451709" cy="2856741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71F7B92B-7392-42EE-BD09-79064F856D1E}"/>
              </a:ext>
            </a:extLst>
          </p:cNvPr>
          <p:cNvSpPr/>
          <p:nvPr/>
        </p:nvSpPr>
        <p:spPr>
          <a:xfrm>
            <a:off x="3428215" y="1260390"/>
            <a:ext cx="2273256" cy="2856741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7FA65DEE-EE4E-482E-BFC9-674619199B8F}"/>
              </a:ext>
            </a:extLst>
          </p:cNvPr>
          <p:cNvSpPr/>
          <p:nvPr/>
        </p:nvSpPr>
        <p:spPr>
          <a:xfrm>
            <a:off x="4311317" y="183643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8C96127F-60F7-4ADA-A8B6-F9FD02261C1A}"/>
              </a:ext>
            </a:extLst>
          </p:cNvPr>
          <p:cNvSpPr/>
          <p:nvPr/>
        </p:nvSpPr>
        <p:spPr>
          <a:xfrm>
            <a:off x="4275141" y="219586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8F5E07FF-9F10-468A-94B9-9AA3B1C39F04}"/>
              </a:ext>
            </a:extLst>
          </p:cNvPr>
          <p:cNvSpPr/>
          <p:nvPr/>
        </p:nvSpPr>
        <p:spPr>
          <a:xfrm>
            <a:off x="4373166" y="1505818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D8DF8556-EA68-481F-BA97-1DD7A31E4B7B}"/>
              </a:ext>
            </a:extLst>
          </p:cNvPr>
          <p:cNvSpPr/>
          <p:nvPr/>
        </p:nvSpPr>
        <p:spPr>
          <a:xfrm>
            <a:off x="4287978" y="321652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591A230A-00D1-4ECB-816A-37230C7478C6}"/>
              </a:ext>
            </a:extLst>
          </p:cNvPr>
          <p:cNvSpPr/>
          <p:nvPr/>
        </p:nvSpPr>
        <p:spPr>
          <a:xfrm>
            <a:off x="4327362" y="356325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8357F082-052B-4914-BA50-D6D797EF2DB3}"/>
              </a:ext>
            </a:extLst>
          </p:cNvPr>
          <p:cNvSpPr/>
          <p:nvPr/>
        </p:nvSpPr>
        <p:spPr>
          <a:xfrm>
            <a:off x="4412550" y="3936470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52FC2DEE-B84F-4309-803C-7AFDAAC7EB00}"/>
              </a:ext>
            </a:extLst>
          </p:cNvPr>
          <p:cNvSpPr/>
          <p:nvPr/>
        </p:nvSpPr>
        <p:spPr>
          <a:xfrm>
            <a:off x="4625232" y="1350392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E4DC6C4C-6C80-4B12-8F53-E6CB2E8077E1}"/>
              </a:ext>
            </a:extLst>
          </p:cNvPr>
          <p:cNvSpPr/>
          <p:nvPr/>
        </p:nvSpPr>
        <p:spPr>
          <a:xfrm>
            <a:off x="4707649" y="168553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C05A8F84-7438-4BB8-A223-3F4492916DB0}"/>
              </a:ext>
            </a:extLst>
          </p:cNvPr>
          <p:cNvSpPr/>
          <p:nvPr/>
        </p:nvSpPr>
        <p:spPr>
          <a:xfrm>
            <a:off x="4761186" y="202067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EF020A18-10FB-491F-BE6E-29CF80E4E884}"/>
              </a:ext>
            </a:extLst>
          </p:cNvPr>
          <p:cNvSpPr/>
          <p:nvPr/>
        </p:nvSpPr>
        <p:spPr>
          <a:xfrm>
            <a:off x="4777668" y="235581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EEE1FF0-44A0-476F-95EA-87CA8206FD85}"/>
              </a:ext>
            </a:extLst>
          </p:cNvPr>
          <p:cNvSpPr/>
          <p:nvPr/>
        </p:nvSpPr>
        <p:spPr>
          <a:xfrm>
            <a:off x="4781315" y="2693027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7891463F-3ABA-4559-958B-A0EC897DCB15}"/>
              </a:ext>
            </a:extLst>
          </p:cNvPr>
          <p:cNvSpPr/>
          <p:nvPr/>
        </p:nvSpPr>
        <p:spPr>
          <a:xfrm>
            <a:off x="4774022" y="3028530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04D00405-111F-4E5C-9868-D7F7E03B8B38}"/>
              </a:ext>
            </a:extLst>
          </p:cNvPr>
          <p:cNvSpPr/>
          <p:nvPr/>
        </p:nvSpPr>
        <p:spPr>
          <a:xfrm>
            <a:off x="4739888" y="3365383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EB50CC10-B733-439E-AE3B-849670CA6D56}"/>
              </a:ext>
            </a:extLst>
          </p:cNvPr>
          <p:cNvSpPr/>
          <p:nvPr/>
        </p:nvSpPr>
        <p:spPr>
          <a:xfrm>
            <a:off x="4686936" y="375048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216B15C5-CE20-461F-B799-1B430F6595BC}"/>
              </a:ext>
            </a:extLst>
          </p:cNvPr>
          <p:cNvSpPr/>
          <p:nvPr/>
        </p:nvSpPr>
        <p:spPr>
          <a:xfrm>
            <a:off x="4956797" y="1505818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174A7F68-2EA7-4634-A1F1-415C34E48790}"/>
              </a:ext>
            </a:extLst>
          </p:cNvPr>
          <p:cNvSpPr/>
          <p:nvPr/>
        </p:nvSpPr>
        <p:spPr>
          <a:xfrm>
            <a:off x="5115652" y="183643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1F6F3B-32AD-40AA-89C7-7E843D354D18}"/>
              </a:ext>
            </a:extLst>
          </p:cNvPr>
          <p:cNvSpPr/>
          <p:nvPr/>
        </p:nvSpPr>
        <p:spPr>
          <a:xfrm>
            <a:off x="5210176" y="219586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7D39258E-3FE7-48AC-B6A2-41C3434D5D29}"/>
              </a:ext>
            </a:extLst>
          </p:cNvPr>
          <p:cNvSpPr/>
          <p:nvPr/>
        </p:nvSpPr>
        <p:spPr>
          <a:xfrm>
            <a:off x="5237016" y="253078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43EF3E11-1D70-4B4B-B6D7-07E79AA7BEB9}"/>
              </a:ext>
            </a:extLst>
          </p:cNvPr>
          <p:cNvSpPr/>
          <p:nvPr/>
        </p:nvSpPr>
        <p:spPr>
          <a:xfrm>
            <a:off x="5240810" y="2875037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F838595C-9550-4FF4-BB36-FC3A1A98FAF8}"/>
              </a:ext>
            </a:extLst>
          </p:cNvPr>
          <p:cNvSpPr/>
          <p:nvPr/>
        </p:nvSpPr>
        <p:spPr>
          <a:xfrm>
            <a:off x="5192088" y="321652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10EA64AB-E615-448C-A3F3-43E4FDBBB52A}"/>
              </a:ext>
            </a:extLst>
          </p:cNvPr>
          <p:cNvSpPr/>
          <p:nvPr/>
        </p:nvSpPr>
        <p:spPr>
          <a:xfrm>
            <a:off x="5073058" y="356325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5553189E-B911-4687-862F-0D4212E316E7}"/>
              </a:ext>
            </a:extLst>
          </p:cNvPr>
          <p:cNvSpPr/>
          <p:nvPr/>
        </p:nvSpPr>
        <p:spPr>
          <a:xfrm>
            <a:off x="4823910" y="3936470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7F446FE3-9870-4F0C-9220-561691F253FD}"/>
              </a:ext>
            </a:extLst>
          </p:cNvPr>
          <p:cNvSpPr/>
          <p:nvPr/>
        </p:nvSpPr>
        <p:spPr>
          <a:xfrm>
            <a:off x="4999392" y="1350392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101C1D26-8183-4E1B-A326-1FD36EDD8470}"/>
              </a:ext>
            </a:extLst>
          </p:cNvPr>
          <p:cNvSpPr/>
          <p:nvPr/>
        </p:nvSpPr>
        <p:spPr>
          <a:xfrm>
            <a:off x="5361008" y="168553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36C5CFF6-FCEF-4AD6-BA79-560A6292FAC8}"/>
              </a:ext>
            </a:extLst>
          </p:cNvPr>
          <p:cNvSpPr/>
          <p:nvPr/>
        </p:nvSpPr>
        <p:spPr>
          <a:xfrm>
            <a:off x="5539845" y="202067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39C2D9D4-EC4F-4D6A-ACA8-B3F0A8E02965}"/>
              </a:ext>
            </a:extLst>
          </p:cNvPr>
          <p:cNvSpPr/>
          <p:nvPr/>
        </p:nvSpPr>
        <p:spPr>
          <a:xfrm>
            <a:off x="5635974" y="235581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FA56D681-F405-48FF-985F-617C8E97E950}"/>
              </a:ext>
            </a:extLst>
          </p:cNvPr>
          <p:cNvSpPr/>
          <p:nvPr/>
        </p:nvSpPr>
        <p:spPr>
          <a:xfrm>
            <a:off x="5656251" y="2693027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028B4A58-454A-40F7-95BD-54DD876287F4}"/>
              </a:ext>
            </a:extLst>
          </p:cNvPr>
          <p:cNvSpPr/>
          <p:nvPr/>
        </p:nvSpPr>
        <p:spPr>
          <a:xfrm>
            <a:off x="5615700" y="3028530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3BA91690-DA22-402D-B2CA-348D189E2120}"/>
              </a:ext>
            </a:extLst>
          </p:cNvPr>
          <p:cNvSpPr/>
          <p:nvPr/>
        </p:nvSpPr>
        <p:spPr>
          <a:xfrm>
            <a:off x="5495646" y="3365383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CB67318F-DADE-411E-8A1B-68C9D7A2356A}"/>
              </a:ext>
            </a:extLst>
          </p:cNvPr>
          <p:cNvSpPr/>
          <p:nvPr/>
        </p:nvSpPr>
        <p:spPr>
          <a:xfrm>
            <a:off x="5234682" y="375048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BB93B562-A1B0-4AA4-AF88-205E4ABA6DAC}"/>
              </a:ext>
            </a:extLst>
          </p:cNvPr>
          <p:cNvSpPr/>
          <p:nvPr/>
        </p:nvSpPr>
        <p:spPr>
          <a:xfrm>
            <a:off x="4225254" y="1350392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328BEA80-38E1-42F5-80A0-D614FECCE2E0}"/>
              </a:ext>
            </a:extLst>
          </p:cNvPr>
          <p:cNvSpPr/>
          <p:nvPr/>
        </p:nvSpPr>
        <p:spPr>
          <a:xfrm>
            <a:off x="3989526" y="168553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C3DB5F00-D703-4688-8846-740BC3BC8CAB}"/>
              </a:ext>
            </a:extLst>
          </p:cNvPr>
          <p:cNvSpPr/>
          <p:nvPr/>
        </p:nvSpPr>
        <p:spPr>
          <a:xfrm>
            <a:off x="3866121" y="202067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1BAA51EF-5608-4ABE-AD7F-A8F999AEFE58}"/>
              </a:ext>
            </a:extLst>
          </p:cNvPr>
          <p:cNvSpPr/>
          <p:nvPr/>
        </p:nvSpPr>
        <p:spPr>
          <a:xfrm>
            <a:off x="3812148" y="235581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5AEA70C-2804-4037-92FD-EB9366D71CA3}"/>
              </a:ext>
            </a:extLst>
          </p:cNvPr>
          <p:cNvSpPr/>
          <p:nvPr/>
        </p:nvSpPr>
        <p:spPr>
          <a:xfrm>
            <a:off x="3796684" y="2693027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2E09DBA0-8B1A-4C31-AF42-530C93AD272E}"/>
              </a:ext>
            </a:extLst>
          </p:cNvPr>
          <p:cNvSpPr/>
          <p:nvPr/>
        </p:nvSpPr>
        <p:spPr>
          <a:xfrm>
            <a:off x="3824037" y="3028530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77704008-2A63-4B96-9707-8EC086CDBA55}"/>
              </a:ext>
            </a:extLst>
          </p:cNvPr>
          <p:cNvSpPr/>
          <p:nvPr/>
        </p:nvSpPr>
        <p:spPr>
          <a:xfrm>
            <a:off x="3897337" y="3365383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F89411EC-4E61-4DFA-AC2D-B095CFEF42DB}"/>
              </a:ext>
            </a:extLst>
          </p:cNvPr>
          <p:cNvSpPr/>
          <p:nvPr/>
        </p:nvSpPr>
        <p:spPr>
          <a:xfrm>
            <a:off x="4069574" y="375048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8863816F-9205-40E7-A542-DE8727DC93A0}"/>
              </a:ext>
            </a:extLst>
          </p:cNvPr>
          <p:cNvSpPr/>
          <p:nvPr/>
        </p:nvSpPr>
        <p:spPr>
          <a:xfrm>
            <a:off x="3831401" y="1505818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FCB612AC-AAB9-4E3C-B0BE-57308136982E}"/>
              </a:ext>
            </a:extLst>
          </p:cNvPr>
          <p:cNvSpPr/>
          <p:nvPr/>
        </p:nvSpPr>
        <p:spPr>
          <a:xfrm>
            <a:off x="3578317" y="183643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9839E191-21D9-4FCF-AE2F-A20D6C6E938F}"/>
              </a:ext>
            </a:extLst>
          </p:cNvPr>
          <p:cNvSpPr/>
          <p:nvPr/>
        </p:nvSpPr>
        <p:spPr>
          <a:xfrm>
            <a:off x="3451116" y="219586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441F80DD-676A-4B18-BCE9-85EC5F52F30E}"/>
              </a:ext>
            </a:extLst>
          </p:cNvPr>
          <p:cNvSpPr/>
          <p:nvPr/>
        </p:nvSpPr>
        <p:spPr>
          <a:xfrm>
            <a:off x="3388244" y="253078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D0430B93-3297-41D8-9503-4A47EA89C388}"/>
              </a:ext>
            </a:extLst>
          </p:cNvPr>
          <p:cNvSpPr/>
          <p:nvPr/>
        </p:nvSpPr>
        <p:spPr>
          <a:xfrm>
            <a:off x="3402393" y="2875037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C8D46266-9650-48FE-85C4-3A27A29642A3}"/>
              </a:ext>
            </a:extLst>
          </p:cNvPr>
          <p:cNvSpPr/>
          <p:nvPr/>
        </p:nvSpPr>
        <p:spPr>
          <a:xfrm>
            <a:off x="3487583" y="321652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EA12A874-D1F2-4223-8D81-10DDBCFA91E9}"/>
              </a:ext>
            </a:extLst>
          </p:cNvPr>
          <p:cNvSpPr/>
          <p:nvPr/>
        </p:nvSpPr>
        <p:spPr>
          <a:xfrm>
            <a:off x="3650522" y="356325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368A357A-01B4-439F-A215-45D526147E0E}"/>
              </a:ext>
            </a:extLst>
          </p:cNvPr>
          <p:cNvSpPr/>
          <p:nvPr/>
        </p:nvSpPr>
        <p:spPr>
          <a:xfrm>
            <a:off x="4049552" y="3936470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DC1EB901-C449-4719-8AD0-33FDEDEA8F1C}"/>
              </a:ext>
            </a:extLst>
          </p:cNvPr>
          <p:cNvCxnSpPr>
            <a:cxnSpLocks/>
            <a:stCxn id="115" idx="6"/>
            <a:endCxn id="123" idx="2"/>
          </p:cNvCxnSpPr>
          <p:nvPr/>
        </p:nvCxnSpPr>
        <p:spPr>
          <a:xfrm>
            <a:off x="4862857" y="2398405"/>
            <a:ext cx="374159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EC67C719-6945-4644-BB3B-8848C81FC4E4}"/>
              </a:ext>
            </a:extLst>
          </p:cNvPr>
          <p:cNvCxnSpPr>
            <a:cxnSpLocks/>
            <a:stCxn id="106" idx="6"/>
            <a:endCxn id="114" idx="2"/>
          </p:cNvCxnSpPr>
          <p:nvPr/>
        </p:nvCxnSpPr>
        <p:spPr>
          <a:xfrm flipV="1">
            <a:off x="4360330" y="2063265"/>
            <a:ext cx="400856" cy="17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BE35EFB9-7C9E-4C49-BDA4-6941E3CF9807}"/>
              </a:ext>
            </a:extLst>
          </p:cNvPr>
          <p:cNvCxnSpPr>
            <a:cxnSpLocks/>
            <a:stCxn id="114" idx="6"/>
            <a:endCxn id="122" idx="2"/>
          </p:cNvCxnSpPr>
          <p:nvPr/>
        </p:nvCxnSpPr>
        <p:spPr>
          <a:xfrm>
            <a:off x="4846375" y="2063265"/>
            <a:ext cx="363800" cy="17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EB878952-A8B9-434B-AD55-87D7D787342E}"/>
              </a:ext>
            </a:extLst>
          </p:cNvPr>
          <p:cNvCxnSpPr>
            <a:cxnSpLocks/>
            <a:stCxn id="122" idx="6"/>
            <a:endCxn id="130" idx="3"/>
          </p:cNvCxnSpPr>
          <p:nvPr/>
        </p:nvCxnSpPr>
        <p:spPr>
          <a:xfrm flipV="1">
            <a:off x="5295365" y="2093385"/>
            <a:ext cx="256956" cy="14507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D3535E85-E5F8-4CE3-A290-9E0576DA71DD}"/>
              </a:ext>
            </a:extLst>
          </p:cNvPr>
          <p:cNvCxnSpPr>
            <a:cxnSpLocks/>
            <a:stCxn id="138" idx="6"/>
            <a:endCxn id="106" idx="2"/>
          </p:cNvCxnSpPr>
          <p:nvPr/>
        </p:nvCxnSpPr>
        <p:spPr>
          <a:xfrm>
            <a:off x="3951309" y="2063265"/>
            <a:ext cx="323831" cy="17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17C1724A-9F56-4AE7-B778-0E11FAAF1DA4}"/>
              </a:ext>
            </a:extLst>
          </p:cNvPr>
          <p:cNvCxnSpPr>
            <a:cxnSpLocks/>
            <a:stCxn id="146" idx="7"/>
            <a:endCxn id="138" idx="1"/>
          </p:cNvCxnSpPr>
          <p:nvPr/>
        </p:nvCxnSpPr>
        <p:spPr>
          <a:xfrm flipV="1">
            <a:off x="3523829" y="2033146"/>
            <a:ext cx="354766" cy="17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6ADB0B72-A674-48A5-B112-E64ABEE77978}"/>
              </a:ext>
            </a:extLst>
          </p:cNvPr>
          <p:cNvCxnSpPr>
            <a:cxnSpLocks/>
            <a:stCxn id="113" idx="6"/>
            <a:endCxn id="121" idx="2"/>
          </p:cNvCxnSpPr>
          <p:nvPr/>
        </p:nvCxnSpPr>
        <p:spPr>
          <a:xfrm>
            <a:off x="4792839" y="1728127"/>
            <a:ext cx="322814" cy="15090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EAEC0278-A8C1-465D-80E5-BFFA92057269}"/>
              </a:ext>
            </a:extLst>
          </p:cNvPr>
          <p:cNvCxnSpPr>
            <a:cxnSpLocks/>
            <a:stCxn id="121" idx="6"/>
            <a:endCxn id="129" idx="3"/>
          </p:cNvCxnSpPr>
          <p:nvPr/>
        </p:nvCxnSpPr>
        <p:spPr>
          <a:xfrm flipV="1">
            <a:off x="5200841" y="1758245"/>
            <a:ext cx="172642" cy="12078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67621659-47F8-43A9-884F-0156D9B998ED}"/>
              </a:ext>
            </a:extLst>
          </p:cNvPr>
          <p:cNvCxnSpPr>
            <a:cxnSpLocks/>
          </p:cNvCxnSpPr>
          <p:nvPr/>
        </p:nvCxnSpPr>
        <p:spPr>
          <a:xfrm flipV="1">
            <a:off x="4396507" y="1728126"/>
            <a:ext cx="311143" cy="15090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B548A7DB-9E1D-4B07-8F4F-108FFF593362}"/>
              </a:ext>
            </a:extLst>
          </p:cNvPr>
          <p:cNvCxnSpPr>
            <a:cxnSpLocks/>
            <a:stCxn id="105" idx="2"/>
            <a:endCxn id="137" idx="6"/>
          </p:cNvCxnSpPr>
          <p:nvPr/>
        </p:nvCxnSpPr>
        <p:spPr>
          <a:xfrm flipH="1" flipV="1">
            <a:off x="4074715" y="1728127"/>
            <a:ext cx="236602" cy="15090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C8FB1465-1604-495A-AB71-FB3767DB5F1D}"/>
              </a:ext>
            </a:extLst>
          </p:cNvPr>
          <p:cNvCxnSpPr>
            <a:cxnSpLocks/>
            <a:stCxn id="137" idx="2"/>
            <a:endCxn id="145" idx="6"/>
          </p:cNvCxnSpPr>
          <p:nvPr/>
        </p:nvCxnSpPr>
        <p:spPr>
          <a:xfrm flipH="1">
            <a:off x="3663505" y="1728127"/>
            <a:ext cx="326021" cy="15090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826FF3B7-B961-4CA5-80C0-245E57E0F2F6}"/>
              </a:ext>
            </a:extLst>
          </p:cNvPr>
          <p:cNvCxnSpPr>
            <a:cxnSpLocks/>
            <a:stCxn id="108" idx="6"/>
            <a:endCxn id="112" idx="3"/>
          </p:cNvCxnSpPr>
          <p:nvPr/>
        </p:nvCxnSpPr>
        <p:spPr>
          <a:xfrm flipV="1">
            <a:off x="4458356" y="1423105"/>
            <a:ext cx="179352" cy="12530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81438B65-E888-4211-8503-C40E841394B3}"/>
              </a:ext>
            </a:extLst>
          </p:cNvPr>
          <p:cNvSpPr/>
          <p:nvPr/>
        </p:nvSpPr>
        <p:spPr>
          <a:xfrm>
            <a:off x="3136472" y="1260390"/>
            <a:ext cx="2856741" cy="285674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E712B723-1471-430C-9498-C9CAB4BE0439}"/>
              </a:ext>
            </a:extLst>
          </p:cNvPr>
          <p:cNvCxnSpPr>
            <a:cxnSpLocks/>
            <a:stCxn id="112" idx="6"/>
            <a:endCxn id="120" idx="2"/>
          </p:cNvCxnSpPr>
          <p:nvPr/>
        </p:nvCxnSpPr>
        <p:spPr>
          <a:xfrm>
            <a:off x="4710421" y="1392987"/>
            <a:ext cx="246377" cy="15542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435417F7-D6EB-459A-9F8B-D31572B6EE2D}"/>
              </a:ext>
            </a:extLst>
          </p:cNvPr>
          <p:cNvCxnSpPr>
            <a:cxnSpLocks/>
            <a:stCxn id="128" idx="4"/>
            <a:endCxn id="120" idx="7"/>
          </p:cNvCxnSpPr>
          <p:nvPr/>
        </p:nvCxnSpPr>
        <p:spPr>
          <a:xfrm flipH="1">
            <a:off x="5029511" y="1435581"/>
            <a:ext cx="12476" cy="8271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0F575282-1377-49BC-BE95-933C4CCE3F6A}"/>
              </a:ext>
            </a:extLst>
          </p:cNvPr>
          <p:cNvCxnSpPr>
            <a:cxnSpLocks/>
            <a:stCxn id="136" idx="5"/>
            <a:endCxn id="108" idx="1"/>
          </p:cNvCxnSpPr>
          <p:nvPr/>
        </p:nvCxnSpPr>
        <p:spPr>
          <a:xfrm>
            <a:off x="4297968" y="1423105"/>
            <a:ext cx="87674" cy="9518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34E54AEC-BC11-414A-95BE-3EE13D0C323B}"/>
              </a:ext>
            </a:extLst>
          </p:cNvPr>
          <p:cNvCxnSpPr>
            <a:cxnSpLocks/>
            <a:stCxn id="144" idx="6"/>
            <a:endCxn id="136" idx="2"/>
          </p:cNvCxnSpPr>
          <p:nvPr/>
        </p:nvCxnSpPr>
        <p:spPr>
          <a:xfrm flipV="1">
            <a:off x="3916590" y="1392987"/>
            <a:ext cx="308664" cy="15542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E7564660-EA24-4D5D-BDF8-8A2EDF76E640}"/>
              </a:ext>
            </a:extLst>
          </p:cNvPr>
          <p:cNvCxnSpPr>
            <a:cxnSpLocks/>
            <a:stCxn id="107" idx="6"/>
            <a:endCxn id="115" idx="2"/>
          </p:cNvCxnSpPr>
          <p:nvPr/>
        </p:nvCxnSpPr>
        <p:spPr>
          <a:xfrm flipV="1">
            <a:off x="4353037" y="2398405"/>
            <a:ext cx="424631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C85D6604-F7E5-48EB-9194-054C74BC1DB3}"/>
              </a:ext>
            </a:extLst>
          </p:cNvPr>
          <p:cNvCxnSpPr>
            <a:cxnSpLocks/>
            <a:stCxn id="139" idx="6"/>
            <a:endCxn id="107" idx="2"/>
          </p:cNvCxnSpPr>
          <p:nvPr/>
        </p:nvCxnSpPr>
        <p:spPr>
          <a:xfrm>
            <a:off x="3897337" y="2398405"/>
            <a:ext cx="370512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5DBE4C45-9138-406F-9220-838FBD5B73BC}"/>
              </a:ext>
            </a:extLst>
          </p:cNvPr>
          <p:cNvCxnSpPr>
            <a:cxnSpLocks/>
            <a:stCxn id="147" idx="6"/>
            <a:endCxn id="139" idx="2"/>
          </p:cNvCxnSpPr>
          <p:nvPr/>
        </p:nvCxnSpPr>
        <p:spPr>
          <a:xfrm flipV="1">
            <a:off x="3473434" y="2398405"/>
            <a:ext cx="338714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0BA1EBA7-5E89-493E-9047-9913EC49AD73}"/>
              </a:ext>
            </a:extLst>
          </p:cNvPr>
          <p:cNvCxnSpPr>
            <a:cxnSpLocks/>
            <a:stCxn id="123" idx="6"/>
            <a:endCxn id="131" idx="2"/>
          </p:cNvCxnSpPr>
          <p:nvPr/>
        </p:nvCxnSpPr>
        <p:spPr>
          <a:xfrm flipV="1">
            <a:off x="5322205" y="2398405"/>
            <a:ext cx="313769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D03903AE-F135-43B8-9016-997A2726C0D3}"/>
              </a:ext>
            </a:extLst>
          </p:cNvPr>
          <p:cNvCxnSpPr>
            <a:cxnSpLocks/>
            <a:stCxn id="148" idx="6"/>
            <a:endCxn id="140" idx="2"/>
          </p:cNvCxnSpPr>
          <p:nvPr/>
        </p:nvCxnSpPr>
        <p:spPr>
          <a:xfrm flipV="1">
            <a:off x="3487583" y="2735622"/>
            <a:ext cx="309101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19D04603-EDEB-4ED4-ACA1-05D1921702B4}"/>
              </a:ext>
            </a:extLst>
          </p:cNvPr>
          <p:cNvCxnSpPr>
            <a:cxnSpLocks/>
            <a:stCxn id="140" idx="6"/>
            <a:endCxn id="206" idx="2"/>
          </p:cNvCxnSpPr>
          <p:nvPr/>
        </p:nvCxnSpPr>
        <p:spPr>
          <a:xfrm>
            <a:off x="3881874" y="2735622"/>
            <a:ext cx="389039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BF480DFD-211F-4269-8086-A592E2275252}"/>
              </a:ext>
            </a:extLst>
          </p:cNvPr>
          <p:cNvCxnSpPr>
            <a:cxnSpLocks/>
            <a:stCxn id="206" idx="6"/>
            <a:endCxn id="116" idx="2"/>
          </p:cNvCxnSpPr>
          <p:nvPr/>
        </p:nvCxnSpPr>
        <p:spPr>
          <a:xfrm flipV="1">
            <a:off x="4356101" y="2735622"/>
            <a:ext cx="425214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2051F493-7DE9-456A-8106-AE74D948DA32}"/>
              </a:ext>
            </a:extLst>
          </p:cNvPr>
          <p:cNvCxnSpPr>
            <a:cxnSpLocks/>
            <a:stCxn id="116" idx="6"/>
            <a:endCxn id="124" idx="2"/>
          </p:cNvCxnSpPr>
          <p:nvPr/>
        </p:nvCxnSpPr>
        <p:spPr>
          <a:xfrm>
            <a:off x="4866505" y="2735622"/>
            <a:ext cx="374305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07D1F10E-E385-4BD2-AAAF-EE4366EC5B08}"/>
              </a:ext>
            </a:extLst>
          </p:cNvPr>
          <p:cNvCxnSpPr>
            <a:cxnSpLocks/>
            <a:stCxn id="124" idx="6"/>
            <a:endCxn id="132" idx="2"/>
          </p:cNvCxnSpPr>
          <p:nvPr/>
        </p:nvCxnSpPr>
        <p:spPr>
          <a:xfrm flipV="1">
            <a:off x="5325999" y="2735622"/>
            <a:ext cx="330252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E64955EF-A006-4714-BCA9-996A40A80945}"/>
              </a:ext>
            </a:extLst>
          </p:cNvPr>
          <p:cNvCxnSpPr>
            <a:cxnSpLocks/>
            <a:stCxn id="117" idx="6"/>
            <a:endCxn id="125" idx="1"/>
          </p:cNvCxnSpPr>
          <p:nvPr/>
        </p:nvCxnSpPr>
        <p:spPr>
          <a:xfrm>
            <a:off x="4859212" y="3071125"/>
            <a:ext cx="345352" cy="15787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D1B95495-7FD4-450E-A232-B382EE96B355}"/>
              </a:ext>
            </a:extLst>
          </p:cNvPr>
          <p:cNvCxnSpPr>
            <a:cxnSpLocks/>
            <a:stCxn id="125" idx="6"/>
            <a:endCxn id="133" idx="2"/>
          </p:cNvCxnSpPr>
          <p:nvPr/>
        </p:nvCxnSpPr>
        <p:spPr>
          <a:xfrm flipV="1">
            <a:off x="5277278" y="3071125"/>
            <a:ext cx="338422" cy="1879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68C1F791-9D03-4D85-A061-90EB33187EF1}"/>
              </a:ext>
            </a:extLst>
          </p:cNvPr>
          <p:cNvCxnSpPr>
            <a:cxnSpLocks/>
            <a:stCxn id="109" idx="6"/>
            <a:endCxn id="117" idx="2"/>
          </p:cNvCxnSpPr>
          <p:nvPr/>
        </p:nvCxnSpPr>
        <p:spPr>
          <a:xfrm flipV="1">
            <a:off x="4373166" y="3071125"/>
            <a:ext cx="400856" cy="1879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FA8A8E03-7BDF-4CBA-8C3C-5D84DF17569B}"/>
              </a:ext>
            </a:extLst>
          </p:cNvPr>
          <p:cNvCxnSpPr>
            <a:cxnSpLocks/>
            <a:stCxn id="141" idx="6"/>
            <a:endCxn id="109" idx="2"/>
          </p:cNvCxnSpPr>
          <p:nvPr/>
        </p:nvCxnSpPr>
        <p:spPr>
          <a:xfrm>
            <a:off x="3909226" y="3071125"/>
            <a:ext cx="378751" cy="1879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1FFA4E95-73CF-482A-8F6A-F2D0DBD0E929}"/>
              </a:ext>
            </a:extLst>
          </p:cNvPr>
          <p:cNvCxnSpPr>
            <a:cxnSpLocks/>
            <a:stCxn id="149" idx="6"/>
            <a:endCxn id="141" idx="2"/>
          </p:cNvCxnSpPr>
          <p:nvPr/>
        </p:nvCxnSpPr>
        <p:spPr>
          <a:xfrm flipV="1">
            <a:off x="3572772" y="3071125"/>
            <a:ext cx="251266" cy="1879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A3690E64-5951-4029-9BBF-EF6F45AFF696}"/>
              </a:ext>
            </a:extLst>
          </p:cNvPr>
          <p:cNvCxnSpPr>
            <a:cxnSpLocks/>
            <a:stCxn id="142" idx="6"/>
            <a:endCxn id="110" idx="2"/>
          </p:cNvCxnSpPr>
          <p:nvPr/>
        </p:nvCxnSpPr>
        <p:spPr>
          <a:xfrm>
            <a:off x="3982525" y="3407979"/>
            <a:ext cx="344835" cy="19787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ACA53CAB-A060-404A-8D5E-7FD930AEFAC0}"/>
              </a:ext>
            </a:extLst>
          </p:cNvPr>
          <p:cNvCxnSpPr>
            <a:cxnSpLocks/>
            <a:stCxn id="110" idx="6"/>
            <a:endCxn id="118" idx="3"/>
          </p:cNvCxnSpPr>
          <p:nvPr/>
        </p:nvCxnSpPr>
        <p:spPr>
          <a:xfrm flipV="1">
            <a:off x="4412550" y="3438097"/>
            <a:ext cx="339813" cy="16775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731C4041-9497-43EF-83B6-B79E683769FA}"/>
              </a:ext>
            </a:extLst>
          </p:cNvPr>
          <p:cNvCxnSpPr>
            <a:cxnSpLocks/>
            <a:stCxn id="118" idx="6"/>
            <a:endCxn id="126" idx="1"/>
          </p:cNvCxnSpPr>
          <p:nvPr/>
        </p:nvCxnSpPr>
        <p:spPr>
          <a:xfrm>
            <a:off x="4825077" y="3407979"/>
            <a:ext cx="260456" cy="16775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1065FE12-2AB7-494C-B664-DD44D520C662}"/>
              </a:ext>
            </a:extLst>
          </p:cNvPr>
          <p:cNvCxnSpPr>
            <a:cxnSpLocks/>
            <a:stCxn id="126" idx="6"/>
            <a:endCxn id="134" idx="2"/>
          </p:cNvCxnSpPr>
          <p:nvPr/>
        </p:nvCxnSpPr>
        <p:spPr>
          <a:xfrm flipV="1">
            <a:off x="5158246" y="3407979"/>
            <a:ext cx="337399" cy="19787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2E2718E9-46CF-409B-93D4-7878EC52C106}"/>
              </a:ext>
            </a:extLst>
          </p:cNvPr>
          <p:cNvCxnSpPr>
            <a:cxnSpLocks/>
            <a:stCxn id="150" idx="7"/>
            <a:endCxn id="142" idx="3"/>
          </p:cNvCxnSpPr>
          <p:nvPr/>
        </p:nvCxnSpPr>
        <p:spPr>
          <a:xfrm flipV="1">
            <a:off x="3723236" y="3438097"/>
            <a:ext cx="186576" cy="13763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09F578CB-7F19-4106-AA31-B8699845EE74}"/>
              </a:ext>
            </a:extLst>
          </p:cNvPr>
          <p:cNvCxnSpPr>
            <a:cxnSpLocks/>
            <a:stCxn id="111" idx="7"/>
            <a:endCxn id="119" idx="3"/>
          </p:cNvCxnSpPr>
          <p:nvPr/>
        </p:nvCxnSpPr>
        <p:spPr>
          <a:xfrm flipV="1">
            <a:off x="4485264" y="3823197"/>
            <a:ext cx="214148" cy="12574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6D37BAA-6F22-4BA0-B16B-C7A8FFD68263}"/>
              </a:ext>
            </a:extLst>
          </p:cNvPr>
          <p:cNvCxnSpPr>
            <a:cxnSpLocks/>
            <a:stCxn id="119" idx="5"/>
            <a:endCxn id="127" idx="1"/>
          </p:cNvCxnSpPr>
          <p:nvPr/>
        </p:nvCxnSpPr>
        <p:spPr>
          <a:xfrm>
            <a:off x="4759649" y="3823197"/>
            <a:ext cx="76735" cy="12574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F20F21F7-95DD-4F0B-BEFC-B6B704FEC8AB}"/>
              </a:ext>
            </a:extLst>
          </p:cNvPr>
          <p:cNvCxnSpPr>
            <a:cxnSpLocks/>
            <a:stCxn id="127" idx="6"/>
            <a:endCxn id="135" idx="2"/>
          </p:cNvCxnSpPr>
          <p:nvPr/>
        </p:nvCxnSpPr>
        <p:spPr>
          <a:xfrm flipV="1">
            <a:off x="4909099" y="3793078"/>
            <a:ext cx="325584" cy="18598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B056F327-895C-4530-BDB8-B7036F4C114F}"/>
              </a:ext>
            </a:extLst>
          </p:cNvPr>
          <p:cNvCxnSpPr>
            <a:cxnSpLocks/>
            <a:stCxn id="143" idx="6"/>
            <a:endCxn id="111" idx="2"/>
          </p:cNvCxnSpPr>
          <p:nvPr/>
        </p:nvCxnSpPr>
        <p:spPr>
          <a:xfrm>
            <a:off x="4154764" y="3793078"/>
            <a:ext cx="257787" cy="18598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BB61CC03-5B91-4C30-9196-7B6D261F37CF}"/>
              </a:ext>
            </a:extLst>
          </p:cNvPr>
          <p:cNvCxnSpPr>
            <a:cxnSpLocks/>
            <a:stCxn id="143" idx="4"/>
            <a:endCxn id="151" idx="0"/>
          </p:cNvCxnSpPr>
          <p:nvPr/>
        </p:nvCxnSpPr>
        <p:spPr>
          <a:xfrm flipH="1">
            <a:off x="4092146" y="3835672"/>
            <a:ext cx="20023" cy="10079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00014598-AA06-434C-A43A-1F3E54DCC517}"/>
              </a:ext>
            </a:extLst>
          </p:cNvPr>
          <p:cNvCxnSpPr>
            <a:cxnSpLocks/>
          </p:cNvCxnSpPr>
          <p:nvPr/>
        </p:nvCxnSpPr>
        <p:spPr>
          <a:xfrm flipH="1" flipV="1">
            <a:off x="4310443" y="2615970"/>
            <a:ext cx="3064" cy="259067"/>
          </a:xfrm>
          <a:prstGeom prst="straightConnector1">
            <a:avLst/>
          </a:prstGeom>
          <a:ln w="25400">
            <a:solidFill>
              <a:srgbClr val="4285F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973CA2DF-DA2C-413B-9834-7EB41BB200DF}"/>
              </a:ext>
            </a:extLst>
          </p:cNvPr>
          <p:cNvCxnSpPr>
            <a:cxnSpLocks/>
            <a:stCxn id="206" idx="4"/>
            <a:endCxn id="109" idx="0"/>
          </p:cNvCxnSpPr>
          <p:nvPr/>
        </p:nvCxnSpPr>
        <p:spPr>
          <a:xfrm>
            <a:off x="4313507" y="2960226"/>
            <a:ext cx="17065" cy="256295"/>
          </a:xfrm>
          <a:prstGeom prst="straightConnector1">
            <a:avLst/>
          </a:prstGeom>
          <a:ln w="25400">
            <a:solidFill>
              <a:srgbClr val="4285F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39E8BDE2-CB7C-4B5F-BB06-3F2C69C62710}"/>
              </a:ext>
            </a:extLst>
          </p:cNvPr>
          <p:cNvCxnSpPr>
            <a:cxnSpLocks/>
            <a:stCxn id="206" idx="6"/>
            <a:endCxn id="116" idx="2"/>
          </p:cNvCxnSpPr>
          <p:nvPr/>
        </p:nvCxnSpPr>
        <p:spPr>
          <a:xfrm flipV="1">
            <a:off x="4356101" y="2735622"/>
            <a:ext cx="425214" cy="182010"/>
          </a:xfrm>
          <a:prstGeom prst="straightConnector1">
            <a:avLst/>
          </a:prstGeom>
          <a:ln w="25400">
            <a:solidFill>
              <a:srgbClr val="4285F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5ECA2F83-A6F2-4F5E-AFAC-1A2F1763B3B3}"/>
              </a:ext>
            </a:extLst>
          </p:cNvPr>
          <p:cNvCxnSpPr>
            <a:cxnSpLocks/>
            <a:stCxn id="206" idx="2"/>
            <a:endCxn id="140" idx="6"/>
          </p:cNvCxnSpPr>
          <p:nvPr/>
        </p:nvCxnSpPr>
        <p:spPr>
          <a:xfrm flipH="1" flipV="1">
            <a:off x="3881874" y="2735622"/>
            <a:ext cx="389039" cy="182010"/>
          </a:xfrm>
          <a:prstGeom prst="straightConnector1">
            <a:avLst/>
          </a:prstGeom>
          <a:ln w="25400">
            <a:solidFill>
              <a:srgbClr val="4285F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A42194CF-9021-4D1E-A00A-BFF5A9D17257}"/>
              </a:ext>
            </a:extLst>
          </p:cNvPr>
          <p:cNvCxnSpPr>
            <a:cxnSpLocks/>
            <a:stCxn id="109" idx="6"/>
            <a:endCxn id="117" idx="2"/>
          </p:cNvCxnSpPr>
          <p:nvPr/>
        </p:nvCxnSpPr>
        <p:spPr>
          <a:xfrm flipV="1">
            <a:off x="4373166" y="3071125"/>
            <a:ext cx="400856" cy="187991"/>
          </a:xfrm>
          <a:prstGeom prst="straightConnector1">
            <a:avLst/>
          </a:prstGeom>
          <a:ln w="25400">
            <a:solidFill>
              <a:srgbClr val="4285F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F9D14BF9-1A6A-458E-96D8-186E1BFE38F5}"/>
              </a:ext>
            </a:extLst>
          </p:cNvPr>
          <p:cNvCxnSpPr>
            <a:cxnSpLocks/>
            <a:stCxn id="107" idx="2"/>
            <a:endCxn id="139" idx="6"/>
          </p:cNvCxnSpPr>
          <p:nvPr/>
        </p:nvCxnSpPr>
        <p:spPr>
          <a:xfrm flipH="1" flipV="1">
            <a:off x="3897337" y="2398405"/>
            <a:ext cx="370512" cy="174971"/>
          </a:xfrm>
          <a:prstGeom prst="straightConnector1">
            <a:avLst/>
          </a:prstGeom>
          <a:ln w="25400">
            <a:solidFill>
              <a:srgbClr val="4285F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316574F4-C9BA-41C9-AE86-4FE6C6059C52}"/>
              </a:ext>
            </a:extLst>
          </p:cNvPr>
          <p:cNvCxnSpPr>
            <a:cxnSpLocks/>
            <a:stCxn id="107" idx="0"/>
            <a:endCxn id="106" idx="4"/>
          </p:cNvCxnSpPr>
          <p:nvPr/>
        </p:nvCxnSpPr>
        <p:spPr>
          <a:xfrm flipV="1">
            <a:off x="4310443" y="2281050"/>
            <a:ext cx="7293" cy="249731"/>
          </a:xfrm>
          <a:prstGeom prst="straightConnector1">
            <a:avLst/>
          </a:prstGeom>
          <a:ln w="25400">
            <a:solidFill>
              <a:srgbClr val="4285F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59DCF399-2977-45D2-847D-340405DB46DC}"/>
              </a:ext>
            </a:extLst>
          </p:cNvPr>
          <p:cNvCxnSpPr>
            <a:cxnSpLocks/>
            <a:stCxn id="116" idx="6"/>
            <a:endCxn id="124" idx="2"/>
          </p:cNvCxnSpPr>
          <p:nvPr/>
        </p:nvCxnSpPr>
        <p:spPr>
          <a:xfrm>
            <a:off x="4866505" y="2735622"/>
            <a:ext cx="374305" cy="182010"/>
          </a:xfrm>
          <a:prstGeom prst="straightConnector1">
            <a:avLst/>
          </a:prstGeom>
          <a:ln w="25400">
            <a:solidFill>
              <a:srgbClr val="4285F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F1D390E0-5575-4521-B503-E85690176848}"/>
              </a:ext>
            </a:extLst>
          </p:cNvPr>
          <p:cNvCxnSpPr>
            <a:cxnSpLocks/>
            <a:stCxn id="116" idx="0"/>
            <a:endCxn id="115" idx="4"/>
          </p:cNvCxnSpPr>
          <p:nvPr/>
        </p:nvCxnSpPr>
        <p:spPr>
          <a:xfrm flipH="1" flipV="1">
            <a:off x="4820263" y="2440999"/>
            <a:ext cx="3648" cy="252028"/>
          </a:xfrm>
          <a:prstGeom prst="straightConnector1">
            <a:avLst/>
          </a:prstGeom>
          <a:ln w="25400">
            <a:solidFill>
              <a:srgbClr val="4285F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06B107D4-003F-4F85-9435-1C0FF5458E29}"/>
              </a:ext>
            </a:extLst>
          </p:cNvPr>
          <p:cNvCxnSpPr>
            <a:cxnSpLocks/>
            <a:stCxn id="116" idx="4"/>
            <a:endCxn id="117" idx="0"/>
          </p:cNvCxnSpPr>
          <p:nvPr/>
        </p:nvCxnSpPr>
        <p:spPr>
          <a:xfrm flipH="1">
            <a:off x="4816617" y="2778216"/>
            <a:ext cx="7293" cy="250314"/>
          </a:xfrm>
          <a:prstGeom prst="straightConnector1">
            <a:avLst/>
          </a:prstGeom>
          <a:ln w="25400">
            <a:solidFill>
              <a:srgbClr val="4285F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58E578F-1CD9-44B0-B501-0BCCED0CBDB2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4337791" y="3301710"/>
            <a:ext cx="32165" cy="261549"/>
          </a:xfrm>
          <a:prstGeom prst="straightConnector1">
            <a:avLst/>
          </a:prstGeom>
          <a:ln w="25400">
            <a:solidFill>
              <a:srgbClr val="4285F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778A4D32-CA96-4EBB-BC96-ACD04F057752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 flipV="1">
            <a:off x="3909226" y="3071125"/>
            <a:ext cx="378751" cy="187991"/>
          </a:xfrm>
          <a:prstGeom prst="straightConnector1">
            <a:avLst/>
          </a:prstGeom>
          <a:ln w="25400">
            <a:solidFill>
              <a:srgbClr val="4285F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58895BF3-E47C-46F8-9ACB-D93C4225CF86}"/>
              </a:ext>
            </a:extLst>
          </p:cNvPr>
          <p:cNvCxnSpPr>
            <a:cxnSpLocks/>
            <a:stCxn id="107" idx="6"/>
            <a:endCxn id="115" idx="2"/>
          </p:cNvCxnSpPr>
          <p:nvPr/>
        </p:nvCxnSpPr>
        <p:spPr>
          <a:xfrm flipV="1">
            <a:off x="4353037" y="2398405"/>
            <a:ext cx="424631" cy="174971"/>
          </a:xfrm>
          <a:prstGeom prst="straightConnector1">
            <a:avLst/>
          </a:prstGeom>
          <a:ln w="25400">
            <a:solidFill>
              <a:srgbClr val="4285F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椭圆 205">
            <a:extLst>
              <a:ext uri="{FF2B5EF4-FFF2-40B4-BE49-F238E27FC236}">
                <a16:creationId xmlns:a16="http://schemas.microsoft.com/office/drawing/2014/main" id="{F78A7AAB-E96E-4498-B84B-29638F2F458A}"/>
              </a:ext>
            </a:extLst>
          </p:cNvPr>
          <p:cNvSpPr/>
          <p:nvPr/>
        </p:nvSpPr>
        <p:spPr>
          <a:xfrm>
            <a:off x="4270913" y="2875037"/>
            <a:ext cx="85189" cy="8518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E4DE2DE7-44A1-4E8A-8A49-267C3ED439B2}"/>
              </a:ext>
            </a:extLst>
          </p:cNvPr>
          <p:cNvCxnSpPr>
            <a:cxnSpLocks/>
            <a:stCxn id="140" idx="2"/>
            <a:endCxn id="148" idx="6"/>
          </p:cNvCxnSpPr>
          <p:nvPr/>
        </p:nvCxnSpPr>
        <p:spPr>
          <a:xfrm flipH="1">
            <a:off x="3487583" y="2735622"/>
            <a:ext cx="309101" cy="182010"/>
          </a:xfrm>
          <a:prstGeom prst="straightConnector1">
            <a:avLst/>
          </a:prstGeom>
          <a:ln w="25400">
            <a:solidFill>
              <a:srgbClr val="4285F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A0BC57F7-16D4-4C90-9E13-C8D1D01A3F2A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3838075" y="2776867"/>
            <a:ext cx="28557" cy="251664"/>
          </a:xfrm>
          <a:prstGeom prst="straightConnector1">
            <a:avLst/>
          </a:prstGeom>
          <a:ln w="25400">
            <a:solidFill>
              <a:srgbClr val="4285F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857939D5-B4FD-455C-B48B-324CE81627C6}"/>
              </a:ext>
            </a:extLst>
          </p:cNvPr>
          <p:cNvCxnSpPr>
            <a:cxnSpLocks/>
            <a:stCxn id="140" idx="0"/>
          </p:cNvCxnSpPr>
          <p:nvPr/>
        </p:nvCxnSpPr>
        <p:spPr>
          <a:xfrm flipV="1">
            <a:off x="3839279" y="2443697"/>
            <a:ext cx="12545" cy="249330"/>
          </a:xfrm>
          <a:prstGeom prst="straightConnector1">
            <a:avLst/>
          </a:prstGeom>
          <a:ln w="25400">
            <a:solidFill>
              <a:srgbClr val="4285F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432F2A43-75C6-410E-994C-50B99217E0EF}"/>
              </a:ext>
            </a:extLst>
          </p:cNvPr>
          <p:cNvSpPr txBox="1"/>
          <p:nvPr/>
        </p:nvSpPr>
        <p:spPr>
          <a:xfrm>
            <a:off x="183915" y="4508152"/>
            <a:ext cx="2717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通告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</a:t>
            </a: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442E09CF-9A45-4D8F-8A72-E8BEB0C9E4F7}"/>
              </a:ext>
            </a:extLst>
          </p:cNvPr>
          <p:cNvSpPr txBox="1"/>
          <p:nvPr/>
        </p:nvSpPr>
        <p:spPr>
          <a:xfrm>
            <a:off x="3167472" y="4231856"/>
            <a:ext cx="2635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任意节点实时维护周边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N+1=2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跳内链路状态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跳以外链路正常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4" name="椭圆 323">
            <a:extLst>
              <a:ext uri="{FF2B5EF4-FFF2-40B4-BE49-F238E27FC236}">
                <a16:creationId xmlns:a16="http://schemas.microsoft.com/office/drawing/2014/main" id="{325D79BF-4F15-4EBD-965C-7950DAA4C9A8}"/>
              </a:ext>
            </a:extLst>
          </p:cNvPr>
          <p:cNvSpPr/>
          <p:nvPr/>
        </p:nvSpPr>
        <p:spPr>
          <a:xfrm>
            <a:off x="7401011" y="1272012"/>
            <a:ext cx="508095" cy="2826855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椭圆 324">
            <a:extLst>
              <a:ext uri="{FF2B5EF4-FFF2-40B4-BE49-F238E27FC236}">
                <a16:creationId xmlns:a16="http://schemas.microsoft.com/office/drawing/2014/main" id="{4927374D-BEFF-463B-99C0-751A905848A6}"/>
              </a:ext>
            </a:extLst>
          </p:cNvPr>
          <p:cNvSpPr/>
          <p:nvPr/>
        </p:nvSpPr>
        <p:spPr>
          <a:xfrm>
            <a:off x="6934489" y="1272012"/>
            <a:ext cx="1436522" cy="2826855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>
            <a:extLst>
              <a:ext uri="{FF2B5EF4-FFF2-40B4-BE49-F238E27FC236}">
                <a16:creationId xmlns:a16="http://schemas.microsoft.com/office/drawing/2014/main" id="{3B52D1B6-3091-40B4-8E44-2B46A2C943BC}"/>
              </a:ext>
            </a:extLst>
          </p:cNvPr>
          <p:cNvSpPr/>
          <p:nvPr/>
        </p:nvSpPr>
        <p:spPr>
          <a:xfrm>
            <a:off x="6528012" y="1272012"/>
            <a:ext cx="2249474" cy="2826855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椭圆 326">
            <a:extLst>
              <a:ext uri="{FF2B5EF4-FFF2-40B4-BE49-F238E27FC236}">
                <a16:creationId xmlns:a16="http://schemas.microsoft.com/office/drawing/2014/main" id="{347F871D-78DE-4A3C-8D00-9E0FE14453FB}"/>
              </a:ext>
            </a:extLst>
          </p:cNvPr>
          <p:cNvSpPr/>
          <p:nvPr/>
        </p:nvSpPr>
        <p:spPr>
          <a:xfrm>
            <a:off x="7401876" y="1842031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椭圆 327">
            <a:extLst>
              <a:ext uri="{FF2B5EF4-FFF2-40B4-BE49-F238E27FC236}">
                <a16:creationId xmlns:a16="http://schemas.microsoft.com/office/drawing/2014/main" id="{01FB4CBA-1AB2-424C-8112-2EEBEE118B70}"/>
              </a:ext>
            </a:extLst>
          </p:cNvPr>
          <p:cNvSpPr/>
          <p:nvPr/>
        </p:nvSpPr>
        <p:spPr>
          <a:xfrm>
            <a:off x="7366079" y="2197697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椭圆 328">
            <a:extLst>
              <a:ext uri="{FF2B5EF4-FFF2-40B4-BE49-F238E27FC236}">
                <a16:creationId xmlns:a16="http://schemas.microsoft.com/office/drawing/2014/main" id="{FAA00397-0122-4C66-A4D8-610DC7723DAC}"/>
              </a:ext>
            </a:extLst>
          </p:cNvPr>
          <p:cNvSpPr/>
          <p:nvPr/>
        </p:nvSpPr>
        <p:spPr>
          <a:xfrm>
            <a:off x="7358862" y="252911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椭圆 329">
            <a:extLst>
              <a:ext uri="{FF2B5EF4-FFF2-40B4-BE49-F238E27FC236}">
                <a16:creationId xmlns:a16="http://schemas.microsoft.com/office/drawing/2014/main" id="{0A820F41-B781-4133-950C-FB424B9A83FD}"/>
              </a:ext>
            </a:extLst>
          </p:cNvPr>
          <p:cNvSpPr/>
          <p:nvPr/>
        </p:nvSpPr>
        <p:spPr>
          <a:xfrm>
            <a:off x="7463079" y="1514872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椭圆 330">
            <a:extLst>
              <a:ext uri="{FF2B5EF4-FFF2-40B4-BE49-F238E27FC236}">
                <a16:creationId xmlns:a16="http://schemas.microsoft.com/office/drawing/2014/main" id="{CAC15849-B6EC-410F-B4C2-2A49590CF49A}"/>
              </a:ext>
            </a:extLst>
          </p:cNvPr>
          <p:cNvSpPr/>
          <p:nvPr/>
        </p:nvSpPr>
        <p:spPr>
          <a:xfrm>
            <a:off x="7378781" y="3207679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椭圆 331">
            <a:extLst>
              <a:ext uri="{FF2B5EF4-FFF2-40B4-BE49-F238E27FC236}">
                <a16:creationId xmlns:a16="http://schemas.microsoft.com/office/drawing/2014/main" id="{CB505613-CF9B-4992-A3BE-4ABC98555614}"/>
              </a:ext>
            </a:extLst>
          </p:cNvPr>
          <p:cNvSpPr/>
          <p:nvPr/>
        </p:nvSpPr>
        <p:spPr>
          <a:xfrm>
            <a:off x="7417753" y="3550790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椭圆 332">
            <a:extLst>
              <a:ext uri="{FF2B5EF4-FFF2-40B4-BE49-F238E27FC236}">
                <a16:creationId xmlns:a16="http://schemas.microsoft.com/office/drawing/2014/main" id="{F5A625D2-3611-4464-B13C-38CC2FC3EBBE}"/>
              </a:ext>
            </a:extLst>
          </p:cNvPr>
          <p:cNvSpPr/>
          <p:nvPr/>
        </p:nvSpPr>
        <p:spPr>
          <a:xfrm>
            <a:off x="7502050" y="3920096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椭圆 333">
            <a:extLst>
              <a:ext uri="{FF2B5EF4-FFF2-40B4-BE49-F238E27FC236}">
                <a16:creationId xmlns:a16="http://schemas.microsoft.com/office/drawing/2014/main" id="{F1D22BD7-9846-41FB-B89C-F0C46436AA69}"/>
              </a:ext>
            </a:extLst>
          </p:cNvPr>
          <p:cNvSpPr/>
          <p:nvPr/>
        </p:nvSpPr>
        <p:spPr>
          <a:xfrm>
            <a:off x="7712507" y="1361072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>
            <a:extLst>
              <a:ext uri="{FF2B5EF4-FFF2-40B4-BE49-F238E27FC236}">
                <a16:creationId xmlns:a16="http://schemas.microsoft.com/office/drawing/2014/main" id="{395771A9-62F6-498D-B4BD-8D430C4C0D80}"/>
              </a:ext>
            </a:extLst>
          </p:cNvPr>
          <p:cNvSpPr/>
          <p:nvPr/>
        </p:nvSpPr>
        <p:spPr>
          <a:xfrm>
            <a:off x="7794062" y="1692706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椭圆 335">
            <a:extLst>
              <a:ext uri="{FF2B5EF4-FFF2-40B4-BE49-F238E27FC236}">
                <a16:creationId xmlns:a16="http://schemas.microsoft.com/office/drawing/2014/main" id="{45B57614-B15F-49C1-B78C-AC5C45CC29D2}"/>
              </a:ext>
            </a:extLst>
          </p:cNvPr>
          <p:cNvSpPr/>
          <p:nvPr/>
        </p:nvSpPr>
        <p:spPr>
          <a:xfrm>
            <a:off x="7847039" y="2024339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>
            <a:extLst>
              <a:ext uri="{FF2B5EF4-FFF2-40B4-BE49-F238E27FC236}">
                <a16:creationId xmlns:a16="http://schemas.microsoft.com/office/drawing/2014/main" id="{DD9D5502-2FEE-41D4-8CEC-97CCB072A7B4}"/>
              </a:ext>
            </a:extLst>
          </p:cNvPr>
          <p:cNvSpPr/>
          <p:nvPr/>
        </p:nvSpPr>
        <p:spPr>
          <a:xfrm>
            <a:off x="7863348" y="235597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椭圆 337">
            <a:extLst>
              <a:ext uri="{FF2B5EF4-FFF2-40B4-BE49-F238E27FC236}">
                <a16:creationId xmlns:a16="http://schemas.microsoft.com/office/drawing/2014/main" id="{DDE521B5-ACCF-40E4-815E-C146FE8392F0}"/>
              </a:ext>
            </a:extLst>
          </p:cNvPr>
          <p:cNvSpPr/>
          <p:nvPr/>
        </p:nvSpPr>
        <p:spPr>
          <a:xfrm>
            <a:off x="7866958" y="2689662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椭圆 338">
            <a:extLst>
              <a:ext uri="{FF2B5EF4-FFF2-40B4-BE49-F238E27FC236}">
                <a16:creationId xmlns:a16="http://schemas.microsoft.com/office/drawing/2014/main" id="{C28EA3DA-666F-4882-A332-A5912D1EF050}"/>
              </a:ext>
            </a:extLst>
          </p:cNvPr>
          <p:cNvSpPr/>
          <p:nvPr/>
        </p:nvSpPr>
        <p:spPr>
          <a:xfrm>
            <a:off x="7859741" y="3021655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椭圆 339">
            <a:extLst>
              <a:ext uri="{FF2B5EF4-FFF2-40B4-BE49-F238E27FC236}">
                <a16:creationId xmlns:a16="http://schemas.microsoft.com/office/drawing/2014/main" id="{16E2B12D-AFF3-48EA-B2B4-4CA930B604C9}"/>
              </a:ext>
            </a:extLst>
          </p:cNvPr>
          <p:cNvSpPr/>
          <p:nvPr/>
        </p:nvSpPr>
        <p:spPr>
          <a:xfrm>
            <a:off x="7825964" y="3354984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椭圆 340">
            <a:extLst>
              <a:ext uri="{FF2B5EF4-FFF2-40B4-BE49-F238E27FC236}">
                <a16:creationId xmlns:a16="http://schemas.microsoft.com/office/drawing/2014/main" id="{A1A24434-56A1-4040-9A32-1C93E4C5369D}"/>
              </a:ext>
            </a:extLst>
          </p:cNvPr>
          <p:cNvSpPr/>
          <p:nvPr/>
        </p:nvSpPr>
        <p:spPr>
          <a:xfrm>
            <a:off x="7773566" y="3736055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椭圆 341">
            <a:extLst>
              <a:ext uri="{FF2B5EF4-FFF2-40B4-BE49-F238E27FC236}">
                <a16:creationId xmlns:a16="http://schemas.microsoft.com/office/drawing/2014/main" id="{2F3330B1-EF2E-4F8E-8EF0-4A605E9FBF5E}"/>
              </a:ext>
            </a:extLst>
          </p:cNvPr>
          <p:cNvSpPr/>
          <p:nvPr/>
        </p:nvSpPr>
        <p:spPr>
          <a:xfrm>
            <a:off x="8040604" y="1514872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椭圆 342">
            <a:extLst>
              <a:ext uri="{FF2B5EF4-FFF2-40B4-BE49-F238E27FC236}">
                <a16:creationId xmlns:a16="http://schemas.microsoft.com/office/drawing/2014/main" id="{D744DA2F-C690-4360-8C77-E2A35F54420D}"/>
              </a:ext>
            </a:extLst>
          </p:cNvPr>
          <p:cNvSpPr/>
          <p:nvPr/>
        </p:nvSpPr>
        <p:spPr>
          <a:xfrm>
            <a:off x="8197797" y="1842031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椭圆 343">
            <a:extLst>
              <a:ext uri="{FF2B5EF4-FFF2-40B4-BE49-F238E27FC236}">
                <a16:creationId xmlns:a16="http://schemas.microsoft.com/office/drawing/2014/main" id="{8B51037D-1676-4E0E-90D5-26B918B5A43A}"/>
              </a:ext>
            </a:extLst>
          </p:cNvPr>
          <p:cNvSpPr/>
          <p:nvPr/>
        </p:nvSpPr>
        <p:spPr>
          <a:xfrm>
            <a:off x="8291331" y="2197697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椭圆 344">
            <a:extLst>
              <a:ext uri="{FF2B5EF4-FFF2-40B4-BE49-F238E27FC236}">
                <a16:creationId xmlns:a16="http://schemas.microsoft.com/office/drawing/2014/main" id="{D802BCC4-E6D3-4A00-9D0C-46F53FDB22E9}"/>
              </a:ext>
            </a:extLst>
          </p:cNvPr>
          <p:cNvSpPr/>
          <p:nvPr/>
        </p:nvSpPr>
        <p:spPr>
          <a:xfrm>
            <a:off x="8317891" y="252911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椭圆 345">
            <a:extLst>
              <a:ext uri="{FF2B5EF4-FFF2-40B4-BE49-F238E27FC236}">
                <a16:creationId xmlns:a16="http://schemas.microsoft.com/office/drawing/2014/main" id="{3F012617-7585-4EE8-9099-973EE23E2827}"/>
              </a:ext>
            </a:extLst>
          </p:cNvPr>
          <p:cNvSpPr/>
          <p:nvPr/>
        </p:nvSpPr>
        <p:spPr>
          <a:xfrm>
            <a:off x="8321645" y="2869768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椭圆 346">
            <a:extLst>
              <a:ext uri="{FF2B5EF4-FFF2-40B4-BE49-F238E27FC236}">
                <a16:creationId xmlns:a16="http://schemas.microsoft.com/office/drawing/2014/main" id="{4D3F5C72-FC50-4A82-8B41-8CCAAD20C04D}"/>
              </a:ext>
            </a:extLst>
          </p:cNvPr>
          <p:cNvSpPr/>
          <p:nvPr/>
        </p:nvSpPr>
        <p:spPr>
          <a:xfrm>
            <a:off x="8273433" y="3207679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椭圆 347">
            <a:extLst>
              <a:ext uri="{FF2B5EF4-FFF2-40B4-BE49-F238E27FC236}">
                <a16:creationId xmlns:a16="http://schemas.microsoft.com/office/drawing/2014/main" id="{525B56CB-A175-4BEC-8E22-F5E71F913424}"/>
              </a:ext>
            </a:extLst>
          </p:cNvPr>
          <p:cNvSpPr/>
          <p:nvPr/>
        </p:nvSpPr>
        <p:spPr>
          <a:xfrm>
            <a:off x="8155648" y="3550790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椭圆 348">
            <a:extLst>
              <a:ext uri="{FF2B5EF4-FFF2-40B4-BE49-F238E27FC236}">
                <a16:creationId xmlns:a16="http://schemas.microsoft.com/office/drawing/2014/main" id="{0073A0AF-2871-424B-8879-C39F1C7370A0}"/>
              </a:ext>
            </a:extLst>
          </p:cNvPr>
          <p:cNvSpPr/>
          <p:nvPr/>
        </p:nvSpPr>
        <p:spPr>
          <a:xfrm>
            <a:off x="7909106" y="3920096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椭圆 349">
            <a:extLst>
              <a:ext uri="{FF2B5EF4-FFF2-40B4-BE49-F238E27FC236}">
                <a16:creationId xmlns:a16="http://schemas.microsoft.com/office/drawing/2014/main" id="{2E7D0228-CD84-4A24-B608-972DACAC6FFA}"/>
              </a:ext>
            </a:extLst>
          </p:cNvPr>
          <p:cNvSpPr/>
          <p:nvPr/>
        </p:nvSpPr>
        <p:spPr>
          <a:xfrm>
            <a:off x="8082753" y="1361072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椭圆 350">
            <a:extLst>
              <a:ext uri="{FF2B5EF4-FFF2-40B4-BE49-F238E27FC236}">
                <a16:creationId xmlns:a16="http://schemas.microsoft.com/office/drawing/2014/main" id="{2FA7B465-7E1B-41CB-9818-278C623E8BCD}"/>
              </a:ext>
            </a:extLst>
          </p:cNvPr>
          <p:cNvSpPr/>
          <p:nvPr/>
        </p:nvSpPr>
        <p:spPr>
          <a:xfrm>
            <a:off x="8440585" y="1692706"/>
            <a:ext cx="84298" cy="84298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椭圆 351">
            <a:extLst>
              <a:ext uri="{FF2B5EF4-FFF2-40B4-BE49-F238E27FC236}">
                <a16:creationId xmlns:a16="http://schemas.microsoft.com/office/drawing/2014/main" id="{80B22A13-A5CF-410A-BF04-6D3BC9056E48}"/>
              </a:ext>
            </a:extLst>
          </p:cNvPr>
          <p:cNvSpPr/>
          <p:nvPr/>
        </p:nvSpPr>
        <p:spPr>
          <a:xfrm>
            <a:off x="8617552" y="2024339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椭圆 352">
            <a:extLst>
              <a:ext uri="{FF2B5EF4-FFF2-40B4-BE49-F238E27FC236}">
                <a16:creationId xmlns:a16="http://schemas.microsoft.com/office/drawing/2014/main" id="{D467435D-9DE8-459D-8DB5-D2919D26369A}"/>
              </a:ext>
            </a:extLst>
          </p:cNvPr>
          <p:cNvSpPr/>
          <p:nvPr/>
        </p:nvSpPr>
        <p:spPr>
          <a:xfrm>
            <a:off x="8712676" y="235597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椭圆 353">
            <a:extLst>
              <a:ext uri="{FF2B5EF4-FFF2-40B4-BE49-F238E27FC236}">
                <a16:creationId xmlns:a16="http://schemas.microsoft.com/office/drawing/2014/main" id="{1A8FC460-23FA-4601-A6DB-9FF9BBE5695F}"/>
              </a:ext>
            </a:extLst>
          </p:cNvPr>
          <p:cNvSpPr/>
          <p:nvPr/>
        </p:nvSpPr>
        <p:spPr>
          <a:xfrm>
            <a:off x="8732741" y="2689662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>
            <a:extLst>
              <a:ext uri="{FF2B5EF4-FFF2-40B4-BE49-F238E27FC236}">
                <a16:creationId xmlns:a16="http://schemas.microsoft.com/office/drawing/2014/main" id="{294B525F-A5AA-440E-B036-BCF2525BAD01}"/>
              </a:ext>
            </a:extLst>
          </p:cNvPr>
          <p:cNvSpPr/>
          <p:nvPr/>
        </p:nvSpPr>
        <p:spPr>
          <a:xfrm>
            <a:off x="8692613" y="3021655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椭圆 355">
            <a:extLst>
              <a:ext uri="{FF2B5EF4-FFF2-40B4-BE49-F238E27FC236}">
                <a16:creationId xmlns:a16="http://schemas.microsoft.com/office/drawing/2014/main" id="{58E53492-3878-4684-892B-A3128BDECA08}"/>
              </a:ext>
            </a:extLst>
          </p:cNvPr>
          <p:cNvSpPr/>
          <p:nvPr/>
        </p:nvSpPr>
        <p:spPr>
          <a:xfrm>
            <a:off x="8573816" y="3354984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椭圆 356">
            <a:extLst>
              <a:ext uri="{FF2B5EF4-FFF2-40B4-BE49-F238E27FC236}">
                <a16:creationId xmlns:a16="http://schemas.microsoft.com/office/drawing/2014/main" id="{2643422C-ECA5-43E7-A3A7-6D60A312849E}"/>
              </a:ext>
            </a:extLst>
          </p:cNvPr>
          <p:cNvSpPr/>
          <p:nvPr/>
        </p:nvSpPr>
        <p:spPr>
          <a:xfrm>
            <a:off x="8315582" y="3736055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椭圆 357">
            <a:extLst>
              <a:ext uri="{FF2B5EF4-FFF2-40B4-BE49-F238E27FC236}">
                <a16:creationId xmlns:a16="http://schemas.microsoft.com/office/drawing/2014/main" id="{F9E83901-1396-49A4-8B46-39C921E7FC81}"/>
              </a:ext>
            </a:extLst>
          </p:cNvPr>
          <p:cNvSpPr/>
          <p:nvPr/>
        </p:nvSpPr>
        <p:spPr>
          <a:xfrm>
            <a:off x="7316713" y="1361072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椭圆 358">
            <a:extLst>
              <a:ext uri="{FF2B5EF4-FFF2-40B4-BE49-F238E27FC236}">
                <a16:creationId xmlns:a16="http://schemas.microsoft.com/office/drawing/2014/main" id="{5732863B-8182-4771-9C2C-8412C1B0CDAE}"/>
              </a:ext>
            </a:extLst>
          </p:cNvPr>
          <p:cNvSpPr/>
          <p:nvPr/>
        </p:nvSpPr>
        <p:spPr>
          <a:xfrm>
            <a:off x="7083452" y="1692706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椭圆 359">
            <a:extLst>
              <a:ext uri="{FF2B5EF4-FFF2-40B4-BE49-F238E27FC236}">
                <a16:creationId xmlns:a16="http://schemas.microsoft.com/office/drawing/2014/main" id="{38448728-8AFA-462F-A52E-2A318760705E}"/>
              </a:ext>
            </a:extLst>
          </p:cNvPr>
          <p:cNvSpPr/>
          <p:nvPr/>
        </p:nvSpPr>
        <p:spPr>
          <a:xfrm>
            <a:off x="6961338" y="2024339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椭圆 360">
            <a:extLst>
              <a:ext uri="{FF2B5EF4-FFF2-40B4-BE49-F238E27FC236}">
                <a16:creationId xmlns:a16="http://schemas.microsoft.com/office/drawing/2014/main" id="{3D0730DF-B00D-492A-90F4-D7871848D47C}"/>
              </a:ext>
            </a:extLst>
          </p:cNvPr>
          <p:cNvSpPr/>
          <p:nvPr/>
        </p:nvSpPr>
        <p:spPr>
          <a:xfrm>
            <a:off x="6907929" y="235597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>
            <a:extLst>
              <a:ext uri="{FF2B5EF4-FFF2-40B4-BE49-F238E27FC236}">
                <a16:creationId xmlns:a16="http://schemas.microsoft.com/office/drawing/2014/main" id="{AD41241D-F81E-4C01-86EE-A22AB988C6DB}"/>
              </a:ext>
            </a:extLst>
          </p:cNvPr>
          <p:cNvSpPr/>
          <p:nvPr/>
        </p:nvSpPr>
        <p:spPr>
          <a:xfrm>
            <a:off x="6892627" y="2689662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>
            <a:extLst>
              <a:ext uri="{FF2B5EF4-FFF2-40B4-BE49-F238E27FC236}">
                <a16:creationId xmlns:a16="http://schemas.microsoft.com/office/drawing/2014/main" id="{3C6A859D-19A2-4776-89B1-C63B1629A2FB}"/>
              </a:ext>
            </a:extLst>
          </p:cNvPr>
          <p:cNvSpPr/>
          <p:nvPr/>
        </p:nvSpPr>
        <p:spPr>
          <a:xfrm>
            <a:off x="6919694" y="3021655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>
            <a:extLst>
              <a:ext uri="{FF2B5EF4-FFF2-40B4-BE49-F238E27FC236}">
                <a16:creationId xmlns:a16="http://schemas.microsoft.com/office/drawing/2014/main" id="{67D9D45C-3854-4BA9-8DFD-238FF425508E}"/>
              </a:ext>
            </a:extLst>
          </p:cNvPr>
          <p:cNvSpPr/>
          <p:nvPr/>
        </p:nvSpPr>
        <p:spPr>
          <a:xfrm>
            <a:off x="6992227" y="3354984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椭圆 364">
            <a:extLst>
              <a:ext uri="{FF2B5EF4-FFF2-40B4-BE49-F238E27FC236}">
                <a16:creationId xmlns:a16="http://schemas.microsoft.com/office/drawing/2014/main" id="{73205D22-7020-4C94-944B-9A8FF28EF769}"/>
              </a:ext>
            </a:extLst>
          </p:cNvPr>
          <p:cNvSpPr/>
          <p:nvPr/>
        </p:nvSpPr>
        <p:spPr>
          <a:xfrm>
            <a:off x="7162663" y="3736055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椭圆 365">
            <a:extLst>
              <a:ext uri="{FF2B5EF4-FFF2-40B4-BE49-F238E27FC236}">
                <a16:creationId xmlns:a16="http://schemas.microsoft.com/office/drawing/2014/main" id="{4A87992A-B1C3-49B6-A8B9-50B39DDBC58E}"/>
              </a:ext>
            </a:extLst>
          </p:cNvPr>
          <p:cNvSpPr/>
          <p:nvPr/>
        </p:nvSpPr>
        <p:spPr>
          <a:xfrm>
            <a:off x="6926981" y="1514872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椭圆 366">
            <a:extLst>
              <a:ext uri="{FF2B5EF4-FFF2-40B4-BE49-F238E27FC236}">
                <a16:creationId xmlns:a16="http://schemas.microsoft.com/office/drawing/2014/main" id="{658913DE-6986-44EE-9399-CE96BD12BE50}"/>
              </a:ext>
            </a:extLst>
          </p:cNvPr>
          <p:cNvSpPr/>
          <p:nvPr/>
        </p:nvSpPr>
        <p:spPr>
          <a:xfrm>
            <a:off x="6676545" y="1842031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椭圆 367">
            <a:extLst>
              <a:ext uri="{FF2B5EF4-FFF2-40B4-BE49-F238E27FC236}">
                <a16:creationId xmlns:a16="http://schemas.microsoft.com/office/drawing/2014/main" id="{4B7C29B0-C45F-4A57-BD64-6A1C5C56BE80}"/>
              </a:ext>
            </a:extLst>
          </p:cNvPr>
          <p:cNvSpPr/>
          <p:nvPr/>
        </p:nvSpPr>
        <p:spPr>
          <a:xfrm>
            <a:off x="6550674" y="2197697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椭圆 368">
            <a:extLst>
              <a:ext uri="{FF2B5EF4-FFF2-40B4-BE49-F238E27FC236}">
                <a16:creationId xmlns:a16="http://schemas.microsoft.com/office/drawing/2014/main" id="{013C25AB-C497-4989-97E6-F77C15CB00B4}"/>
              </a:ext>
            </a:extLst>
          </p:cNvPr>
          <p:cNvSpPr/>
          <p:nvPr/>
        </p:nvSpPr>
        <p:spPr>
          <a:xfrm>
            <a:off x="6488461" y="252911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椭圆 369">
            <a:extLst>
              <a:ext uri="{FF2B5EF4-FFF2-40B4-BE49-F238E27FC236}">
                <a16:creationId xmlns:a16="http://schemas.microsoft.com/office/drawing/2014/main" id="{B6EB734B-379D-4FEE-A1BC-1F250A14F7D1}"/>
              </a:ext>
            </a:extLst>
          </p:cNvPr>
          <p:cNvSpPr/>
          <p:nvPr/>
        </p:nvSpPr>
        <p:spPr>
          <a:xfrm>
            <a:off x="6502462" y="2869768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椭圆 370">
            <a:extLst>
              <a:ext uri="{FF2B5EF4-FFF2-40B4-BE49-F238E27FC236}">
                <a16:creationId xmlns:a16="http://schemas.microsoft.com/office/drawing/2014/main" id="{B7AD7C78-2766-4502-A54A-EBC4E7229020}"/>
              </a:ext>
            </a:extLst>
          </p:cNvPr>
          <p:cNvSpPr/>
          <p:nvPr/>
        </p:nvSpPr>
        <p:spPr>
          <a:xfrm>
            <a:off x="6586760" y="3207679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椭圆 371">
            <a:extLst>
              <a:ext uri="{FF2B5EF4-FFF2-40B4-BE49-F238E27FC236}">
                <a16:creationId xmlns:a16="http://schemas.microsoft.com/office/drawing/2014/main" id="{6B6C2729-7FFA-4D86-A3D9-45AF1D1C137C}"/>
              </a:ext>
            </a:extLst>
          </p:cNvPr>
          <p:cNvSpPr/>
          <p:nvPr/>
        </p:nvSpPr>
        <p:spPr>
          <a:xfrm>
            <a:off x="6747994" y="3550790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椭圆 372">
            <a:extLst>
              <a:ext uri="{FF2B5EF4-FFF2-40B4-BE49-F238E27FC236}">
                <a16:creationId xmlns:a16="http://schemas.microsoft.com/office/drawing/2014/main" id="{069D4819-29DB-4199-8909-C84FE39E0A78}"/>
              </a:ext>
            </a:extLst>
          </p:cNvPr>
          <p:cNvSpPr/>
          <p:nvPr/>
        </p:nvSpPr>
        <p:spPr>
          <a:xfrm>
            <a:off x="7142849" y="3920096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4" name="直接连接符 373">
            <a:extLst>
              <a:ext uri="{FF2B5EF4-FFF2-40B4-BE49-F238E27FC236}">
                <a16:creationId xmlns:a16="http://schemas.microsoft.com/office/drawing/2014/main" id="{A8141635-4923-4182-9861-139589ED68E1}"/>
              </a:ext>
            </a:extLst>
          </p:cNvPr>
          <p:cNvCxnSpPr>
            <a:cxnSpLocks/>
            <a:stCxn id="337" idx="6"/>
            <a:endCxn id="345" idx="2"/>
          </p:cNvCxnSpPr>
          <p:nvPr/>
        </p:nvCxnSpPr>
        <p:spPr>
          <a:xfrm>
            <a:off x="7947646" y="2398122"/>
            <a:ext cx="370245" cy="1731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5" name="直接连接符 374">
            <a:extLst>
              <a:ext uri="{FF2B5EF4-FFF2-40B4-BE49-F238E27FC236}">
                <a16:creationId xmlns:a16="http://schemas.microsoft.com/office/drawing/2014/main" id="{1366F0C2-3BCC-42AF-97D2-3AB78627E494}"/>
              </a:ext>
            </a:extLst>
          </p:cNvPr>
          <p:cNvCxnSpPr>
            <a:cxnSpLocks/>
            <a:stCxn id="344" idx="6"/>
            <a:endCxn id="352" idx="3"/>
          </p:cNvCxnSpPr>
          <p:nvPr/>
        </p:nvCxnSpPr>
        <p:spPr>
          <a:xfrm flipV="1">
            <a:off x="8375629" y="2096292"/>
            <a:ext cx="254267" cy="14355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6" name="直接连接符 375">
            <a:extLst>
              <a:ext uri="{FF2B5EF4-FFF2-40B4-BE49-F238E27FC236}">
                <a16:creationId xmlns:a16="http://schemas.microsoft.com/office/drawing/2014/main" id="{021DF883-7399-4150-8F7B-22B26F7BE63A}"/>
              </a:ext>
            </a:extLst>
          </p:cNvPr>
          <p:cNvCxnSpPr>
            <a:cxnSpLocks/>
            <a:stCxn id="360" idx="6"/>
            <a:endCxn id="328" idx="2"/>
          </p:cNvCxnSpPr>
          <p:nvPr/>
        </p:nvCxnSpPr>
        <p:spPr>
          <a:xfrm>
            <a:off x="7045635" y="2066488"/>
            <a:ext cx="320443" cy="17335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7" name="直接连接符 376">
            <a:extLst>
              <a:ext uri="{FF2B5EF4-FFF2-40B4-BE49-F238E27FC236}">
                <a16:creationId xmlns:a16="http://schemas.microsoft.com/office/drawing/2014/main" id="{964B6AD6-4E49-4EBF-9DE6-62CF97FFAD02}"/>
              </a:ext>
            </a:extLst>
          </p:cNvPr>
          <p:cNvCxnSpPr>
            <a:cxnSpLocks/>
            <a:stCxn id="368" idx="7"/>
            <a:endCxn id="360" idx="1"/>
          </p:cNvCxnSpPr>
          <p:nvPr/>
        </p:nvCxnSpPr>
        <p:spPr>
          <a:xfrm flipV="1">
            <a:off x="6622627" y="2036684"/>
            <a:ext cx="351055" cy="17335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8" name="直接连接符 377">
            <a:extLst>
              <a:ext uri="{FF2B5EF4-FFF2-40B4-BE49-F238E27FC236}">
                <a16:creationId xmlns:a16="http://schemas.microsoft.com/office/drawing/2014/main" id="{0A408E98-40AE-4988-8A2C-456C5468C83D}"/>
              </a:ext>
            </a:extLst>
          </p:cNvPr>
          <p:cNvCxnSpPr>
            <a:cxnSpLocks/>
            <a:stCxn id="335" idx="6"/>
            <a:endCxn id="343" idx="2"/>
          </p:cNvCxnSpPr>
          <p:nvPr/>
        </p:nvCxnSpPr>
        <p:spPr>
          <a:xfrm>
            <a:off x="7878360" y="1734855"/>
            <a:ext cx="319437" cy="14932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9" name="直接连接符 378">
            <a:extLst>
              <a:ext uri="{FF2B5EF4-FFF2-40B4-BE49-F238E27FC236}">
                <a16:creationId xmlns:a16="http://schemas.microsoft.com/office/drawing/2014/main" id="{E139821E-7DE7-437C-AD2B-2AC8B7E03BCE}"/>
              </a:ext>
            </a:extLst>
          </p:cNvPr>
          <p:cNvCxnSpPr>
            <a:cxnSpLocks/>
            <a:stCxn id="343" idx="6"/>
            <a:endCxn id="351" idx="3"/>
          </p:cNvCxnSpPr>
          <p:nvPr/>
        </p:nvCxnSpPr>
        <p:spPr>
          <a:xfrm flipV="1">
            <a:off x="8282095" y="1764659"/>
            <a:ext cx="170836" cy="11952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0" name="直接连接符 379">
            <a:extLst>
              <a:ext uri="{FF2B5EF4-FFF2-40B4-BE49-F238E27FC236}">
                <a16:creationId xmlns:a16="http://schemas.microsoft.com/office/drawing/2014/main" id="{C2BAF74C-4536-4230-BE08-5544C8DF3681}"/>
              </a:ext>
            </a:extLst>
          </p:cNvPr>
          <p:cNvCxnSpPr>
            <a:cxnSpLocks/>
          </p:cNvCxnSpPr>
          <p:nvPr/>
        </p:nvCxnSpPr>
        <p:spPr>
          <a:xfrm flipV="1">
            <a:off x="7486174" y="1734854"/>
            <a:ext cx="307888" cy="14932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1" name="直接连接符 380">
            <a:extLst>
              <a:ext uri="{FF2B5EF4-FFF2-40B4-BE49-F238E27FC236}">
                <a16:creationId xmlns:a16="http://schemas.microsoft.com/office/drawing/2014/main" id="{EB7AAD78-2777-4522-805B-E4CCA54022F4}"/>
              </a:ext>
            </a:extLst>
          </p:cNvPr>
          <p:cNvCxnSpPr>
            <a:cxnSpLocks/>
            <a:stCxn id="327" idx="2"/>
            <a:endCxn id="359" idx="6"/>
          </p:cNvCxnSpPr>
          <p:nvPr/>
        </p:nvCxnSpPr>
        <p:spPr>
          <a:xfrm flipH="1" flipV="1">
            <a:off x="7167750" y="1734855"/>
            <a:ext cx="234127" cy="14932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2" name="直接连接符 381">
            <a:extLst>
              <a:ext uri="{FF2B5EF4-FFF2-40B4-BE49-F238E27FC236}">
                <a16:creationId xmlns:a16="http://schemas.microsoft.com/office/drawing/2014/main" id="{EC406B5C-2D19-4410-8EF0-8312CAB67AD9}"/>
              </a:ext>
            </a:extLst>
          </p:cNvPr>
          <p:cNvCxnSpPr>
            <a:cxnSpLocks/>
            <a:stCxn id="359" idx="2"/>
            <a:endCxn id="367" idx="6"/>
          </p:cNvCxnSpPr>
          <p:nvPr/>
        </p:nvCxnSpPr>
        <p:spPr>
          <a:xfrm flipH="1">
            <a:off x="6760842" y="1734855"/>
            <a:ext cx="322610" cy="14932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3" name="直接连接符 382">
            <a:extLst>
              <a:ext uri="{FF2B5EF4-FFF2-40B4-BE49-F238E27FC236}">
                <a16:creationId xmlns:a16="http://schemas.microsoft.com/office/drawing/2014/main" id="{08C78691-2705-4E92-899D-83C356824FD3}"/>
              </a:ext>
            </a:extLst>
          </p:cNvPr>
          <p:cNvCxnSpPr>
            <a:cxnSpLocks/>
            <a:stCxn id="330" idx="6"/>
            <a:endCxn id="334" idx="3"/>
          </p:cNvCxnSpPr>
          <p:nvPr/>
        </p:nvCxnSpPr>
        <p:spPr>
          <a:xfrm flipV="1">
            <a:off x="7547376" y="1433025"/>
            <a:ext cx="177475" cy="12399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4" name="椭圆 383">
            <a:extLst>
              <a:ext uri="{FF2B5EF4-FFF2-40B4-BE49-F238E27FC236}">
                <a16:creationId xmlns:a16="http://schemas.microsoft.com/office/drawing/2014/main" id="{B1DFD5F1-0C29-4DA7-87A5-7D49C08AE342}"/>
              </a:ext>
            </a:extLst>
          </p:cNvPr>
          <p:cNvSpPr/>
          <p:nvPr/>
        </p:nvSpPr>
        <p:spPr>
          <a:xfrm>
            <a:off x="6239322" y="1272012"/>
            <a:ext cx="2826855" cy="282685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5" name="直接连接符 384">
            <a:extLst>
              <a:ext uri="{FF2B5EF4-FFF2-40B4-BE49-F238E27FC236}">
                <a16:creationId xmlns:a16="http://schemas.microsoft.com/office/drawing/2014/main" id="{77D2A48C-121B-4079-A32D-1A210A695E53}"/>
              </a:ext>
            </a:extLst>
          </p:cNvPr>
          <p:cNvCxnSpPr>
            <a:cxnSpLocks/>
            <a:stCxn id="334" idx="6"/>
            <a:endCxn id="342" idx="2"/>
          </p:cNvCxnSpPr>
          <p:nvPr/>
        </p:nvCxnSpPr>
        <p:spPr>
          <a:xfrm>
            <a:off x="7796805" y="1403222"/>
            <a:ext cx="243799" cy="15380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6" name="直接连接符 385">
            <a:extLst>
              <a:ext uri="{FF2B5EF4-FFF2-40B4-BE49-F238E27FC236}">
                <a16:creationId xmlns:a16="http://schemas.microsoft.com/office/drawing/2014/main" id="{5422BC81-BF19-498A-98FD-9AF0130D7596}"/>
              </a:ext>
            </a:extLst>
          </p:cNvPr>
          <p:cNvCxnSpPr>
            <a:cxnSpLocks/>
            <a:stCxn id="350" idx="4"/>
            <a:endCxn id="342" idx="7"/>
          </p:cNvCxnSpPr>
          <p:nvPr/>
        </p:nvCxnSpPr>
        <p:spPr>
          <a:xfrm flipH="1">
            <a:off x="8112557" y="1445370"/>
            <a:ext cx="12345" cy="8184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7" name="直接连接符 386">
            <a:extLst>
              <a:ext uri="{FF2B5EF4-FFF2-40B4-BE49-F238E27FC236}">
                <a16:creationId xmlns:a16="http://schemas.microsoft.com/office/drawing/2014/main" id="{9A604C88-7CBD-4B3E-A8DE-EDFAE0BAFDFF}"/>
              </a:ext>
            </a:extLst>
          </p:cNvPr>
          <p:cNvCxnSpPr>
            <a:cxnSpLocks/>
            <a:stCxn id="358" idx="5"/>
            <a:endCxn id="330" idx="1"/>
          </p:cNvCxnSpPr>
          <p:nvPr/>
        </p:nvCxnSpPr>
        <p:spPr>
          <a:xfrm>
            <a:off x="7388666" y="1433025"/>
            <a:ext cx="86757" cy="9419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8" name="直接连接符 387">
            <a:extLst>
              <a:ext uri="{FF2B5EF4-FFF2-40B4-BE49-F238E27FC236}">
                <a16:creationId xmlns:a16="http://schemas.microsoft.com/office/drawing/2014/main" id="{2455BC1D-ADA5-468C-879A-D08ADFC106F4}"/>
              </a:ext>
            </a:extLst>
          </p:cNvPr>
          <p:cNvCxnSpPr>
            <a:cxnSpLocks/>
            <a:stCxn id="366" idx="6"/>
            <a:endCxn id="358" idx="2"/>
          </p:cNvCxnSpPr>
          <p:nvPr/>
        </p:nvCxnSpPr>
        <p:spPr>
          <a:xfrm flipV="1">
            <a:off x="7011278" y="1403222"/>
            <a:ext cx="305435" cy="15380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9" name="直接连接符 388">
            <a:extLst>
              <a:ext uri="{FF2B5EF4-FFF2-40B4-BE49-F238E27FC236}">
                <a16:creationId xmlns:a16="http://schemas.microsoft.com/office/drawing/2014/main" id="{A4E747B7-7C28-42E6-9563-5A4A6E8962F1}"/>
              </a:ext>
            </a:extLst>
          </p:cNvPr>
          <p:cNvCxnSpPr>
            <a:cxnSpLocks/>
            <a:stCxn id="329" idx="6"/>
            <a:endCxn id="337" idx="2"/>
          </p:cNvCxnSpPr>
          <p:nvPr/>
        </p:nvCxnSpPr>
        <p:spPr>
          <a:xfrm flipV="1">
            <a:off x="7443160" y="2398122"/>
            <a:ext cx="420189" cy="1731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0" name="直接连接符 389">
            <a:extLst>
              <a:ext uri="{FF2B5EF4-FFF2-40B4-BE49-F238E27FC236}">
                <a16:creationId xmlns:a16="http://schemas.microsoft.com/office/drawing/2014/main" id="{2FC1B375-4512-4368-90BC-888A320850D2}"/>
              </a:ext>
            </a:extLst>
          </p:cNvPr>
          <p:cNvCxnSpPr>
            <a:cxnSpLocks/>
            <a:stCxn id="361" idx="6"/>
            <a:endCxn id="329" idx="2"/>
          </p:cNvCxnSpPr>
          <p:nvPr/>
        </p:nvCxnSpPr>
        <p:spPr>
          <a:xfrm>
            <a:off x="6992227" y="2398122"/>
            <a:ext cx="366635" cy="1731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1" name="直接连接符 390">
            <a:extLst>
              <a:ext uri="{FF2B5EF4-FFF2-40B4-BE49-F238E27FC236}">
                <a16:creationId xmlns:a16="http://schemas.microsoft.com/office/drawing/2014/main" id="{D8A89F29-715B-48CE-8082-0B0906B4D7E0}"/>
              </a:ext>
            </a:extLst>
          </p:cNvPr>
          <p:cNvCxnSpPr>
            <a:cxnSpLocks/>
            <a:stCxn id="369" idx="6"/>
            <a:endCxn id="361" idx="2"/>
          </p:cNvCxnSpPr>
          <p:nvPr/>
        </p:nvCxnSpPr>
        <p:spPr>
          <a:xfrm flipV="1">
            <a:off x="6572758" y="2398122"/>
            <a:ext cx="335171" cy="1731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2" name="直接连接符 391">
            <a:extLst>
              <a:ext uri="{FF2B5EF4-FFF2-40B4-BE49-F238E27FC236}">
                <a16:creationId xmlns:a16="http://schemas.microsoft.com/office/drawing/2014/main" id="{4C44A249-57DC-407F-9078-214281D67FF0}"/>
              </a:ext>
            </a:extLst>
          </p:cNvPr>
          <p:cNvCxnSpPr>
            <a:cxnSpLocks/>
            <a:stCxn id="345" idx="6"/>
            <a:endCxn id="353" idx="2"/>
          </p:cNvCxnSpPr>
          <p:nvPr/>
        </p:nvCxnSpPr>
        <p:spPr>
          <a:xfrm flipV="1">
            <a:off x="8402188" y="2398122"/>
            <a:ext cx="310487" cy="1731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3" name="直接连接符 392">
            <a:extLst>
              <a:ext uri="{FF2B5EF4-FFF2-40B4-BE49-F238E27FC236}">
                <a16:creationId xmlns:a16="http://schemas.microsoft.com/office/drawing/2014/main" id="{DB1F3E15-03C6-4494-AEDE-BE42A183789E}"/>
              </a:ext>
            </a:extLst>
          </p:cNvPr>
          <p:cNvCxnSpPr>
            <a:cxnSpLocks/>
            <a:stCxn id="370" idx="6"/>
            <a:endCxn id="362" idx="2"/>
          </p:cNvCxnSpPr>
          <p:nvPr/>
        </p:nvCxnSpPr>
        <p:spPr>
          <a:xfrm flipV="1">
            <a:off x="6586760" y="2731811"/>
            <a:ext cx="305868" cy="1801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4" name="直接连接符 393">
            <a:extLst>
              <a:ext uri="{FF2B5EF4-FFF2-40B4-BE49-F238E27FC236}">
                <a16:creationId xmlns:a16="http://schemas.microsoft.com/office/drawing/2014/main" id="{B2DEC01A-3124-4A4B-8E1A-A9E0BED21542}"/>
              </a:ext>
            </a:extLst>
          </p:cNvPr>
          <p:cNvCxnSpPr>
            <a:cxnSpLocks/>
            <a:stCxn id="362" idx="6"/>
            <a:endCxn id="415" idx="2"/>
          </p:cNvCxnSpPr>
          <p:nvPr/>
        </p:nvCxnSpPr>
        <p:spPr>
          <a:xfrm>
            <a:off x="6976925" y="2731811"/>
            <a:ext cx="384969" cy="1801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5" name="直接连接符 394">
            <a:extLst>
              <a:ext uri="{FF2B5EF4-FFF2-40B4-BE49-F238E27FC236}">
                <a16:creationId xmlns:a16="http://schemas.microsoft.com/office/drawing/2014/main" id="{DF85CD5D-ECB9-47B8-869D-424E62CA23A5}"/>
              </a:ext>
            </a:extLst>
          </p:cNvPr>
          <p:cNvCxnSpPr>
            <a:cxnSpLocks/>
            <a:stCxn id="415" idx="6"/>
            <a:endCxn id="338" idx="2"/>
          </p:cNvCxnSpPr>
          <p:nvPr/>
        </p:nvCxnSpPr>
        <p:spPr>
          <a:xfrm flipV="1">
            <a:off x="7446192" y="2731811"/>
            <a:ext cx="420766" cy="1801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6" name="直接连接符 395">
            <a:extLst>
              <a:ext uri="{FF2B5EF4-FFF2-40B4-BE49-F238E27FC236}">
                <a16:creationId xmlns:a16="http://schemas.microsoft.com/office/drawing/2014/main" id="{0CB1B7B7-B020-409D-A998-9F707B67AC00}"/>
              </a:ext>
            </a:extLst>
          </p:cNvPr>
          <p:cNvCxnSpPr>
            <a:cxnSpLocks/>
            <a:stCxn id="338" idx="6"/>
            <a:endCxn id="346" idx="2"/>
          </p:cNvCxnSpPr>
          <p:nvPr/>
        </p:nvCxnSpPr>
        <p:spPr>
          <a:xfrm>
            <a:off x="7951256" y="2731811"/>
            <a:ext cx="370390" cy="1801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7" name="直接连接符 396">
            <a:extLst>
              <a:ext uri="{FF2B5EF4-FFF2-40B4-BE49-F238E27FC236}">
                <a16:creationId xmlns:a16="http://schemas.microsoft.com/office/drawing/2014/main" id="{945DC401-9D86-4A18-BBF6-A198C359F6DC}"/>
              </a:ext>
            </a:extLst>
          </p:cNvPr>
          <p:cNvCxnSpPr>
            <a:cxnSpLocks/>
            <a:stCxn id="346" idx="6"/>
            <a:endCxn id="354" idx="2"/>
          </p:cNvCxnSpPr>
          <p:nvPr/>
        </p:nvCxnSpPr>
        <p:spPr>
          <a:xfrm flipV="1">
            <a:off x="8405943" y="2731811"/>
            <a:ext cx="326798" cy="1801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8" name="直接连接符 397">
            <a:extLst>
              <a:ext uri="{FF2B5EF4-FFF2-40B4-BE49-F238E27FC236}">
                <a16:creationId xmlns:a16="http://schemas.microsoft.com/office/drawing/2014/main" id="{EC11D66D-00B6-426F-B746-CBF69437CB0C}"/>
              </a:ext>
            </a:extLst>
          </p:cNvPr>
          <p:cNvCxnSpPr>
            <a:cxnSpLocks/>
            <a:stCxn id="339" idx="6"/>
            <a:endCxn id="347" idx="1"/>
          </p:cNvCxnSpPr>
          <p:nvPr/>
        </p:nvCxnSpPr>
        <p:spPr>
          <a:xfrm>
            <a:off x="7944039" y="3063804"/>
            <a:ext cx="341739" cy="15622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9" name="直接连接符 398">
            <a:extLst>
              <a:ext uri="{FF2B5EF4-FFF2-40B4-BE49-F238E27FC236}">
                <a16:creationId xmlns:a16="http://schemas.microsoft.com/office/drawing/2014/main" id="{8AE92F8F-5528-424C-832C-8CCCC22B1416}"/>
              </a:ext>
            </a:extLst>
          </p:cNvPr>
          <p:cNvCxnSpPr>
            <a:cxnSpLocks/>
            <a:stCxn id="347" idx="6"/>
            <a:endCxn id="355" idx="2"/>
          </p:cNvCxnSpPr>
          <p:nvPr/>
        </p:nvCxnSpPr>
        <p:spPr>
          <a:xfrm flipV="1">
            <a:off x="8357731" y="3063804"/>
            <a:ext cx="334882" cy="18602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0" name="直接连接符 399">
            <a:extLst>
              <a:ext uri="{FF2B5EF4-FFF2-40B4-BE49-F238E27FC236}">
                <a16:creationId xmlns:a16="http://schemas.microsoft.com/office/drawing/2014/main" id="{219C427C-834B-41A0-8FEE-1740CEA1CF5D}"/>
              </a:ext>
            </a:extLst>
          </p:cNvPr>
          <p:cNvCxnSpPr>
            <a:cxnSpLocks/>
            <a:stCxn id="331" idx="6"/>
            <a:endCxn id="339" idx="2"/>
          </p:cNvCxnSpPr>
          <p:nvPr/>
        </p:nvCxnSpPr>
        <p:spPr>
          <a:xfrm flipV="1">
            <a:off x="7463079" y="3063804"/>
            <a:ext cx="396663" cy="18602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1" name="直接连接符 400">
            <a:extLst>
              <a:ext uri="{FF2B5EF4-FFF2-40B4-BE49-F238E27FC236}">
                <a16:creationId xmlns:a16="http://schemas.microsoft.com/office/drawing/2014/main" id="{B0E34403-1FC0-4A44-9600-A1CB4ACB80D9}"/>
              </a:ext>
            </a:extLst>
          </p:cNvPr>
          <p:cNvCxnSpPr>
            <a:cxnSpLocks/>
            <a:stCxn id="363" idx="6"/>
            <a:endCxn id="331" idx="2"/>
          </p:cNvCxnSpPr>
          <p:nvPr/>
        </p:nvCxnSpPr>
        <p:spPr>
          <a:xfrm>
            <a:off x="7003992" y="3063804"/>
            <a:ext cx="374789" cy="18602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2" name="直接连接符 401">
            <a:extLst>
              <a:ext uri="{FF2B5EF4-FFF2-40B4-BE49-F238E27FC236}">
                <a16:creationId xmlns:a16="http://schemas.microsoft.com/office/drawing/2014/main" id="{ECAB288B-8F97-45CF-9B8D-0E84D2FEF08D}"/>
              </a:ext>
            </a:extLst>
          </p:cNvPr>
          <p:cNvCxnSpPr>
            <a:cxnSpLocks/>
            <a:stCxn id="371" idx="6"/>
            <a:endCxn id="363" idx="2"/>
          </p:cNvCxnSpPr>
          <p:nvPr/>
        </p:nvCxnSpPr>
        <p:spPr>
          <a:xfrm flipV="1">
            <a:off x="6671057" y="3063804"/>
            <a:ext cx="248637" cy="18602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3" name="直接连接符 402">
            <a:extLst>
              <a:ext uri="{FF2B5EF4-FFF2-40B4-BE49-F238E27FC236}">
                <a16:creationId xmlns:a16="http://schemas.microsoft.com/office/drawing/2014/main" id="{2B318C80-8A8E-4EED-9F20-C6C3FC9F7176}"/>
              </a:ext>
            </a:extLst>
          </p:cNvPr>
          <p:cNvCxnSpPr>
            <a:cxnSpLocks/>
            <a:stCxn id="364" idx="6"/>
            <a:endCxn id="332" idx="2"/>
          </p:cNvCxnSpPr>
          <p:nvPr/>
        </p:nvCxnSpPr>
        <p:spPr>
          <a:xfrm>
            <a:off x="7076525" y="3397133"/>
            <a:ext cx="341228" cy="1958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4" name="直接连接符 403">
            <a:extLst>
              <a:ext uri="{FF2B5EF4-FFF2-40B4-BE49-F238E27FC236}">
                <a16:creationId xmlns:a16="http://schemas.microsoft.com/office/drawing/2014/main" id="{60948731-42B5-444C-B8DC-00CD1E8706F2}"/>
              </a:ext>
            </a:extLst>
          </p:cNvPr>
          <p:cNvCxnSpPr>
            <a:cxnSpLocks/>
            <a:stCxn id="332" idx="6"/>
            <a:endCxn id="340" idx="3"/>
          </p:cNvCxnSpPr>
          <p:nvPr/>
        </p:nvCxnSpPr>
        <p:spPr>
          <a:xfrm flipV="1">
            <a:off x="7502050" y="3426937"/>
            <a:ext cx="336258" cy="16600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5" name="直接连接符 404">
            <a:extLst>
              <a:ext uri="{FF2B5EF4-FFF2-40B4-BE49-F238E27FC236}">
                <a16:creationId xmlns:a16="http://schemas.microsoft.com/office/drawing/2014/main" id="{6A0BA35C-E995-42D8-AE6D-07100B73B30B}"/>
              </a:ext>
            </a:extLst>
          </p:cNvPr>
          <p:cNvCxnSpPr>
            <a:cxnSpLocks/>
            <a:stCxn id="340" idx="6"/>
            <a:endCxn id="348" idx="1"/>
          </p:cNvCxnSpPr>
          <p:nvPr/>
        </p:nvCxnSpPr>
        <p:spPr>
          <a:xfrm>
            <a:off x="7910261" y="3397133"/>
            <a:ext cx="257731" cy="16600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6" name="直接连接符 405">
            <a:extLst>
              <a:ext uri="{FF2B5EF4-FFF2-40B4-BE49-F238E27FC236}">
                <a16:creationId xmlns:a16="http://schemas.microsoft.com/office/drawing/2014/main" id="{426572BD-8E78-40E4-891C-BF9B53E35731}"/>
              </a:ext>
            </a:extLst>
          </p:cNvPr>
          <p:cNvCxnSpPr>
            <a:cxnSpLocks/>
            <a:stCxn id="348" idx="6"/>
            <a:endCxn id="356" idx="2"/>
          </p:cNvCxnSpPr>
          <p:nvPr/>
        </p:nvCxnSpPr>
        <p:spPr>
          <a:xfrm flipV="1">
            <a:off x="8239945" y="3397133"/>
            <a:ext cx="333870" cy="1958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7" name="直接连接符 406">
            <a:extLst>
              <a:ext uri="{FF2B5EF4-FFF2-40B4-BE49-F238E27FC236}">
                <a16:creationId xmlns:a16="http://schemas.microsoft.com/office/drawing/2014/main" id="{4495F580-C339-4E53-AD0C-623E5DEC30F3}"/>
              </a:ext>
            </a:extLst>
          </p:cNvPr>
          <p:cNvCxnSpPr>
            <a:cxnSpLocks/>
            <a:stCxn id="372" idx="7"/>
            <a:endCxn id="364" idx="3"/>
          </p:cNvCxnSpPr>
          <p:nvPr/>
        </p:nvCxnSpPr>
        <p:spPr>
          <a:xfrm flipV="1">
            <a:off x="6819947" y="3426937"/>
            <a:ext cx="184624" cy="13619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8" name="直接连接符 407">
            <a:extLst>
              <a:ext uri="{FF2B5EF4-FFF2-40B4-BE49-F238E27FC236}">
                <a16:creationId xmlns:a16="http://schemas.microsoft.com/office/drawing/2014/main" id="{CBFB1B94-59AD-47F7-A817-568C24DB9B1B}"/>
              </a:ext>
            </a:extLst>
          </p:cNvPr>
          <p:cNvCxnSpPr>
            <a:cxnSpLocks/>
            <a:stCxn id="333" idx="7"/>
            <a:endCxn id="341" idx="3"/>
          </p:cNvCxnSpPr>
          <p:nvPr/>
        </p:nvCxnSpPr>
        <p:spPr>
          <a:xfrm flipV="1">
            <a:off x="7574003" y="3808008"/>
            <a:ext cx="211907" cy="12443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9" name="直接连接符 408">
            <a:extLst>
              <a:ext uri="{FF2B5EF4-FFF2-40B4-BE49-F238E27FC236}">
                <a16:creationId xmlns:a16="http://schemas.microsoft.com/office/drawing/2014/main" id="{12B8D43A-7F74-4E9F-B4C6-89250055FBA0}"/>
              </a:ext>
            </a:extLst>
          </p:cNvPr>
          <p:cNvCxnSpPr>
            <a:cxnSpLocks/>
            <a:stCxn id="341" idx="5"/>
            <a:endCxn id="349" idx="1"/>
          </p:cNvCxnSpPr>
          <p:nvPr/>
        </p:nvCxnSpPr>
        <p:spPr>
          <a:xfrm>
            <a:off x="7845519" y="3808008"/>
            <a:ext cx="75933" cy="12443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0" name="直接连接符 409">
            <a:extLst>
              <a:ext uri="{FF2B5EF4-FFF2-40B4-BE49-F238E27FC236}">
                <a16:creationId xmlns:a16="http://schemas.microsoft.com/office/drawing/2014/main" id="{3BC65F53-F7F4-4959-8660-F81F8F07168E}"/>
              </a:ext>
            </a:extLst>
          </p:cNvPr>
          <p:cNvCxnSpPr>
            <a:cxnSpLocks/>
            <a:stCxn id="349" idx="6"/>
            <a:endCxn id="357" idx="2"/>
          </p:cNvCxnSpPr>
          <p:nvPr/>
        </p:nvCxnSpPr>
        <p:spPr>
          <a:xfrm flipV="1">
            <a:off x="7993404" y="3778204"/>
            <a:ext cx="322178" cy="1840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1" name="直接连接符 410">
            <a:extLst>
              <a:ext uri="{FF2B5EF4-FFF2-40B4-BE49-F238E27FC236}">
                <a16:creationId xmlns:a16="http://schemas.microsoft.com/office/drawing/2014/main" id="{A2536F17-3B55-4CA0-A430-630E446BC9E7}"/>
              </a:ext>
            </a:extLst>
          </p:cNvPr>
          <p:cNvCxnSpPr>
            <a:cxnSpLocks/>
            <a:stCxn id="365" idx="6"/>
            <a:endCxn id="333" idx="2"/>
          </p:cNvCxnSpPr>
          <p:nvPr/>
        </p:nvCxnSpPr>
        <p:spPr>
          <a:xfrm>
            <a:off x="7246960" y="3778204"/>
            <a:ext cx="255090" cy="1840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2" name="直接连接符 411">
            <a:extLst>
              <a:ext uri="{FF2B5EF4-FFF2-40B4-BE49-F238E27FC236}">
                <a16:creationId xmlns:a16="http://schemas.microsoft.com/office/drawing/2014/main" id="{9707D2A2-E07E-4DC5-90AE-E96C7C004222}"/>
              </a:ext>
            </a:extLst>
          </p:cNvPr>
          <p:cNvCxnSpPr>
            <a:cxnSpLocks/>
            <a:stCxn id="365" idx="4"/>
            <a:endCxn id="373" idx="0"/>
          </p:cNvCxnSpPr>
          <p:nvPr/>
        </p:nvCxnSpPr>
        <p:spPr>
          <a:xfrm flipH="1">
            <a:off x="7184998" y="3820353"/>
            <a:ext cx="19814" cy="9974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3" name="直接箭头连接符 412">
            <a:extLst>
              <a:ext uri="{FF2B5EF4-FFF2-40B4-BE49-F238E27FC236}">
                <a16:creationId xmlns:a16="http://schemas.microsoft.com/office/drawing/2014/main" id="{7D02B46E-A6D6-4AAB-B6FF-1287B5C24D35}"/>
              </a:ext>
            </a:extLst>
          </p:cNvPr>
          <p:cNvCxnSpPr>
            <a:cxnSpLocks/>
          </p:cNvCxnSpPr>
          <p:nvPr/>
        </p:nvCxnSpPr>
        <p:spPr>
          <a:xfrm flipH="1" flipV="1">
            <a:off x="7401011" y="2613411"/>
            <a:ext cx="3032" cy="256357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>
            <a:extLst>
              <a:ext uri="{FF2B5EF4-FFF2-40B4-BE49-F238E27FC236}">
                <a16:creationId xmlns:a16="http://schemas.microsoft.com/office/drawing/2014/main" id="{81960A20-A220-4217-8BB7-8F695A9A9564}"/>
              </a:ext>
            </a:extLst>
          </p:cNvPr>
          <p:cNvCxnSpPr>
            <a:cxnSpLocks/>
            <a:stCxn id="329" idx="0"/>
            <a:endCxn id="328" idx="4"/>
          </p:cNvCxnSpPr>
          <p:nvPr/>
        </p:nvCxnSpPr>
        <p:spPr>
          <a:xfrm flipV="1">
            <a:off x="7401011" y="2281995"/>
            <a:ext cx="7217" cy="247118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椭圆 414">
            <a:extLst>
              <a:ext uri="{FF2B5EF4-FFF2-40B4-BE49-F238E27FC236}">
                <a16:creationId xmlns:a16="http://schemas.microsoft.com/office/drawing/2014/main" id="{54DB1642-C67C-4463-AC1C-3F624FD63EF1}"/>
              </a:ext>
            </a:extLst>
          </p:cNvPr>
          <p:cNvSpPr/>
          <p:nvPr/>
        </p:nvSpPr>
        <p:spPr>
          <a:xfrm>
            <a:off x="7361894" y="2869768"/>
            <a:ext cx="84298" cy="8429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16" name="直接箭头连接符 415">
            <a:extLst>
              <a:ext uri="{FF2B5EF4-FFF2-40B4-BE49-F238E27FC236}">
                <a16:creationId xmlns:a16="http://schemas.microsoft.com/office/drawing/2014/main" id="{B94A0E75-B1B6-4C64-8D6E-E4782333AD83}"/>
              </a:ext>
            </a:extLst>
          </p:cNvPr>
          <p:cNvCxnSpPr>
            <a:cxnSpLocks/>
            <a:stCxn id="328" idx="0"/>
            <a:endCxn id="327" idx="4"/>
          </p:cNvCxnSpPr>
          <p:nvPr/>
        </p:nvCxnSpPr>
        <p:spPr>
          <a:xfrm flipV="1">
            <a:off x="7408228" y="1926328"/>
            <a:ext cx="35798" cy="271368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>
            <a:extLst>
              <a:ext uri="{FF2B5EF4-FFF2-40B4-BE49-F238E27FC236}">
                <a16:creationId xmlns:a16="http://schemas.microsoft.com/office/drawing/2014/main" id="{B8B00C9D-B849-4523-9650-DBD1A5430486}"/>
              </a:ext>
            </a:extLst>
          </p:cNvPr>
          <p:cNvCxnSpPr>
            <a:cxnSpLocks/>
            <a:stCxn id="327" idx="6"/>
            <a:endCxn id="335" idx="2"/>
          </p:cNvCxnSpPr>
          <p:nvPr/>
        </p:nvCxnSpPr>
        <p:spPr>
          <a:xfrm flipV="1">
            <a:off x="7486174" y="1734855"/>
            <a:ext cx="307888" cy="14932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>
            <a:extLst>
              <a:ext uri="{FF2B5EF4-FFF2-40B4-BE49-F238E27FC236}">
                <a16:creationId xmlns:a16="http://schemas.microsoft.com/office/drawing/2014/main" id="{4421F7C4-97A7-445E-B6F1-91B6245CDE93}"/>
              </a:ext>
            </a:extLst>
          </p:cNvPr>
          <p:cNvCxnSpPr>
            <a:cxnSpLocks/>
            <a:stCxn id="335" idx="6"/>
            <a:endCxn id="343" idx="2"/>
          </p:cNvCxnSpPr>
          <p:nvPr/>
        </p:nvCxnSpPr>
        <p:spPr>
          <a:xfrm>
            <a:off x="7878360" y="1734855"/>
            <a:ext cx="319437" cy="14932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>
            <a:extLst>
              <a:ext uri="{FF2B5EF4-FFF2-40B4-BE49-F238E27FC236}">
                <a16:creationId xmlns:a16="http://schemas.microsoft.com/office/drawing/2014/main" id="{17FEB854-074F-42CB-B0AE-C8CECDD25903}"/>
              </a:ext>
            </a:extLst>
          </p:cNvPr>
          <p:cNvCxnSpPr>
            <a:cxnSpLocks/>
            <a:stCxn id="343" idx="6"/>
            <a:endCxn id="351" idx="3"/>
          </p:cNvCxnSpPr>
          <p:nvPr/>
        </p:nvCxnSpPr>
        <p:spPr>
          <a:xfrm flipV="1">
            <a:off x="8282095" y="1764659"/>
            <a:ext cx="170836" cy="119521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乘号 419">
            <a:extLst>
              <a:ext uri="{FF2B5EF4-FFF2-40B4-BE49-F238E27FC236}">
                <a16:creationId xmlns:a16="http://schemas.microsoft.com/office/drawing/2014/main" id="{2DF4D47E-3C4B-4C98-945B-E9FBB87E4B48}"/>
              </a:ext>
            </a:extLst>
          </p:cNvPr>
          <p:cNvSpPr/>
          <p:nvPr/>
        </p:nvSpPr>
        <p:spPr>
          <a:xfrm>
            <a:off x="7533519" y="1718684"/>
            <a:ext cx="198619" cy="19861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1" name="直接箭头连接符 420">
            <a:extLst>
              <a:ext uri="{FF2B5EF4-FFF2-40B4-BE49-F238E27FC236}">
                <a16:creationId xmlns:a16="http://schemas.microsoft.com/office/drawing/2014/main" id="{8A21F434-691B-47FC-95D0-A99144934705}"/>
              </a:ext>
            </a:extLst>
          </p:cNvPr>
          <p:cNvCxnSpPr>
            <a:cxnSpLocks/>
            <a:stCxn id="328" idx="6"/>
            <a:endCxn id="336" idx="2"/>
          </p:cNvCxnSpPr>
          <p:nvPr/>
        </p:nvCxnSpPr>
        <p:spPr>
          <a:xfrm flipV="1">
            <a:off x="7450376" y="2066488"/>
            <a:ext cx="396663" cy="17335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>
            <a:extLst>
              <a:ext uri="{FF2B5EF4-FFF2-40B4-BE49-F238E27FC236}">
                <a16:creationId xmlns:a16="http://schemas.microsoft.com/office/drawing/2014/main" id="{BD475B1E-A4A1-46B1-8AA7-9B1F0568E6FE}"/>
              </a:ext>
            </a:extLst>
          </p:cNvPr>
          <p:cNvCxnSpPr>
            <a:cxnSpLocks/>
            <a:stCxn id="336" idx="6"/>
            <a:endCxn id="344" idx="2"/>
          </p:cNvCxnSpPr>
          <p:nvPr/>
        </p:nvCxnSpPr>
        <p:spPr>
          <a:xfrm>
            <a:off x="7931337" y="2066488"/>
            <a:ext cx="359995" cy="17335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>
            <a:extLst>
              <a:ext uri="{FF2B5EF4-FFF2-40B4-BE49-F238E27FC236}">
                <a16:creationId xmlns:a16="http://schemas.microsoft.com/office/drawing/2014/main" id="{62ADC39D-B231-4872-A1B2-2F3BCE3DFEC3}"/>
              </a:ext>
            </a:extLst>
          </p:cNvPr>
          <p:cNvCxnSpPr>
            <a:cxnSpLocks/>
            <a:stCxn id="344" idx="0"/>
          </p:cNvCxnSpPr>
          <p:nvPr/>
        </p:nvCxnSpPr>
        <p:spPr>
          <a:xfrm flipH="1" flipV="1">
            <a:off x="8264481" y="1921624"/>
            <a:ext cx="68999" cy="276073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文本框 431">
            <a:extLst>
              <a:ext uri="{FF2B5EF4-FFF2-40B4-BE49-F238E27FC236}">
                <a16:creationId xmlns:a16="http://schemas.microsoft.com/office/drawing/2014/main" id="{5A004112-3219-4BE0-A59F-063E56529401}"/>
              </a:ext>
            </a:extLst>
          </p:cNvPr>
          <p:cNvSpPr txBox="1"/>
          <p:nvPr/>
        </p:nvSpPr>
        <p:spPr>
          <a:xfrm>
            <a:off x="6458261" y="4242617"/>
            <a:ext cx="1236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链路状态信息的路径</a:t>
            </a:r>
          </a:p>
        </p:txBody>
      </p:sp>
      <p:sp>
        <p:nvSpPr>
          <p:cNvPr id="433" name="文本框 432">
            <a:extLst>
              <a:ext uri="{FF2B5EF4-FFF2-40B4-BE49-F238E27FC236}">
                <a16:creationId xmlns:a16="http://schemas.microsoft.com/office/drawing/2014/main" id="{4E439D78-1505-4268-A967-EA1CD856E089}"/>
              </a:ext>
            </a:extLst>
          </p:cNvPr>
          <p:cNvSpPr txBox="1"/>
          <p:nvPr/>
        </p:nvSpPr>
        <p:spPr>
          <a:xfrm>
            <a:off x="7562588" y="4460293"/>
            <a:ext cx="369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4" name="文本框 433">
            <a:extLst>
              <a:ext uri="{FF2B5EF4-FFF2-40B4-BE49-F238E27FC236}">
                <a16:creationId xmlns:a16="http://schemas.microsoft.com/office/drawing/2014/main" id="{0AFE0E5D-DB1C-44DC-B6BD-CF6C646C1FEC}"/>
              </a:ext>
            </a:extLst>
          </p:cNvPr>
          <p:cNvSpPr txBox="1"/>
          <p:nvPr/>
        </p:nvSpPr>
        <p:spPr>
          <a:xfrm>
            <a:off x="7759241" y="4242617"/>
            <a:ext cx="1362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链路状态信息的路径</a:t>
            </a:r>
          </a:p>
        </p:txBody>
      </p:sp>
      <p:sp>
        <p:nvSpPr>
          <p:cNvPr id="437" name="文本框 436">
            <a:extLst>
              <a:ext uri="{FF2B5EF4-FFF2-40B4-BE49-F238E27FC236}">
                <a16:creationId xmlns:a16="http://schemas.microsoft.com/office/drawing/2014/main" id="{4C2C0CF8-028C-4AE9-B6E7-80A46B5BFE10}"/>
              </a:ext>
            </a:extLst>
          </p:cNvPr>
          <p:cNvSpPr txBox="1"/>
          <p:nvPr/>
        </p:nvSpPr>
        <p:spPr>
          <a:xfrm>
            <a:off x="198783" y="5221829"/>
            <a:ext cx="8685336" cy="1291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基于局部链路状态信息的路由机制是否存在理论保障？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收到局部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更新后，是否立即进行路由计算？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链路状态信息：连通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故障、转发队列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D107D3D-AFE3-4F81-8E06-A483563D24F1}"/>
              </a:ext>
            </a:extLst>
          </p:cNvPr>
          <p:cNvSpPr/>
          <p:nvPr/>
        </p:nvSpPr>
        <p:spPr>
          <a:xfrm>
            <a:off x="1209222" y="253080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8D52EE2C-7D56-4D52-9623-60EABBA6F2EB}"/>
              </a:ext>
            </a:extLst>
          </p:cNvPr>
          <p:cNvSpPr/>
          <p:nvPr/>
        </p:nvSpPr>
        <p:spPr>
          <a:xfrm>
            <a:off x="4267848" y="253078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19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8783" y="1119790"/>
            <a:ext cx="8685336" cy="4787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网络拓扑特点对比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陆地互联网：邻接关系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事先未知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无法预先获悉网络中存在的链路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卫 星 网 络：邻接关系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确定已知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全网链路已知（非直连链路状态未知）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中间节点的转发流程对比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陆地互联网：基于分组头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目的地址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，查表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出口链路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转发分组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卫 星 网 络：基于分组头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链路标识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，查出口链路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转发分组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研究思路：基于确定性星间链路的源路由机制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利用布隆过滤器，在</a:t>
            </a:r>
            <a:r>
              <a:rPr lang="zh-CN" altLang="en-US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报头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中“记录”传输路径对应的星间链路标识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中间节点</a:t>
            </a:r>
            <a:r>
              <a:rPr lang="zh-CN" altLang="en-US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不需查表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，仅通过</a:t>
            </a:r>
            <a:r>
              <a:rPr lang="zh-CN" altLang="en-US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校验自身</a:t>
            </a:r>
            <a:r>
              <a:rPr lang="en-US" altLang="zh-CN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个出口链路是否被封装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，进行转发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优势：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利用确定性邻接关系，大幅降低了查表次数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缺陷：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报头、冗余转发带来额外开销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研究内容二：时变拓扑下的星间路由与传输机制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86BC4E-5B98-4103-A743-EC7F78A633C4}"/>
              </a:ext>
            </a:extLst>
          </p:cNvPr>
          <p:cNvSpPr txBox="1"/>
          <p:nvPr/>
        </p:nvSpPr>
        <p:spPr>
          <a:xfrm>
            <a:off x="0" y="68764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面向确定性星间链路的源路由机制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7726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8783" y="1041208"/>
            <a:ext cx="8685336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个哈希函数的布隆过滤器中，封装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跳星间链路标识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研究内容二：时变拓扑下的星间路由与传输机制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86BC4E-5B98-4103-A743-EC7F78A633C4}"/>
              </a:ext>
            </a:extLst>
          </p:cNvPr>
          <p:cNvSpPr txBox="1"/>
          <p:nvPr/>
        </p:nvSpPr>
        <p:spPr>
          <a:xfrm>
            <a:off x="0" y="68764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面向确定性星间链路的源路由机制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B80B4314-10D8-4C8D-AC59-B647CC3C6515}"/>
                  </a:ext>
                </a:extLst>
              </p:cNvPr>
              <p:cNvSpPr txBox="1"/>
              <p:nvPr/>
            </p:nvSpPr>
            <p:spPr>
              <a:xfrm>
                <a:off x="81469" y="2366159"/>
                <a:ext cx="4574696" cy="447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未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封装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但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判断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已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封装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B80B4314-10D8-4C8D-AC59-B647CC3C6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9" y="2366159"/>
                <a:ext cx="4574696" cy="4472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4EF78ECB-EC2D-41EF-9961-E423DD0AC7C6}"/>
              </a:ext>
            </a:extLst>
          </p:cNvPr>
          <p:cNvGrpSpPr/>
          <p:nvPr/>
        </p:nvGrpSpPr>
        <p:grpSpPr>
          <a:xfrm>
            <a:off x="812347" y="1711261"/>
            <a:ext cx="3290688" cy="311214"/>
            <a:chOff x="504072" y="1779104"/>
            <a:chExt cx="3290688" cy="311214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E6A5D04B-FB63-4BC0-8C23-A6CFE1CA21CC}"/>
                </a:ext>
              </a:extLst>
            </p:cNvPr>
            <p:cNvSpPr/>
            <p:nvPr/>
          </p:nvSpPr>
          <p:spPr>
            <a:xfrm>
              <a:off x="504072" y="1779104"/>
              <a:ext cx="1908320" cy="31121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D-bit DATA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AB031AF2-36F2-4DC3-9E88-C1B53A48DC3E}"/>
                </a:ext>
              </a:extLst>
            </p:cNvPr>
            <p:cNvSpPr/>
            <p:nvPr/>
          </p:nvSpPr>
          <p:spPr>
            <a:xfrm>
              <a:off x="2365404" y="1779104"/>
              <a:ext cx="1429356" cy="311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 bits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F5C97BC5-2F5D-4EDF-9A5A-E62DD6084104}"/>
              </a:ext>
            </a:extLst>
          </p:cNvPr>
          <p:cNvGrpSpPr/>
          <p:nvPr/>
        </p:nvGrpSpPr>
        <p:grpSpPr>
          <a:xfrm>
            <a:off x="6036446" y="1156088"/>
            <a:ext cx="2910760" cy="3064461"/>
            <a:chOff x="6036446" y="1156088"/>
            <a:chExt cx="2910760" cy="3064461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2AF2228-DC64-4F01-BAE8-40D71FF7891B}"/>
                </a:ext>
              </a:extLst>
            </p:cNvPr>
            <p:cNvSpPr/>
            <p:nvPr/>
          </p:nvSpPr>
          <p:spPr>
            <a:xfrm>
              <a:off x="7198135" y="1156088"/>
              <a:ext cx="508095" cy="2826855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4AAAF4A-78D0-438E-9BD5-2B23D6F13026}"/>
                </a:ext>
              </a:extLst>
            </p:cNvPr>
            <p:cNvSpPr/>
            <p:nvPr/>
          </p:nvSpPr>
          <p:spPr>
            <a:xfrm>
              <a:off x="6731613" y="1156088"/>
              <a:ext cx="1436522" cy="2826855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539332B-8370-4B60-A519-6775E15B766E}"/>
                </a:ext>
              </a:extLst>
            </p:cNvPr>
            <p:cNvSpPr/>
            <p:nvPr/>
          </p:nvSpPr>
          <p:spPr>
            <a:xfrm>
              <a:off x="6325136" y="1156088"/>
              <a:ext cx="2249474" cy="2826855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B455408-582C-4E81-B3F6-A452F86A04E9}"/>
                </a:ext>
              </a:extLst>
            </p:cNvPr>
            <p:cNvSpPr/>
            <p:nvPr/>
          </p:nvSpPr>
          <p:spPr>
            <a:xfrm>
              <a:off x="7199000" y="1726107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7B66DF0-9716-48D6-9400-D3B135F148F1}"/>
                </a:ext>
              </a:extLst>
            </p:cNvPr>
            <p:cNvSpPr/>
            <p:nvPr/>
          </p:nvSpPr>
          <p:spPr>
            <a:xfrm>
              <a:off x="7163203" y="2081773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1B20769-9953-44FD-AEC5-8CB63CA51FD6}"/>
                </a:ext>
              </a:extLst>
            </p:cNvPr>
            <p:cNvSpPr/>
            <p:nvPr/>
          </p:nvSpPr>
          <p:spPr>
            <a:xfrm>
              <a:off x="7155986" y="2413189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F768BD-134E-4641-AA13-A96AB4AEAD11}"/>
                </a:ext>
              </a:extLst>
            </p:cNvPr>
            <p:cNvSpPr/>
            <p:nvPr/>
          </p:nvSpPr>
          <p:spPr>
            <a:xfrm>
              <a:off x="7260203" y="1398948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FADCA9D-3E06-45A4-86BD-8F7AFE07E814}"/>
                </a:ext>
              </a:extLst>
            </p:cNvPr>
            <p:cNvSpPr/>
            <p:nvPr/>
          </p:nvSpPr>
          <p:spPr>
            <a:xfrm>
              <a:off x="7175905" y="3091755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1AA49CE-EFBD-487E-9CA7-1C9E04EC881E}"/>
                </a:ext>
              </a:extLst>
            </p:cNvPr>
            <p:cNvSpPr/>
            <p:nvPr/>
          </p:nvSpPr>
          <p:spPr>
            <a:xfrm>
              <a:off x="7299174" y="3804172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19D9E8B-E139-4957-9B58-131FFC3E1453}"/>
                </a:ext>
              </a:extLst>
            </p:cNvPr>
            <p:cNvSpPr/>
            <p:nvPr/>
          </p:nvSpPr>
          <p:spPr>
            <a:xfrm>
              <a:off x="7509631" y="1245148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F909A1C-01F1-4262-95C4-C70A2B47CC84}"/>
                </a:ext>
              </a:extLst>
            </p:cNvPr>
            <p:cNvSpPr/>
            <p:nvPr/>
          </p:nvSpPr>
          <p:spPr>
            <a:xfrm>
              <a:off x="7591186" y="1576782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B1F9C2E-260C-4649-9B40-74014D43D770}"/>
                </a:ext>
              </a:extLst>
            </p:cNvPr>
            <p:cNvSpPr/>
            <p:nvPr/>
          </p:nvSpPr>
          <p:spPr>
            <a:xfrm>
              <a:off x="7644163" y="1908415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86A6A7E-D74F-40D2-B22A-A46B9580984A}"/>
                </a:ext>
              </a:extLst>
            </p:cNvPr>
            <p:cNvSpPr/>
            <p:nvPr/>
          </p:nvSpPr>
          <p:spPr>
            <a:xfrm>
              <a:off x="7660472" y="2240049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0510032-E077-4FC9-A0D4-CFF21F58EFD6}"/>
                </a:ext>
              </a:extLst>
            </p:cNvPr>
            <p:cNvSpPr/>
            <p:nvPr/>
          </p:nvSpPr>
          <p:spPr>
            <a:xfrm>
              <a:off x="7664082" y="2573738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09ED62B-758C-438E-80AA-A699B1FEF44F}"/>
                </a:ext>
              </a:extLst>
            </p:cNvPr>
            <p:cNvSpPr/>
            <p:nvPr/>
          </p:nvSpPr>
          <p:spPr>
            <a:xfrm>
              <a:off x="7656865" y="2905731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69F0EE8-3DD1-4CFF-B7E0-D02B8D7F2932}"/>
                </a:ext>
              </a:extLst>
            </p:cNvPr>
            <p:cNvSpPr/>
            <p:nvPr/>
          </p:nvSpPr>
          <p:spPr>
            <a:xfrm>
              <a:off x="7623088" y="3239060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293460F-774A-4D76-8B4E-A57B933413E5}"/>
                </a:ext>
              </a:extLst>
            </p:cNvPr>
            <p:cNvSpPr/>
            <p:nvPr/>
          </p:nvSpPr>
          <p:spPr>
            <a:xfrm>
              <a:off x="7570690" y="3620131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ECA4712-44F7-490F-89FF-FA43971F92B1}"/>
                </a:ext>
              </a:extLst>
            </p:cNvPr>
            <p:cNvSpPr/>
            <p:nvPr/>
          </p:nvSpPr>
          <p:spPr>
            <a:xfrm>
              <a:off x="7837728" y="1398948"/>
              <a:ext cx="84298" cy="84298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47F9418-3FDC-48D5-8B1D-6A516A956F9D}"/>
                </a:ext>
              </a:extLst>
            </p:cNvPr>
            <p:cNvSpPr/>
            <p:nvPr/>
          </p:nvSpPr>
          <p:spPr>
            <a:xfrm>
              <a:off x="7994921" y="1726107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06EF874-7B0C-48F0-8790-D988DE6F2E57}"/>
                </a:ext>
              </a:extLst>
            </p:cNvPr>
            <p:cNvSpPr/>
            <p:nvPr/>
          </p:nvSpPr>
          <p:spPr>
            <a:xfrm>
              <a:off x="8088455" y="2081773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4020008-DB95-4E97-A4B5-3643B3A05E53}"/>
                </a:ext>
              </a:extLst>
            </p:cNvPr>
            <p:cNvSpPr/>
            <p:nvPr/>
          </p:nvSpPr>
          <p:spPr>
            <a:xfrm>
              <a:off x="8115015" y="2413189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98CB70F-AAF9-4363-8F11-EFD8238B7AA2}"/>
                </a:ext>
              </a:extLst>
            </p:cNvPr>
            <p:cNvSpPr/>
            <p:nvPr/>
          </p:nvSpPr>
          <p:spPr>
            <a:xfrm>
              <a:off x="8118769" y="2753844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A197C4B-1435-4DE6-B8FE-62C961442C31}"/>
                </a:ext>
              </a:extLst>
            </p:cNvPr>
            <p:cNvSpPr/>
            <p:nvPr/>
          </p:nvSpPr>
          <p:spPr>
            <a:xfrm>
              <a:off x="8070557" y="3091755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F8B6257-245E-4213-BF77-20940867EAD4}"/>
                </a:ext>
              </a:extLst>
            </p:cNvPr>
            <p:cNvSpPr/>
            <p:nvPr/>
          </p:nvSpPr>
          <p:spPr>
            <a:xfrm>
              <a:off x="7952772" y="3434866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DEA170D-7F96-4A53-BA2D-588E2A652CF4}"/>
                </a:ext>
              </a:extLst>
            </p:cNvPr>
            <p:cNvSpPr/>
            <p:nvPr/>
          </p:nvSpPr>
          <p:spPr>
            <a:xfrm>
              <a:off x="7706230" y="3804172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AE02D262-870B-4032-9079-37FD74B926D0}"/>
                </a:ext>
              </a:extLst>
            </p:cNvPr>
            <p:cNvSpPr/>
            <p:nvPr/>
          </p:nvSpPr>
          <p:spPr>
            <a:xfrm>
              <a:off x="7879877" y="1245148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A353BFC-B5F6-4DF1-ABB4-DB1AC8835BFE}"/>
                </a:ext>
              </a:extLst>
            </p:cNvPr>
            <p:cNvSpPr/>
            <p:nvPr/>
          </p:nvSpPr>
          <p:spPr>
            <a:xfrm>
              <a:off x="8237709" y="1576782"/>
              <a:ext cx="84298" cy="84298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8CAB6B4-353E-49B7-9EE4-7E4DB95836C0}"/>
                </a:ext>
              </a:extLst>
            </p:cNvPr>
            <p:cNvSpPr/>
            <p:nvPr/>
          </p:nvSpPr>
          <p:spPr>
            <a:xfrm>
              <a:off x="8414676" y="1908415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CC623A1-C043-4683-B5AD-0CEA60EADE66}"/>
                </a:ext>
              </a:extLst>
            </p:cNvPr>
            <p:cNvSpPr/>
            <p:nvPr/>
          </p:nvSpPr>
          <p:spPr>
            <a:xfrm>
              <a:off x="8509800" y="2240049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9C020EC-2BD3-4946-83B8-4B7E459C768B}"/>
                </a:ext>
              </a:extLst>
            </p:cNvPr>
            <p:cNvSpPr/>
            <p:nvPr/>
          </p:nvSpPr>
          <p:spPr>
            <a:xfrm>
              <a:off x="8529865" y="2573738"/>
              <a:ext cx="84298" cy="84298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6973093-95D2-4F29-84AB-F0CE16049FD5}"/>
                </a:ext>
              </a:extLst>
            </p:cNvPr>
            <p:cNvSpPr/>
            <p:nvPr/>
          </p:nvSpPr>
          <p:spPr>
            <a:xfrm>
              <a:off x="8489737" y="2905731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2CA2731-6FEE-4DC3-A304-2631AAF6EEAB}"/>
                </a:ext>
              </a:extLst>
            </p:cNvPr>
            <p:cNvSpPr/>
            <p:nvPr/>
          </p:nvSpPr>
          <p:spPr>
            <a:xfrm>
              <a:off x="8370940" y="3239060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6113AEE-682E-4C74-BCDD-9C0095B3113A}"/>
                </a:ext>
              </a:extLst>
            </p:cNvPr>
            <p:cNvSpPr/>
            <p:nvPr/>
          </p:nvSpPr>
          <p:spPr>
            <a:xfrm>
              <a:off x="8112706" y="3620131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D6DA847-2A17-4CFF-B643-5AD3E8085145}"/>
                </a:ext>
              </a:extLst>
            </p:cNvPr>
            <p:cNvSpPr/>
            <p:nvPr/>
          </p:nvSpPr>
          <p:spPr>
            <a:xfrm>
              <a:off x="7113837" y="1245148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CDC81E6-ED4B-464C-9E29-812CF244EBAB}"/>
                </a:ext>
              </a:extLst>
            </p:cNvPr>
            <p:cNvSpPr/>
            <p:nvPr/>
          </p:nvSpPr>
          <p:spPr>
            <a:xfrm>
              <a:off x="6880576" y="1576782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5C13BD78-7AF1-4EAB-8FA1-0BA43D0B31F2}"/>
                </a:ext>
              </a:extLst>
            </p:cNvPr>
            <p:cNvSpPr/>
            <p:nvPr/>
          </p:nvSpPr>
          <p:spPr>
            <a:xfrm>
              <a:off x="6758462" y="1908415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FB070C6-2286-4086-BCFD-4C7E6174070A}"/>
                </a:ext>
              </a:extLst>
            </p:cNvPr>
            <p:cNvSpPr/>
            <p:nvPr/>
          </p:nvSpPr>
          <p:spPr>
            <a:xfrm>
              <a:off x="6705053" y="2240049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49769753-2CD7-4051-81E9-0E2BB3C7AC29}"/>
                </a:ext>
              </a:extLst>
            </p:cNvPr>
            <p:cNvSpPr/>
            <p:nvPr/>
          </p:nvSpPr>
          <p:spPr>
            <a:xfrm>
              <a:off x="6689751" y="2573738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CD76032-F849-4009-8D64-396545E06A64}"/>
                </a:ext>
              </a:extLst>
            </p:cNvPr>
            <p:cNvSpPr/>
            <p:nvPr/>
          </p:nvSpPr>
          <p:spPr>
            <a:xfrm>
              <a:off x="6716818" y="2905731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72448B49-6409-41C0-923A-17FE27BC13C2}"/>
                </a:ext>
              </a:extLst>
            </p:cNvPr>
            <p:cNvSpPr/>
            <p:nvPr/>
          </p:nvSpPr>
          <p:spPr>
            <a:xfrm>
              <a:off x="6789351" y="3239060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BDE22C9-167A-4663-8DEC-01C508887DE9}"/>
                </a:ext>
              </a:extLst>
            </p:cNvPr>
            <p:cNvSpPr/>
            <p:nvPr/>
          </p:nvSpPr>
          <p:spPr>
            <a:xfrm>
              <a:off x="6959787" y="3620131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B049D635-4474-4580-8A85-7122914EF82E}"/>
                </a:ext>
              </a:extLst>
            </p:cNvPr>
            <p:cNvSpPr/>
            <p:nvPr/>
          </p:nvSpPr>
          <p:spPr>
            <a:xfrm>
              <a:off x="6724105" y="1398948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7D1964D-1F03-414E-B4AD-5CF39A4F8257}"/>
                </a:ext>
              </a:extLst>
            </p:cNvPr>
            <p:cNvSpPr/>
            <p:nvPr/>
          </p:nvSpPr>
          <p:spPr>
            <a:xfrm>
              <a:off x="6473669" y="1726107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C052FB29-DE9F-4D7C-859B-351AF944BBD9}"/>
                </a:ext>
              </a:extLst>
            </p:cNvPr>
            <p:cNvSpPr/>
            <p:nvPr/>
          </p:nvSpPr>
          <p:spPr>
            <a:xfrm>
              <a:off x="6347798" y="2081773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045B3AC-93DD-4A26-AE83-0D4207D6122F}"/>
                </a:ext>
              </a:extLst>
            </p:cNvPr>
            <p:cNvSpPr/>
            <p:nvPr/>
          </p:nvSpPr>
          <p:spPr>
            <a:xfrm>
              <a:off x="6285585" y="2413189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E17B7417-8382-49E1-927D-D35421092904}"/>
                </a:ext>
              </a:extLst>
            </p:cNvPr>
            <p:cNvSpPr/>
            <p:nvPr/>
          </p:nvSpPr>
          <p:spPr>
            <a:xfrm>
              <a:off x="6299586" y="2753844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620700BD-F839-499E-8D25-9AF4F5142CB8}"/>
                </a:ext>
              </a:extLst>
            </p:cNvPr>
            <p:cNvSpPr/>
            <p:nvPr/>
          </p:nvSpPr>
          <p:spPr>
            <a:xfrm>
              <a:off x="6383884" y="3091755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BDD6A0EF-42BA-41CC-921B-891483BDF647}"/>
                </a:ext>
              </a:extLst>
            </p:cNvPr>
            <p:cNvSpPr/>
            <p:nvPr/>
          </p:nvSpPr>
          <p:spPr>
            <a:xfrm>
              <a:off x="6545118" y="3434866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CBF0C83-C2EC-45A5-BF13-08CE1E21F07C}"/>
                </a:ext>
              </a:extLst>
            </p:cNvPr>
            <p:cNvSpPr/>
            <p:nvPr/>
          </p:nvSpPr>
          <p:spPr>
            <a:xfrm>
              <a:off x="6939973" y="3804172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B9DBFB4-E74B-407D-A139-C7F976FE698B}"/>
                </a:ext>
              </a:extLst>
            </p:cNvPr>
            <p:cNvCxnSpPr>
              <a:cxnSpLocks/>
              <a:stCxn id="19" idx="6"/>
              <a:endCxn id="27" idx="2"/>
            </p:cNvCxnSpPr>
            <p:nvPr/>
          </p:nvCxnSpPr>
          <p:spPr>
            <a:xfrm>
              <a:off x="7744770" y="2282198"/>
              <a:ext cx="370245" cy="173141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9E0833D5-F5B2-41DB-9EA7-686DA740A6EC}"/>
                </a:ext>
              </a:extLst>
            </p:cNvPr>
            <p:cNvCxnSpPr>
              <a:cxnSpLocks/>
              <a:stCxn id="26" idx="6"/>
              <a:endCxn id="34" idx="3"/>
            </p:cNvCxnSpPr>
            <p:nvPr/>
          </p:nvCxnSpPr>
          <p:spPr>
            <a:xfrm flipV="1">
              <a:off x="8172753" y="1980368"/>
              <a:ext cx="254267" cy="143554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A39270DC-5F5B-48D6-8E48-02392254EE79}"/>
                </a:ext>
              </a:extLst>
            </p:cNvPr>
            <p:cNvCxnSpPr>
              <a:cxnSpLocks/>
              <a:stCxn id="42" idx="6"/>
              <a:endCxn id="10" idx="2"/>
            </p:cNvCxnSpPr>
            <p:nvPr/>
          </p:nvCxnSpPr>
          <p:spPr>
            <a:xfrm>
              <a:off x="6842759" y="1950564"/>
              <a:ext cx="320443" cy="173358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BC04989-8CBF-48CC-8D58-0B60E039FEF5}"/>
                </a:ext>
              </a:extLst>
            </p:cNvPr>
            <p:cNvCxnSpPr>
              <a:cxnSpLocks/>
              <a:stCxn id="50" idx="7"/>
              <a:endCxn id="42" idx="1"/>
            </p:cNvCxnSpPr>
            <p:nvPr/>
          </p:nvCxnSpPr>
          <p:spPr>
            <a:xfrm flipV="1">
              <a:off x="6419751" y="1920760"/>
              <a:ext cx="351055" cy="173358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F6E715EF-4EDA-42E6-9754-49E2266D341D}"/>
                </a:ext>
              </a:extLst>
            </p:cNvPr>
            <p:cNvCxnSpPr>
              <a:cxnSpLocks/>
              <a:stCxn id="17" idx="6"/>
              <a:endCxn id="25" idx="2"/>
            </p:cNvCxnSpPr>
            <p:nvPr/>
          </p:nvCxnSpPr>
          <p:spPr>
            <a:xfrm>
              <a:off x="7675484" y="1618931"/>
              <a:ext cx="319437" cy="149325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2FCCCC9-D64F-4BA4-88E0-A0C7DDD2F2A4}"/>
                </a:ext>
              </a:extLst>
            </p:cNvPr>
            <p:cNvCxnSpPr>
              <a:cxnSpLocks/>
              <a:stCxn id="25" idx="6"/>
              <a:endCxn id="33" idx="3"/>
            </p:cNvCxnSpPr>
            <p:nvPr/>
          </p:nvCxnSpPr>
          <p:spPr>
            <a:xfrm flipV="1">
              <a:off x="8079219" y="1648735"/>
              <a:ext cx="170836" cy="119521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3B8E2882-D116-42BD-AC05-FAC7CD7FF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3298" y="1618930"/>
              <a:ext cx="307888" cy="149325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504BA87-BC01-4C12-B399-D1EC3A709E8E}"/>
                </a:ext>
              </a:extLst>
            </p:cNvPr>
            <p:cNvCxnSpPr>
              <a:cxnSpLocks/>
              <a:stCxn id="9" idx="2"/>
              <a:endCxn id="41" idx="6"/>
            </p:cNvCxnSpPr>
            <p:nvPr/>
          </p:nvCxnSpPr>
          <p:spPr>
            <a:xfrm flipH="1" flipV="1">
              <a:off x="6964874" y="1618931"/>
              <a:ext cx="234127" cy="149325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33503AA-4EB0-4CD7-8E8D-388EE9CF77EF}"/>
                </a:ext>
              </a:extLst>
            </p:cNvPr>
            <p:cNvCxnSpPr>
              <a:cxnSpLocks/>
              <a:stCxn id="41" idx="2"/>
              <a:endCxn id="49" idx="6"/>
            </p:cNvCxnSpPr>
            <p:nvPr/>
          </p:nvCxnSpPr>
          <p:spPr>
            <a:xfrm flipH="1">
              <a:off x="6557966" y="1618931"/>
              <a:ext cx="322610" cy="149325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515E0D4C-4866-4AC6-B907-2F5452BA145B}"/>
                </a:ext>
              </a:extLst>
            </p:cNvPr>
            <p:cNvCxnSpPr>
              <a:cxnSpLocks/>
              <a:stCxn id="12" idx="6"/>
              <a:endCxn id="16" idx="3"/>
            </p:cNvCxnSpPr>
            <p:nvPr/>
          </p:nvCxnSpPr>
          <p:spPr>
            <a:xfrm flipV="1">
              <a:off x="7344500" y="1317101"/>
              <a:ext cx="177475" cy="123996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B2B4CDA-98D9-45DD-AD8B-9BB37EC07003}"/>
                </a:ext>
              </a:extLst>
            </p:cNvPr>
            <p:cNvSpPr/>
            <p:nvPr/>
          </p:nvSpPr>
          <p:spPr>
            <a:xfrm>
              <a:off x="6036446" y="1156088"/>
              <a:ext cx="2826855" cy="28268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8E3BF02-0B10-4FF2-B784-AB4A63ADCA8F}"/>
                </a:ext>
              </a:extLst>
            </p:cNvPr>
            <p:cNvCxnSpPr>
              <a:cxnSpLocks/>
              <a:stCxn id="16" idx="6"/>
              <a:endCxn id="24" idx="2"/>
            </p:cNvCxnSpPr>
            <p:nvPr/>
          </p:nvCxnSpPr>
          <p:spPr>
            <a:xfrm>
              <a:off x="7593929" y="1287298"/>
              <a:ext cx="243799" cy="153800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6730592-ABA8-4212-8F35-AB4E75026E56}"/>
                </a:ext>
              </a:extLst>
            </p:cNvPr>
            <p:cNvCxnSpPr>
              <a:cxnSpLocks/>
              <a:stCxn id="32" idx="4"/>
              <a:endCxn id="24" idx="7"/>
            </p:cNvCxnSpPr>
            <p:nvPr/>
          </p:nvCxnSpPr>
          <p:spPr>
            <a:xfrm flipH="1">
              <a:off x="7909681" y="1329446"/>
              <a:ext cx="12345" cy="81847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FA58F2-E721-49E4-A9EF-45322B078474}"/>
                </a:ext>
              </a:extLst>
            </p:cNvPr>
            <p:cNvCxnSpPr>
              <a:cxnSpLocks/>
              <a:stCxn id="40" idx="5"/>
              <a:endCxn id="12" idx="1"/>
            </p:cNvCxnSpPr>
            <p:nvPr/>
          </p:nvCxnSpPr>
          <p:spPr>
            <a:xfrm>
              <a:off x="7185790" y="1317101"/>
              <a:ext cx="86757" cy="94192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E26EE6CB-7F9F-437F-822A-B3CCF4A24644}"/>
                </a:ext>
              </a:extLst>
            </p:cNvPr>
            <p:cNvCxnSpPr>
              <a:cxnSpLocks/>
              <a:stCxn id="48" idx="6"/>
              <a:endCxn id="40" idx="2"/>
            </p:cNvCxnSpPr>
            <p:nvPr/>
          </p:nvCxnSpPr>
          <p:spPr>
            <a:xfrm flipV="1">
              <a:off x="6808402" y="1287298"/>
              <a:ext cx="305435" cy="153800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531DC551-81EB-45B2-9F4D-84BB7C5A8289}"/>
                </a:ext>
              </a:extLst>
            </p:cNvPr>
            <p:cNvCxnSpPr>
              <a:cxnSpLocks/>
              <a:stCxn id="11" idx="6"/>
              <a:endCxn id="19" idx="2"/>
            </p:cNvCxnSpPr>
            <p:nvPr/>
          </p:nvCxnSpPr>
          <p:spPr>
            <a:xfrm flipV="1">
              <a:off x="7240284" y="2282198"/>
              <a:ext cx="420189" cy="173141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D678716C-8BEA-4A0A-877F-FE6B70FA03B9}"/>
                </a:ext>
              </a:extLst>
            </p:cNvPr>
            <p:cNvCxnSpPr>
              <a:cxnSpLocks/>
              <a:stCxn id="43" idx="6"/>
              <a:endCxn id="11" idx="2"/>
            </p:cNvCxnSpPr>
            <p:nvPr/>
          </p:nvCxnSpPr>
          <p:spPr>
            <a:xfrm>
              <a:off x="6789351" y="2282198"/>
              <a:ext cx="366635" cy="173141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9F2AB8C-AF01-4018-B780-4D8047FC1EB3}"/>
                </a:ext>
              </a:extLst>
            </p:cNvPr>
            <p:cNvCxnSpPr>
              <a:cxnSpLocks/>
              <a:stCxn id="51" idx="6"/>
              <a:endCxn id="43" idx="2"/>
            </p:cNvCxnSpPr>
            <p:nvPr/>
          </p:nvCxnSpPr>
          <p:spPr>
            <a:xfrm flipV="1">
              <a:off x="6369882" y="2282198"/>
              <a:ext cx="335171" cy="173141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07E62033-745B-4849-A38F-D695FFE6E483}"/>
                </a:ext>
              </a:extLst>
            </p:cNvPr>
            <p:cNvCxnSpPr>
              <a:cxnSpLocks/>
              <a:stCxn id="27" idx="6"/>
              <a:endCxn id="35" idx="2"/>
            </p:cNvCxnSpPr>
            <p:nvPr/>
          </p:nvCxnSpPr>
          <p:spPr>
            <a:xfrm flipV="1">
              <a:off x="8199312" y="2282198"/>
              <a:ext cx="310487" cy="173141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A3F1FF7F-E5E6-41D1-8E9F-C04CD7842034}"/>
                </a:ext>
              </a:extLst>
            </p:cNvPr>
            <p:cNvCxnSpPr>
              <a:cxnSpLocks/>
              <a:stCxn id="52" idx="6"/>
              <a:endCxn id="44" idx="2"/>
            </p:cNvCxnSpPr>
            <p:nvPr/>
          </p:nvCxnSpPr>
          <p:spPr>
            <a:xfrm flipV="1">
              <a:off x="6383884" y="2615887"/>
              <a:ext cx="305868" cy="180106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AD6D0B4F-E90A-4866-A0DB-8E0DDD89FB8E}"/>
                </a:ext>
              </a:extLst>
            </p:cNvPr>
            <p:cNvCxnSpPr>
              <a:cxnSpLocks/>
              <a:stCxn id="44" idx="6"/>
              <a:endCxn id="97" idx="2"/>
            </p:cNvCxnSpPr>
            <p:nvPr/>
          </p:nvCxnSpPr>
          <p:spPr>
            <a:xfrm>
              <a:off x="6774049" y="2615887"/>
              <a:ext cx="384969" cy="180106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6A930419-7E7A-4780-A367-48AE3BE15A1C}"/>
                </a:ext>
              </a:extLst>
            </p:cNvPr>
            <p:cNvCxnSpPr>
              <a:cxnSpLocks/>
              <a:stCxn id="97" idx="6"/>
              <a:endCxn id="20" idx="2"/>
            </p:cNvCxnSpPr>
            <p:nvPr/>
          </p:nvCxnSpPr>
          <p:spPr>
            <a:xfrm flipV="1">
              <a:off x="7243316" y="2615887"/>
              <a:ext cx="420766" cy="180106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9774D8B9-A918-4D54-9801-E9B6F4DA203D}"/>
                </a:ext>
              </a:extLst>
            </p:cNvPr>
            <p:cNvCxnSpPr>
              <a:cxnSpLocks/>
              <a:stCxn id="20" idx="6"/>
              <a:endCxn id="28" idx="2"/>
            </p:cNvCxnSpPr>
            <p:nvPr/>
          </p:nvCxnSpPr>
          <p:spPr>
            <a:xfrm>
              <a:off x="7748380" y="2615887"/>
              <a:ext cx="370390" cy="180106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AB3334A-E2FE-4702-B9B8-6FD84AE0AE55}"/>
                </a:ext>
              </a:extLst>
            </p:cNvPr>
            <p:cNvCxnSpPr>
              <a:cxnSpLocks/>
              <a:stCxn id="28" idx="6"/>
              <a:endCxn id="36" idx="2"/>
            </p:cNvCxnSpPr>
            <p:nvPr/>
          </p:nvCxnSpPr>
          <p:spPr>
            <a:xfrm flipV="1">
              <a:off x="8203067" y="2615887"/>
              <a:ext cx="326798" cy="180106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506AFA27-01AE-4DB8-80DB-B3C0B97F85C7}"/>
                </a:ext>
              </a:extLst>
            </p:cNvPr>
            <p:cNvCxnSpPr>
              <a:cxnSpLocks/>
              <a:stCxn id="21" idx="6"/>
              <a:endCxn id="29" idx="1"/>
            </p:cNvCxnSpPr>
            <p:nvPr/>
          </p:nvCxnSpPr>
          <p:spPr>
            <a:xfrm>
              <a:off x="7741163" y="2947880"/>
              <a:ext cx="341739" cy="156220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17F09EB-D02E-4503-80B1-0D22E0BD3696}"/>
                </a:ext>
              </a:extLst>
            </p:cNvPr>
            <p:cNvCxnSpPr>
              <a:cxnSpLocks/>
              <a:stCxn id="29" idx="6"/>
              <a:endCxn id="37" idx="2"/>
            </p:cNvCxnSpPr>
            <p:nvPr/>
          </p:nvCxnSpPr>
          <p:spPr>
            <a:xfrm flipV="1">
              <a:off x="8154855" y="2947880"/>
              <a:ext cx="334882" cy="186024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F9C16E07-D6FA-43B3-B13D-87A4C13EF4F1}"/>
                </a:ext>
              </a:extLst>
            </p:cNvPr>
            <p:cNvCxnSpPr>
              <a:cxnSpLocks/>
              <a:stCxn id="13" idx="6"/>
              <a:endCxn id="21" idx="2"/>
            </p:cNvCxnSpPr>
            <p:nvPr/>
          </p:nvCxnSpPr>
          <p:spPr>
            <a:xfrm flipV="1">
              <a:off x="7260203" y="2947880"/>
              <a:ext cx="396663" cy="186024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8C01A656-9447-42C5-844D-E54EC41F22AE}"/>
                </a:ext>
              </a:extLst>
            </p:cNvPr>
            <p:cNvCxnSpPr>
              <a:cxnSpLocks/>
              <a:stCxn id="45" idx="6"/>
              <a:endCxn id="13" idx="2"/>
            </p:cNvCxnSpPr>
            <p:nvPr/>
          </p:nvCxnSpPr>
          <p:spPr>
            <a:xfrm>
              <a:off x="6801116" y="2947880"/>
              <a:ext cx="374789" cy="186024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E56692C-C163-46C2-BD13-FEC51ED00517}"/>
                </a:ext>
              </a:extLst>
            </p:cNvPr>
            <p:cNvCxnSpPr>
              <a:cxnSpLocks/>
              <a:stCxn id="53" idx="6"/>
              <a:endCxn id="45" idx="2"/>
            </p:cNvCxnSpPr>
            <p:nvPr/>
          </p:nvCxnSpPr>
          <p:spPr>
            <a:xfrm flipV="1">
              <a:off x="6468181" y="2947880"/>
              <a:ext cx="248637" cy="186024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8A2B5000-469F-456B-A087-339AEDFB0540}"/>
                </a:ext>
              </a:extLst>
            </p:cNvPr>
            <p:cNvCxnSpPr>
              <a:cxnSpLocks/>
              <a:stCxn id="46" idx="6"/>
              <a:endCxn id="14" idx="2"/>
            </p:cNvCxnSpPr>
            <p:nvPr/>
          </p:nvCxnSpPr>
          <p:spPr>
            <a:xfrm>
              <a:off x="6873649" y="3281209"/>
              <a:ext cx="341228" cy="195806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C22310F-8815-4ED9-A57D-3F751A418E2A}"/>
                </a:ext>
              </a:extLst>
            </p:cNvPr>
            <p:cNvCxnSpPr>
              <a:cxnSpLocks/>
              <a:stCxn id="14" idx="6"/>
              <a:endCxn id="22" idx="3"/>
            </p:cNvCxnSpPr>
            <p:nvPr/>
          </p:nvCxnSpPr>
          <p:spPr>
            <a:xfrm flipV="1">
              <a:off x="7299174" y="3311013"/>
              <a:ext cx="336258" cy="166002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654BC8F4-D1EA-4F32-97CE-03B3AA38A956}"/>
                </a:ext>
              </a:extLst>
            </p:cNvPr>
            <p:cNvCxnSpPr>
              <a:cxnSpLocks/>
              <a:stCxn id="22" idx="6"/>
              <a:endCxn id="30" idx="1"/>
            </p:cNvCxnSpPr>
            <p:nvPr/>
          </p:nvCxnSpPr>
          <p:spPr>
            <a:xfrm>
              <a:off x="7707385" y="3281209"/>
              <a:ext cx="257731" cy="166001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0DA989FF-9D25-4C15-9E61-F36BB5CC3084}"/>
                </a:ext>
              </a:extLst>
            </p:cNvPr>
            <p:cNvCxnSpPr>
              <a:cxnSpLocks/>
              <a:stCxn id="30" idx="6"/>
              <a:endCxn id="38" idx="2"/>
            </p:cNvCxnSpPr>
            <p:nvPr/>
          </p:nvCxnSpPr>
          <p:spPr>
            <a:xfrm flipV="1">
              <a:off x="8037069" y="3281209"/>
              <a:ext cx="333870" cy="195806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19C6A70-4CFB-499C-AA83-B4CEFF9EEA48}"/>
                </a:ext>
              </a:extLst>
            </p:cNvPr>
            <p:cNvCxnSpPr>
              <a:cxnSpLocks/>
              <a:stCxn id="54" idx="7"/>
              <a:endCxn id="46" idx="3"/>
            </p:cNvCxnSpPr>
            <p:nvPr/>
          </p:nvCxnSpPr>
          <p:spPr>
            <a:xfrm flipV="1">
              <a:off x="6617071" y="3311013"/>
              <a:ext cx="184624" cy="136198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3252BA14-558D-4D6C-82C9-F4772D7B202B}"/>
                </a:ext>
              </a:extLst>
            </p:cNvPr>
            <p:cNvCxnSpPr>
              <a:cxnSpLocks/>
              <a:stCxn id="15" idx="7"/>
              <a:endCxn id="23" idx="3"/>
            </p:cNvCxnSpPr>
            <p:nvPr/>
          </p:nvCxnSpPr>
          <p:spPr>
            <a:xfrm flipV="1">
              <a:off x="7371127" y="3692084"/>
              <a:ext cx="211907" cy="124433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E80DD998-EC31-4C1F-A43A-D49C26AF67FB}"/>
                </a:ext>
              </a:extLst>
            </p:cNvPr>
            <p:cNvCxnSpPr>
              <a:cxnSpLocks/>
              <a:stCxn id="23" idx="5"/>
              <a:endCxn id="31" idx="1"/>
            </p:cNvCxnSpPr>
            <p:nvPr/>
          </p:nvCxnSpPr>
          <p:spPr>
            <a:xfrm>
              <a:off x="7642643" y="3692084"/>
              <a:ext cx="75933" cy="124433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DCAEBF2E-A5E9-4763-A007-7E6949D1443A}"/>
                </a:ext>
              </a:extLst>
            </p:cNvPr>
            <p:cNvCxnSpPr>
              <a:cxnSpLocks/>
              <a:stCxn id="31" idx="6"/>
              <a:endCxn id="39" idx="2"/>
            </p:cNvCxnSpPr>
            <p:nvPr/>
          </p:nvCxnSpPr>
          <p:spPr>
            <a:xfrm flipV="1">
              <a:off x="7790528" y="3662280"/>
              <a:ext cx="322178" cy="184041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2F59AF58-2D14-431C-936D-8A605AE249A7}"/>
                </a:ext>
              </a:extLst>
            </p:cNvPr>
            <p:cNvCxnSpPr>
              <a:cxnSpLocks/>
              <a:stCxn id="47" idx="6"/>
              <a:endCxn id="15" idx="2"/>
            </p:cNvCxnSpPr>
            <p:nvPr/>
          </p:nvCxnSpPr>
          <p:spPr>
            <a:xfrm>
              <a:off x="7044084" y="3662280"/>
              <a:ext cx="255090" cy="184041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BF74213C-A0A8-4006-AC54-B93F31973C49}"/>
                </a:ext>
              </a:extLst>
            </p:cNvPr>
            <p:cNvCxnSpPr>
              <a:cxnSpLocks/>
              <a:stCxn id="47" idx="4"/>
              <a:endCxn id="55" idx="0"/>
            </p:cNvCxnSpPr>
            <p:nvPr/>
          </p:nvCxnSpPr>
          <p:spPr>
            <a:xfrm flipH="1">
              <a:off x="6982122" y="3704429"/>
              <a:ext cx="19814" cy="99743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179D29D9-B0DA-4745-935B-334A80963F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8135" y="2497487"/>
              <a:ext cx="3032" cy="25635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92FA2E62-AD1B-4750-91E3-592C1A1AA0E5}"/>
                </a:ext>
              </a:extLst>
            </p:cNvPr>
            <p:cNvCxnSpPr>
              <a:cxnSpLocks/>
              <a:stCxn id="11" idx="0"/>
              <a:endCxn id="10" idx="4"/>
            </p:cNvCxnSpPr>
            <p:nvPr/>
          </p:nvCxnSpPr>
          <p:spPr>
            <a:xfrm flipV="1">
              <a:off x="7198135" y="2166071"/>
              <a:ext cx="7217" cy="24711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2E842D84-05D9-4B2E-9AE0-E6932F683B56}"/>
                </a:ext>
              </a:extLst>
            </p:cNvPr>
            <p:cNvSpPr/>
            <p:nvPr/>
          </p:nvSpPr>
          <p:spPr>
            <a:xfrm>
              <a:off x="7159018" y="2753844"/>
              <a:ext cx="84298" cy="84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C4B2DFA3-6EF2-433F-B703-AF67545B8F8D}"/>
                </a:ext>
              </a:extLst>
            </p:cNvPr>
            <p:cNvCxnSpPr>
              <a:cxnSpLocks/>
              <a:stCxn id="10" idx="0"/>
              <a:endCxn id="9" idx="4"/>
            </p:cNvCxnSpPr>
            <p:nvPr/>
          </p:nvCxnSpPr>
          <p:spPr>
            <a:xfrm flipV="1">
              <a:off x="7205352" y="1810404"/>
              <a:ext cx="35798" cy="27136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89B01F71-501A-48B3-917A-1DD7C75FC636}"/>
                </a:ext>
              </a:extLst>
            </p:cNvPr>
            <p:cNvCxnSpPr>
              <a:cxnSpLocks/>
              <a:stCxn id="9" idx="6"/>
              <a:endCxn id="17" idx="2"/>
            </p:cNvCxnSpPr>
            <p:nvPr/>
          </p:nvCxnSpPr>
          <p:spPr>
            <a:xfrm flipV="1">
              <a:off x="7283298" y="1618931"/>
              <a:ext cx="307888" cy="14932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0BB1C756-80A2-4FBF-8ECB-42A86D4DFFAB}"/>
                </a:ext>
              </a:extLst>
            </p:cNvPr>
            <p:cNvCxnSpPr>
              <a:cxnSpLocks/>
              <a:stCxn id="17" idx="6"/>
              <a:endCxn id="25" idx="2"/>
            </p:cNvCxnSpPr>
            <p:nvPr/>
          </p:nvCxnSpPr>
          <p:spPr>
            <a:xfrm>
              <a:off x="7675484" y="1618931"/>
              <a:ext cx="319437" cy="14932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7B9677B4-0804-493E-8D4A-7B72156E2F79}"/>
                </a:ext>
              </a:extLst>
            </p:cNvPr>
            <p:cNvCxnSpPr>
              <a:cxnSpLocks/>
              <a:stCxn id="25" idx="6"/>
              <a:endCxn id="33" idx="3"/>
            </p:cNvCxnSpPr>
            <p:nvPr/>
          </p:nvCxnSpPr>
          <p:spPr>
            <a:xfrm flipV="1">
              <a:off x="8079219" y="1648735"/>
              <a:ext cx="170836" cy="119521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86D4EC5-7B43-4DCF-A80C-F8A086DA0A9D}"/>
                </a:ext>
              </a:extLst>
            </p:cNvPr>
            <p:cNvCxnSpPr>
              <a:cxnSpLocks/>
              <a:stCxn id="10" idx="6"/>
              <a:endCxn id="18" idx="2"/>
            </p:cNvCxnSpPr>
            <p:nvPr/>
          </p:nvCxnSpPr>
          <p:spPr>
            <a:xfrm flipV="1">
              <a:off x="7247501" y="1950564"/>
              <a:ext cx="396662" cy="173358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AC36ADFF-2BDC-42FC-A4A5-E9AA58021FDD}"/>
                </a:ext>
              </a:extLst>
            </p:cNvPr>
            <p:cNvCxnSpPr>
              <a:cxnSpLocks/>
              <a:stCxn id="18" idx="6"/>
              <a:endCxn id="26" idx="2"/>
            </p:cNvCxnSpPr>
            <p:nvPr/>
          </p:nvCxnSpPr>
          <p:spPr>
            <a:xfrm>
              <a:off x="7728461" y="1950564"/>
              <a:ext cx="359994" cy="173358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6AB605B8-C9ED-4785-9ACB-401D04E3713F}"/>
                </a:ext>
              </a:extLst>
            </p:cNvPr>
            <p:cNvCxnSpPr>
              <a:cxnSpLocks/>
              <a:stCxn id="13" idx="0"/>
              <a:endCxn id="97" idx="4"/>
            </p:cNvCxnSpPr>
            <p:nvPr/>
          </p:nvCxnSpPr>
          <p:spPr>
            <a:xfrm flipH="1" flipV="1">
              <a:off x="7201167" y="2838142"/>
              <a:ext cx="16887" cy="253613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3550A082-1799-4D8D-ACC0-B4F836F70703}"/>
                </a:ext>
              </a:extLst>
            </p:cNvPr>
            <p:cNvCxnSpPr>
              <a:cxnSpLocks/>
              <a:stCxn id="14" idx="0"/>
              <a:endCxn id="13" idx="4"/>
            </p:cNvCxnSpPr>
            <p:nvPr/>
          </p:nvCxnSpPr>
          <p:spPr>
            <a:xfrm flipH="1" flipV="1">
              <a:off x="7218054" y="3176053"/>
              <a:ext cx="38972" cy="258813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C7348EF-DDFF-485B-9FF6-9386429FE3CB}"/>
                </a:ext>
              </a:extLst>
            </p:cNvPr>
            <p:cNvSpPr/>
            <p:nvPr/>
          </p:nvSpPr>
          <p:spPr>
            <a:xfrm>
              <a:off x="7214877" y="3434866"/>
              <a:ext cx="84298" cy="84298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593D30AD-70E1-4CE8-8DE5-21D7C9E27E6F}"/>
                </a:ext>
              </a:extLst>
            </p:cNvPr>
            <p:cNvCxnSpPr>
              <a:cxnSpLocks/>
              <a:stCxn id="97" idx="6"/>
              <a:endCxn id="20" idx="2"/>
            </p:cNvCxnSpPr>
            <p:nvPr/>
          </p:nvCxnSpPr>
          <p:spPr>
            <a:xfrm flipV="1">
              <a:off x="7243316" y="2615887"/>
              <a:ext cx="420766" cy="18010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07AC52AF-65A9-401F-8FA0-1F46272C4127}"/>
                </a:ext>
              </a:extLst>
            </p:cNvPr>
            <p:cNvCxnSpPr>
              <a:cxnSpLocks/>
              <a:stCxn id="10" idx="2"/>
              <a:endCxn id="42" idx="6"/>
            </p:cNvCxnSpPr>
            <p:nvPr/>
          </p:nvCxnSpPr>
          <p:spPr>
            <a:xfrm flipH="1" flipV="1">
              <a:off x="6842760" y="1950564"/>
              <a:ext cx="320443" cy="17335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AD110831-641B-4D02-B1B1-E569042A27CA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>
            <a:xfrm flipH="1">
              <a:off x="6747202" y="1992713"/>
              <a:ext cx="53409" cy="24733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6E4AA106-B00D-4772-A321-F9F92587EC62}"/>
                    </a:ext>
                  </a:extLst>
                </p:cNvPr>
                <p:cNvSpPr txBox="1"/>
                <p:nvPr/>
              </p:nvSpPr>
              <p:spPr>
                <a:xfrm>
                  <a:off x="7397467" y="2676456"/>
                  <a:ext cx="1935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A3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>
                    <a:solidFill>
                      <a:srgbClr val="A30000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6E4AA106-B00D-4772-A321-F9F92587E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7467" y="2676456"/>
                  <a:ext cx="19357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8125" r="-25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194A8269-22DC-48F4-87CE-150FECC4D132}"/>
                    </a:ext>
                  </a:extLst>
                </p:cNvPr>
                <p:cNvSpPr txBox="1"/>
                <p:nvPr/>
              </p:nvSpPr>
              <p:spPr>
                <a:xfrm>
                  <a:off x="6813890" y="2118398"/>
                  <a:ext cx="3031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194A8269-22DC-48F4-87CE-150FECC4D1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890" y="2118398"/>
                  <a:ext cx="3031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367" t="-4444" r="-4082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A15861F1-4A56-4157-B6A5-3E46B07BA2AB}"/>
                    </a:ext>
                  </a:extLst>
                </p:cNvPr>
                <p:cNvSpPr txBox="1"/>
                <p:nvPr/>
              </p:nvSpPr>
              <p:spPr>
                <a:xfrm>
                  <a:off x="8050742" y="3943550"/>
                  <a:ext cx="8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A15861F1-4A56-4157-B6A5-3E46B07BA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742" y="3943550"/>
                  <a:ext cx="896464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4444" r="-1361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连接符: 曲线 135">
              <a:extLst>
                <a:ext uri="{FF2B5EF4-FFF2-40B4-BE49-F238E27FC236}">
                  <a16:creationId xmlns:a16="http://schemas.microsoft.com/office/drawing/2014/main" id="{78BFB6E4-660F-4F32-8404-8385C3BDBB66}"/>
                </a:ext>
              </a:extLst>
            </p:cNvPr>
            <p:cNvCxnSpPr>
              <a:cxnSpLocks/>
              <a:stCxn id="14" idx="4"/>
              <a:endCxn id="134" idx="1"/>
            </p:cNvCxnSpPr>
            <p:nvPr/>
          </p:nvCxnSpPr>
          <p:spPr>
            <a:xfrm rot="16200000" flipH="1">
              <a:off x="7372441" y="3403749"/>
              <a:ext cx="562886" cy="793716"/>
            </a:xfrm>
            <a:prstGeom prst="curvedConnector2">
              <a:avLst/>
            </a:prstGeom>
            <a:ln w="127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B8EA54A3-9EA8-4423-ADC2-177FA403AB8F}"/>
              </a:ext>
            </a:extLst>
          </p:cNvPr>
          <p:cNvGrpSpPr/>
          <p:nvPr/>
        </p:nvGrpSpPr>
        <p:grpSpPr>
          <a:xfrm>
            <a:off x="1033427" y="2802715"/>
            <a:ext cx="3462679" cy="572843"/>
            <a:chOff x="1033427" y="3006072"/>
            <a:chExt cx="3462679" cy="5728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0AB77E29-FA1C-4B23-B7F1-60C076466340}"/>
                    </a:ext>
                  </a:extLst>
                </p:cNvPr>
                <p:cNvSpPr txBox="1"/>
                <p:nvPr/>
              </p:nvSpPr>
              <p:spPr>
                <a:xfrm>
                  <a:off x="1033427" y="3301916"/>
                  <a:ext cx="34626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A3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冗余转发的平均跳数：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A3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A3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A3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solidFill>
                                <a:srgbClr val="A3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A3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b="0" i="1" smtClean="0">
                              <a:solidFill>
                                <a:srgbClr val="A3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A3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a14:m>
                  <a:endParaRPr lang="zh-CN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0AB77E29-FA1C-4B23-B7F1-60C076466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427" y="3301916"/>
                  <a:ext cx="346267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225" t="-30435" b="-478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箭头: 右 145">
              <a:extLst>
                <a:ext uri="{FF2B5EF4-FFF2-40B4-BE49-F238E27FC236}">
                  <a16:creationId xmlns:a16="http://schemas.microsoft.com/office/drawing/2014/main" id="{C53F2EA5-82C5-4713-BAC3-46F1F3C6515A}"/>
                </a:ext>
              </a:extLst>
            </p:cNvPr>
            <p:cNvSpPr/>
            <p:nvPr/>
          </p:nvSpPr>
          <p:spPr>
            <a:xfrm rot="5400000">
              <a:off x="3820188" y="3020046"/>
              <a:ext cx="264134" cy="236185"/>
            </a:xfrm>
            <a:prstGeom prst="rightArrow">
              <a:avLst/>
            </a:prstGeom>
            <a:solidFill>
              <a:srgbClr val="F9E6E6"/>
            </a:solidFill>
            <a:ln w="19050">
              <a:solidFill>
                <a:srgbClr val="A3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8B07C077-0367-4B0C-8C4D-E687B050D4E7}"/>
              </a:ext>
            </a:extLst>
          </p:cNvPr>
          <p:cNvGrpSpPr/>
          <p:nvPr/>
        </p:nvGrpSpPr>
        <p:grpSpPr>
          <a:xfrm>
            <a:off x="4232233" y="4727251"/>
            <a:ext cx="4361866" cy="1759665"/>
            <a:chOff x="3281065" y="4747388"/>
            <a:chExt cx="5510761" cy="1759665"/>
          </a:xfrm>
        </p:grpSpPr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2C373C2D-B236-45DE-AA6D-B08A4081D182}"/>
                </a:ext>
              </a:extLst>
            </p:cNvPr>
            <p:cNvSpPr txBox="1"/>
            <p:nvPr/>
          </p:nvSpPr>
          <p:spPr>
            <a:xfrm>
              <a:off x="3281065" y="4747388"/>
              <a:ext cx="5510761" cy="369332"/>
            </a:xfrm>
            <a:prstGeom prst="rect">
              <a:avLst/>
            </a:prstGeom>
            <a:solidFill>
              <a:srgbClr val="A30000"/>
            </a:solidFill>
            <a:ln w="28575">
              <a:solidFill>
                <a:srgbClr val="A3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冗余转发 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vs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查表次数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C9BEB500-2DB8-4C92-AB5D-F8F30BB9880C}"/>
                </a:ext>
              </a:extLst>
            </p:cNvPr>
            <p:cNvSpPr txBox="1"/>
            <p:nvPr/>
          </p:nvSpPr>
          <p:spPr>
            <a:xfrm>
              <a:off x="3281066" y="5137447"/>
              <a:ext cx="5510760" cy="1369606"/>
            </a:xfrm>
            <a:prstGeom prst="rect">
              <a:avLst/>
            </a:prstGeom>
            <a:solidFill>
              <a:srgbClr val="F9E6E6"/>
            </a:solidFill>
            <a:ln w="28575">
              <a:solidFill>
                <a:srgbClr val="F9E6E6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u"/>
              </a:pPr>
              <a:r>
                <a:rPr lang="zh-CN" altLang="en-US" sz="17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一对一传输</a:t>
              </a:r>
              <a:endParaRPr lang="en-US" altLang="zh-CN" sz="17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</a:pPr>
              <a:r>
                <a:rPr lang="zh-CN" altLang="en-US" sz="17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Arial" panose="020B0604020202020204" pitchFamily="34" charset="0"/>
                </a:rPr>
                <a:t>查表计算几次、每次封装几跳</a:t>
              </a:r>
              <a:endParaRPr lang="en-US" altLang="zh-CN" sz="17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endParaRPr>
            </a:p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u"/>
              </a:pPr>
              <a:r>
                <a:rPr lang="zh-CN" altLang="en-US" sz="17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一对多传输</a:t>
              </a:r>
              <a:endParaRPr lang="en-US" altLang="zh-CN" sz="17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</a:pPr>
              <a:r>
                <a:rPr lang="zh-CN" altLang="en-US" sz="17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Arial" panose="020B0604020202020204" pitchFamily="34" charset="0"/>
                </a:rPr>
                <a:t>如何拆分、查表计算几次、每次封装几跳</a:t>
              </a:r>
              <a:endParaRPr lang="en-US" altLang="zh-CN" sz="17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6CA50B75-E502-4AE4-9CB1-6DA6C3C9BA90}"/>
              </a:ext>
            </a:extLst>
          </p:cNvPr>
          <p:cNvGrpSpPr/>
          <p:nvPr/>
        </p:nvGrpSpPr>
        <p:grpSpPr>
          <a:xfrm>
            <a:off x="-2063127" y="1211295"/>
            <a:ext cx="5230784" cy="5382545"/>
            <a:chOff x="-2063127" y="1211295"/>
            <a:chExt cx="5230784" cy="5382545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170796E-65D4-4905-9F38-E3B2BDB4302B}"/>
                </a:ext>
              </a:extLst>
            </p:cNvPr>
            <p:cNvSpPr/>
            <p:nvPr/>
          </p:nvSpPr>
          <p:spPr>
            <a:xfrm>
              <a:off x="436864" y="4507122"/>
              <a:ext cx="2661936" cy="20867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BFFE3008-AAFC-4939-859E-D28374DE2CEC}"/>
                </a:ext>
              </a:extLst>
            </p:cNvPr>
            <p:cNvGrpSpPr/>
            <p:nvPr/>
          </p:nvGrpSpPr>
          <p:grpSpPr>
            <a:xfrm>
              <a:off x="-2063127" y="1211295"/>
              <a:ext cx="5230784" cy="5354349"/>
              <a:chOff x="-1919678" y="1456236"/>
              <a:chExt cx="4965865" cy="5083172"/>
            </a:xfrm>
          </p:grpSpPr>
          <p:sp>
            <p:nvSpPr>
              <p:cNvPr id="171" name="弧形 170">
                <a:extLst>
                  <a:ext uri="{FF2B5EF4-FFF2-40B4-BE49-F238E27FC236}">
                    <a16:creationId xmlns:a16="http://schemas.microsoft.com/office/drawing/2014/main" id="{1A8A396C-C8F1-4075-80B9-40C248753966}"/>
                  </a:ext>
                </a:extLst>
              </p:cNvPr>
              <p:cNvSpPr/>
              <p:nvPr/>
            </p:nvSpPr>
            <p:spPr>
              <a:xfrm rot="5023256">
                <a:off x="-1919678" y="1456236"/>
                <a:ext cx="4785262" cy="4785262"/>
              </a:xfrm>
              <a:prstGeom prst="arc">
                <a:avLst>
                  <a:gd name="adj1" fmla="val 18435682"/>
                  <a:gd name="adj2" fmla="val 0"/>
                </a:avLst>
              </a:pr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48" name="直接箭头连接符 147">
                <a:extLst>
                  <a:ext uri="{FF2B5EF4-FFF2-40B4-BE49-F238E27FC236}">
                    <a16:creationId xmlns:a16="http://schemas.microsoft.com/office/drawing/2014/main" id="{8C0C52EE-A1C8-46C0-952E-AAB6BB1CE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973" y="6235600"/>
                <a:ext cx="223180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箭头连接符 148">
                <a:extLst>
                  <a:ext uri="{FF2B5EF4-FFF2-40B4-BE49-F238E27FC236}">
                    <a16:creationId xmlns:a16="http://schemas.microsoft.com/office/drawing/2014/main" id="{43542279-D6C1-40C5-A9CF-96C7236E51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1389" y="4763946"/>
                <a:ext cx="0" cy="16050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文本框 155">
                    <a:extLst>
                      <a:ext uri="{FF2B5EF4-FFF2-40B4-BE49-F238E27FC236}">
                        <a16:creationId xmlns:a16="http://schemas.microsoft.com/office/drawing/2014/main" id="{F49F4506-1132-409D-BD6D-70D8BA27883C}"/>
                      </a:ext>
                    </a:extLst>
                  </p:cNvPr>
                  <p:cNvSpPr txBox="1"/>
                  <p:nvPr/>
                </p:nvSpPr>
                <p:spPr>
                  <a:xfrm>
                    <a:off x="2610315" y="5903595"/>
                    <a:ext cx="435872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6" name="文本框 155">
                    <a:extLst>
                      <a:ext uri="{FF2B5EF4-FFF2-40B4-BE49-F238E27FC236}">
                        <a16:creationId xmlns:a16="http://schemas.microsoft.com/office/drawing/2014/main" id="{F49F4506-1132-409D-BD6D-70D8BA2788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0315" y="5903595"/>
                    <a:ext cx="43587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文本框 156">
                    <a:extLst>
                      <a:ext uri="{FF2B5EF4-FFF2-40B4-BE49-F238E27FC236}">
                        <a16:creationId xmlns:a16="http://schemas.microsoft.com/office/drawing/2014/main" id="{284DECF6-2391-47C8-A8A2-C06A8CD0C0F2}"/>
                      </a:ext>
                    </a:extLst>
                  </p:cNvPr>
                  <p:cNvSpPr txBox="1"/>
                  <p:nvPr/>
                </p:nvSpPr>
                <p:spPr>
                  <a:xfrm>
                    <a:off x="579973" y="4678463"/>
                    <a:ext cx="160254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7" name="文本框 156">
                    <a:extLst>
                      <a:ext uri="{FF2B5EF4-FFF2-40B4-BE49-F238E27FC236}">
                        <a16:creationId xmlns:a16="http://schemas.microsoft.com/office/drawing/2014/main" id="{284DECF6-2391-47C8-A8A2-C06A8CD0C0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973" y="4678463"/>
                    <a:ext cx="160254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4986321B-64D8-42EF-B27C-FD22F81D4307}"/>
                  </a:ext>
                </a:extLst>
              </p:cNvPr>
              <p:cNvCxnSpPr>
                <a:cxnSpLocks/>
                <a:stCxn id="171" idx="2"/>
              </p:cNvCxnSpPr>
              <p:nvPr/>
            </p:nvCxnSpPr>
            <p:spPr>
              <a:xfrm flipV="1">
                <a:off x="734638" y="5628166"/>
                <a:ext cx="1808948" cy="59897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C4CFECEB-11C9-4F65-9A3C-F80E532F225D}"/>
                  </a:ext>
                </a:extLst>
              </p:cNvPr>
              <p:cNvCxnSpPr>
                <a:stCxn id="171" idx="0"/>
              </p:cNvCxnSpPr>
              <p:nvPr/>
            </p:nvCxnSpPr>
            <p:spPr>
              <a:xfrm flipH="1">
                <a:off x="2518539" y="5080529"/>
                <a:ext cx="5680" cy="114745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0A05F27A-0F6F-445F-AAFD-B6192BFB5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5396" y="5927655"/>
                <a:ext cx="0" cy="3079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文本框 187">
                    <a:extLst>
                      <a:ext uri="{FF2B5EF4-FFF2-40B4-BE49-F238E27FC236}">
                        <a16:creationId xmlns:a16="http://schemas.microsoft.com/office/drawing/2014/main" id="{5F1AE102-70B2-465E-B15C-165668DEEC0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0403" y="6152838"/>
                    <a:ext cx="435872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𝑛</m:t>
                          </m:r>
                        </m:oMath>
                      </m:oMathPara>
                    </a14:m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188" name="文本框 187">
                    <a:extLst>
                      <a:ext uri="{FF2B5EF4-FFF2-40B4-BE49-F238E27FC236}">
                        <a16:creationId xmlns:a16="http://schemas.microsoft.com/office/drawing/2014/main" id="{5F1AE102-70B2-465E-B15C-165668DEEC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0403" y="6152838"/>
                    <a:ext cx="43587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文本框 188">
                    <a:extLst>
                      <a:ext uri="{FF2B5EF4-FFF2-40B4-BE49-F238E27FC236}">
                        <a16:creationId xmlns:a16="http://schemas.microsoft.com/office/drawing/2014/main" id="{16F3755F-2317-4BBC-828E-FCFAFB1515EE}"/>
                      </a:ext>
                    </a:extLst>
                  </p:cNvPr>
                  <p:cNvSpPr txBox="1"/>
                  <p:nvPr/>
                </p:nvSpPr>
                <p:spPr>
                  <a:xfrm>
                    <a:off x="2277036" y="6170076"/>
                    <a:ext cx="435872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𝑛</m:t>
                          </m:r>
                        </m:oMath>
                      </m:oMathPara>
                    </a14:m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189" name="文本框 188">
                    <a:extLst>
                      <a:ext uri="{FF2B5EF4-FFF2-40B4-BE49-F238E27FC236}">
                        <a16:creationId xmlns:a16="http://schemas.microsoft.com/office/drawing/2014/main" id="{16F3755F-2317-4BBC-828E-FCFAFB1515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7036" y="6170076"/>
                    <a:ext cx="43587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94" name="箭头: 右 193">
            <a:extLst>
              <a:ext uri="{FF2B5EF4-FFF2-40B4-BE49-F238E27FC236}">
                <a16:creationId xmlns:a16="http://schemas.microsoft.com/office/drawing/2014/main" id="{5D57E653-DA1A-45FB-9714-9B72E339030F}"/>
              </a:ext>
            </a:extLst>
          </p:cNvPr>
          <p:cNvSpPr/>
          <p:nvPr/>
        </p:nvSpPr>
        <p:spPr>
          <a:xfrm>
            <a:off x="3450097" y="5424827"/>
            <a:ext cx="440786" cy="394145"/>
          </a:xfrm>
          <a:prstGeom prst="rightArrow">
            <a:avLst/>
          </a:prstGeom>
          <a:solidFill>
            <a:srgbClr val="F9E6E6"/>
          </a:solidFill>
          <a:ln w="19050">
            <a:solidFill>
              <a:srgbClr val="A3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1C8D4BAB-4A1E-4022-ABDC-D8AAF05A0536}"/>
                  </a:ext>
                </a:extLst>
              </p:cNvPr>
              <p:cNvSpPr txBox="1"/>
              <p:nvPr/>
            </p:nvSpPr>
            <p:spPr>
              <a:xfrm>
                <a:off x="198783" y="3611834"/>
                <a:ext cx="8685336" cy="417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u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转发开销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C(M,K,N,D)= (D+M)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zh-CN" altLang="en-US" dirty="0">
                    <a:solidFill>
                      <a:srgbClr val="A3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冗余转发跳数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+ M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</a:t>
                </a:r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1C8D4BAB-4A1E-4022-ABDC-D8AAF05A0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3" y="3611834"/>
                <a:ext cx="8685336" cy="417358"/>
              </a:xfrm>
              <a:prstGeom prst="rect">
                <a:avLst/>
              </a:prstGeom>
              <a:blipFill>
                <a:blip r:embed="rId11"/>
                <a:stretch>
                  <a:fillRect l="-492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A4CBE0AA-B7F3-44B7-967B-4E736DA66384}"/>
                  </a:ext>
                </a:extLst>
              </p:cNvPr>
              <p:cNvSpPr txBox="1"/>
              <p:nvPr/>
            </p:nvSpPr>
            <p:spPr>
              <a:xfrm>
                <a:off x="525780" y="4055652"/>
                <a:ext cx="5745480" cy="451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 dirty="0"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  <m:t>𝑀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𝐶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𝐾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𝐷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 →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A4CBE0AA-B7F3-44B7-967B-4E736DA66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" y="4055652"/>
                <a:ext cx="5745480" cy="451470"/>
              </a:xfrm>
              <a:prstGeom prst="rect">
                <a:avLst/>
              </a:prstGeom>
              <a:blipFill>
                <a:blip r:embed="rId1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93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95" grpId="0"/>
      <p:bldP spid="1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8782" y="624840"/>
            <a:ext cx="8792817" cy="582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研究内容一：时变域间路径下的</a:t>
            </a:r>
            <a:r>
              <a:rPr lang="zh-CN" altLang="en-US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星地融合组网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架构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基于单边静态网关的星地互联模型（王志远）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服务与域间路径耦合的跨域路由机制（王志远）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研究内容二：动态拓扑下的</a:t>
            </a:r>
            <a:r>
              <a:rPr lang="zh-CN" altLang="en-US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星间路由与传输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机制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基于局部性链路状态的星间路由机制（单乾）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面向确定性邻接关系的源路由转发机制（张贺凡）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面向冗余路径的轻量化侦测与负载平衡方法（略）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基于端到端时延的源路由在线速率适配策略（略）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研究内容三：多域协同环境下的</a:t>
            </a:r>
            <a:r>
              <a:rPr lang="zh-CN" altLang="en-US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跨域流量调度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方法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面向星地网关的上行链路资源调度方法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基于多样性路径的自适应星地跨域路由策略（曾丽芯）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面向观测数据的多域自适应协同传输机制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面向观测数据的传算资源融合调度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研究内容四：零信任环境下的</a:t>
            </a:r>
            <a:r>
              <a:rPr lang="zh-CN" altLang="en-US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星地融合安全保障</a:t>
            </a:r>
            <a:endParaRPr lang="en-US" altLang="zh-CN" b="1" dirty="0">
              <a:solidFill>
                <a:srgbClr val="A3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基于区域化共识的星地接入认证机制（赖鑫）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基于区域化共识的进出域合法性校验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A300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Research Problems</a:t>
            </a:r>
            <a:endParaRPr lang="zh-CN" altLang="en-US" sz="2800" dirty="0">
              <a:solidFill>
                <a:srgbClr val="A30000"/>
              </a:solidFill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76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E183EF6-3EED-2437-9615-288F7891C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248" y="4598412"/>
            <a:ext cx="3069187" cy="1983676"/>
          </a:xfrm>
          <a:prstGeom prst="rect">
            <a:avLst/>
          </a:prstGeom>
        </p:spPr>
      </p:pic>
      <p:sp>
        <p:nvSpPr>
          <p:cNvPr id="115" name="平行四边形 114">
            <a:extLst>
              <a:ext uri="{FF2B5EF4-FFF2-40B4-BE49-F238E27FC236}">
                <a16:creationId xmlns:a16="http://schemas.microsoft.com/office/drawing/2014/main" id="{8A7BA1B0-F52D-4854-A199-8FF7BDACEB9C}"/>
              </a:ext>
            </a:extLst>
          </p:cNvPr>
          <p:cNvSpPr/>
          <p:nvPr/>
        </p:nvSpPr>
        <p:spPr>
          <a:xfrm>
            <a:off x="-21271" y="1125146"/>
            <a:ext cx="8862738" cy="1572427"/>
          </a:xfrm>
          <a:prstGeom prst="parallelogram">
            <a:avLst>
              <a:gd name="adj" fmla="val 75079"/>
            </a:avLst>
          </a:prstGeom>
          <a:solidFill>
            <a:srgbClr val="0070C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4AD583C5-10C9-4AB7-8D49-F8FA945A0F41}"/>
              </a:ext>
            </a:extLst>
          </p:cNvPr>
          <p:cNvCxnSpPr>
            <a:cxnSpLocks/>
          </p:cNvCxnSpPr>
          <p:nvPr/>
        </p:nvCxnSpPr>
        <p:spPr>
          <a:xfrm flipH="1">
            <a:off x="4790779" y="1226774"/>
            <a:ext cx="1099249" cy="133015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648E46B9-BFE4-4A84-B43F-9FCE2F365D96}"/>
              </a:ext>
            </a:extLst>
          </p:cNvPr>
          <p:cNvCxnSpPr>
            <a:cxnSpLocks/>
          </p:cNvCxnSpPr>
          <p:nvPr/>
        </p:nvCxnSpPr>
        <p:spPr>
          <a:xfrm flipH="1">
            <a:off x="3851633" y="1226774"/>
            <a:ext cx="1099249" cy="133015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193F3E2D-0E98-4EEF-B611-D5C23C5F81F1}"/>
              </a:ext>
            </a:extLst>
          </p:cNvPr>
          <p:cNvCxnSpPr>
            <a:cxnSpLocks/>
          </p:cNvCxnSpPr>
          <p:nvPr/>
        </p:nvCxnSpPr>
        <p:spPr>
          <a:xfrm flipH="1">
            <a:off x="2927823" y="1226774"/>
            <a:ext cx="1099249" cy="133015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396B4961-9D8A-430C-8A5F-34B4DDA2B390}"/>
              </a:ext>
            </a:extLst>
          </p:cNvPr>
          <p:cNvCxnSpPr>
            <a:cxnSpLocks/>
          </p:cNvCxnSpPr>
          <p:nvPr/>
        </p:nvCxnSpPr>
        <p:spPr>
          <a:xfrm flipH="1">
            <a:off x="2034306" y="1226774"/>
            <a:ext cx="1099249" cy="133015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E19F7A70-7B22-4291-9373-9BFE5F9FEABC}"/>
              </a:ext>
            </a:extLst>
          </p:cNvPr>
          <p:cNvCxnSpPr>
            <a:cxnSpLocks/>
          </p:cNvCxnSpPr>
          <p:nvPr/>
        </p:nvCxnSpPr>
        <p:spPr>
          <a:xfrm flipH="1">
            <a:off x="1149667" y="1226774"/>
            <a:ext cx="1099249" cy="133015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0272FF7C-9C7C-412A-B695-F2BEA400808B}"/>
              </a:ext>
            </a:extLst>
          </p:cNvPr>
          <p:cNvCxnSpPr>
            <a:cxnSpLocks/>
          </p:cNvCxnSpPr>
          <p:nvPr/>
        </p:nvCxnSpPr>
        <p:spPr>
          <a:xfrm flipH="1">
            <a:off x="244956" y="1226774"/>
            <a:ext cx="1099249" cy="133015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E1ADEBEF-D134-49AA-B34E-2DAE71A1B7AB}"/>
              </a:ext>
            </a:extLst>
          </p:cNvPr>
          <p:cNvCxnSpPr>
            <a:cxnSpLocks/>
          </p:cNvCxnSpPr>
          <p:nvPr/>
        </p:nvCxnSpPr>
        <p:spPr>
          <a:xfrm flipH="1">
            <a:off x="5696066" y="1226774"/>
            <a:ext cx="1099249" cy="133015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CDC46DE6-8834-4D91-8222-7BBD768C4563}"/>
              </a:ext>
            </a:extLst>
          </p:cNvPr>
          <p:cNvCxnSpPr>
            <a:cxnSpLocks/>
          </p:cNvCxnSpPr>
          <p:nvPr/>
        </p:nvCxnSpPr>
        <p:spPr>
          <a:xfrm flipH="1">
            <a:off x="6650165" y="1226774"/>
            <a:ext cx="1099249" cy="133015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A86347D7-EC3E-4556-B7AD-847759BCC464}"/>
              </a:ext>
            </a:extLst>
          </p:cNvPr>
          <p:cNvCxnSpPr>
            <a:cxnSpLocks/>
          </p:cNvCxnSpPr>
          <p:nvPr/>
        </p:nvCxnSpPr>
        <p:spPr>
          <a:xfrm flipH="1">
            <a:off x="7509701" y="1226774"/>
            <a:ext cx="1099249" cy="133015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0"/>
            <a:ext cx="9144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研究内容三：多域协同环境下的跨域流量调度方法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86BC4E-5B98-4103-A743-EC7F78A633C4}"/>
              </a:ext>
            </a:extLst>
          </p:cNvPr>
          <p:cNvSpPr txBox="1"/>
          <p:nvPr/>
        </p:nvSpPr>
        <p:spPr>
          <a:xfrm>
            <a:off x="0" y="68764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3.1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面向星地边界网关的上行链路资源调度方法</a:t>
            </a:r>
            <a:endParaRPr lang="zh-CN" altLang="en-US" b="1" dirty="0"/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9B82A64C-D560-4C6E-94A6-46AB44175B8B}"/>
              </a:ext>
            </a:extLst>
          </p:cNvPr>
          <p:cNvCxnSpPr/>
          <p:nvPr/>
        </p:nvCxnSpPr>
        <p:spPr>
          <a:xfrm>
            <a:off x="1298786" y="1261568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A9623784-84D0-4373-A088-17EEE8D639E1}"/>
              </a:ext>
            </a:extLst>
          </p:cNvPr>
          <p:cNvCxnSpPr/>
          <p:nvPr/>
        </p:nvCxnSpPr>
        <p:spPr>
          <a:xfrm>
            <a:off x="973443" y="1687683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6DF7F78B-507C-433E-ABBB-89466B1C5BB3}"/>
              </a:ext>
            </a:extLst>
          </p:cNvPr>
          <p:cNvCxnSpPr/>
          <p:nvPr/>
        </p:nvCxnSpPr>
        <p:spPr>
          <a:xfrm>
            <a:off x="626544" y="2107388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08E4B91A-6481-41A7-BCD8-320AADCCCDEA}"/>
              </a:ext>
            </a:extLst>
          </p:cNvPr>
          <p:cNvSpPr/>
          <p:nvPr/>
        </p:nvSpPr>
        <p:spPr>
          <a:xfrm>
            <a:off x="159519" y="3278713"/>
            <a:ext cx="8862738" cy="11790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1B181441-1AAE-4C25-A7C4-5BEC78FFE1DD}"/>
              </a:ext>
            </a:extLst>
          </p:cNvPr>
          <p:cNvCxnSpPr>
            <a:cxnSpLocks/>
          </p:cNvCxnSpPr>
          <p:nvPr/>
        </p:nvCxnSpPr>
        <p:spPr>
          <a:xfrm flipH="1">
            <a:off x="8066056" y="2082110"/>
            <a:ext cx="1904" cy="25278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5C1D1B04-58FF-452C-A754-EFA79B5DB991}"/>
              </a:ext>
            </a:extLst>
          </p:cNvPr>
          <p:cNvCxnSpPr>
            <a:cxnSpLocks/>
          </p:cNvCxnSpPr>
          <p:nvPr/>
        </p:nvCxnSpPr>
        <p:spPr>
          <a:xfrm flipH="1">
            <a:off x="8380383" y="1674990"/>
            <a:ext cx="1912" cy="25386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云形 123">
            <a:extLst>
              <a:ext uri="{FF2B5EF4-FFF2-40B4-BE49-F238E27FC236}">
                <a16:creationId xmlns:a16="http://schemas.microsoft.com/office/drawing/2014/main" id="{979A6668-D38C-4A3B-BFE0-3759F8B88D09}"/>
              </a:ext>
            </a:extLst>
          </p:cNvPr>
          <p:cNvSpPr/>
          <p:nvPr/>
        </p:nvSpPr>
        <p:spPr>
          <a:xfrm>
            <a:off x="282317" y="3636133"/>
            <a:ext cx="933864" cy="45463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EF73815F-83B2-41B5-98B4-9E96CD878024}"/>
              </a:ext>
            </a:extLst>
          </p:cNvPr>
          <p:cNvCxnSpPr>
            <a:cxnSpLocks/>
          </p:cNvCxnSpPr>
          <p:nvPr/>
        </p:nvCxnSpPr>
        <p:spPr>
          <a:xfrm flipH="1">
            <a:off x="8705693" y="1267750"/>
            <a:ext cx="1903" cy="25242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图片 142">
            <a:extLst>
              <a:ext uri="{FF2B5EF4-FFF2-40B4-BE49-F238E27FC236}">
                <a16:creationId xmlns:a16="http://schemas.microsoft.com/office/drawing/2014/main" id="{A9C04C5C-7A30-476B-94D6-FC979859C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4147" y="1085867"/>
            <a:ext cx="270820" cy="270820"/>
          </a:xfrm>
          <a:prstGeom prst="rect">
            <a:avLst/>
          </a:prstGeom>
        </p:spPr>
      </p:pic>
      <p:pic>
        <p:nvPicPr>
          <p:cNvPr id="144" name="图片 143">
            <a:extLst>
              <a:ext uri="{FF2B5EF4-FFF2-40B4-BE49-F238E27FC236}">
                <a16:creationId xmlns:a16="http://schemas.microsoft.com/office/drawing/2014/main" id="{FC7543D9-B2F3-441F-861C-10978454E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962" y="1505228"/>
            <a:ext cx="270820" cy="270820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53FCB26F-3AB2-4C85-A717-6AF6AAD51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761" y="1928812"/>
            <a:ext cx="270820" cy="270820"/>
          </a:xfrm>
          <a:prstGeom prst="rect">
            <a:avLst/>
          </a:prstGeom>
        </p:spPr>
      </p:pic>
      <p:pic>
        <p:nvPicPr>
          <p:cNvPr id="146" name="图片 145">
            <a:extLst>
              <a:ext uri="{FF2B5EF4-FFF2-40B4-BE49-F238E27FC236}">
                <a16:creationId xmlns:a16="http://schemas.microsoft.com/office/drawing/2014/main" id="{036DB849-D856-4A61-806A-7A9B3E16E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3067" y="1085867"/>
            <a:ext cx="270820" cy="270820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34101231-870A-4F63-A182-A1552AD90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8882" y="1505228"/>
            <a:ext cx="270820" cy="270820"/>
          </a:xfrm>
          <a:prstGeom prst="rect">
            <a:avLst/>
          </a:prstGeom>
        </p:spPr>
      </p:pic>
      <p:pic>
        <p:nvPicPr>
          <p:cNvPr id="148" name="图片 147">
            <a:extLst>
              <a:ext uri="{FF2B5EF4-FFF2-40B4-BE49-F238E27FC236}">
                <a16:creationId xmlns:a16="http://schemas.microsoft.com/office/drawing/2014/main" id="{F560215F-B528-4A8C-BE52-DFF9D08BC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2681" y="1928812"/>
            <a:ext cx="270820" cy="270820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0345F957-08E8-45AF-9C2A-189BE8E35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6919" y="1085867"/>
            <a:ext cx="270820" cy="270820"/>
          </a:xfrm>
          <a:prstGeom prst="rect">
            <a:avLst/>
          </a:prstGeom>
        </p:spPr>
      </p:pic>
      <p:pic>
        <p:nvPicPr>
          <p:cNvPr id="150" name="图片 149">
            <a:extLst>
              <a:ext uri="{FF2B5EF4-FFF2-40B4-BE49-F238E27FC236}">
                <a16:creationId xmlns:a16="http://schemas.microsoft.com/office/drawing/2014/main" id="{562FF4CE-0C3E-486F-A813-A64FAA96C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2734" y="1505228"/>
            <a:ext cx="270820" cy="270820"/>
          </a:xfrm>
          <a:prstGeom prst="rect">
            <a:avLst/>
          </a:prstGeom>
        </p:spPr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B73B5BA6-E90B-4648-98B8-B497BD9C6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533" y="1928812"/>
            <a:ext cx="270820" cy="270820"/>
          </a:xfrm>
          <a:prstGeom prst="rect">
            <a:avLst/>
          </a:prstGeom>
        </p:spPr>
      </p:pic>
      <p:pic>
        <p:nvPicPr>
          <p:cNvPr id="152" name="图片 151">
            <a:extLst>
              <a:ext uri="{FF2B5EF4-FFF2-40B4-BE49-F238E27FC236}">
                <a16:creationId xmlns:a16="http://schemas.microsoft.com/office/drawing/2014/main" id="{96FE0037-547E-4632-AEEE-18C0E3C2C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2626" y="1085867"/>
            <a:ext cx="270820" cy="270820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D76D0373-D529-4E43-979B-229BE391C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8441" y="1505228"/>
            <a:ext cx="270820" cy="27082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87F277F1-D897-47BE-AECB-D96A45746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2240" y="1928812"/>
            <a:ext cx="270820" cy="270820"/>
          </a:xfrm>
          <a:prstGeom prst="rect">
            <a:avLst/>
          </a:prstGeom>
        </p:spPr>
      </p:pic>
      <p:pic>
        <p:nvPicPr>
          <p:cNvPr id="155" name="图片 154">
            <a:extLst>
              <a:ext uri="{FF2B5EF4-FFF2-40B4-BE49-F238E27FC236}">
                <a16:creationId xmlns:a16="http://schemas.microsoft.com/office/drawing/2014/main" id="{8014A667-EE4F-435A-836A-45757739E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664" y="1085867"/>
            <a:ext cx="270820" cy="270820"/>
          </a:xfrm>
          <a:prstGeom prst="rect">
            <a:avLst/>
          </a:prstGeom>
        </p:spPr>
      </p:pic>
      <p:pic>
        <p:nvPicPr>
          <p:cNvPr id="156" name="图片 155">
            <a:extLst>
              <a:ext uri="{FF2B5EF4-FFF2-40B4-BE49-F238E27FC236}">
                <a16:creationId xmlns:a16="http://schemas.microsoft.com/office/drawing/2014/main" id="{5A4F36D9-4A4D-4FAF-838B-78643F519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5478" y="1505228"/>
            <a:ext cx="270820" cy="270820"/>
          </a:xfrm>
          <a:prstGeom prst="rect">
            <a:avLst/>
          </a:prstGeom>
        </p:spPr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E1476C1F-4784-4394-9081-612AD5344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278" y="1928812"/>
            <a:ext cx="270820" cy="270820"/>
          </a:xfrm>
          <a:prstGeom prst="rect">
            <a:avLst/>
          </a:prstGeom>
        </p:spPr>
      </p:pic>
      <p:pic>
        <p:nvPicPr>
          <p:cNvPr id="158" name="图片 157">
            <a:extLst>
              <a:ext uri="{FF2B5EF4-FFF2-40B4-BE49-F238E27FC236}">
                <a16:creationId xmlns:a16="http://schemas.microsoft.com/office/drawing/2014/main" id="{37187883-7296-4BE1-AC45-AB7ECB40B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209" y="3295058"/>
            <a:ext cx="654784" cy="654784"/>
          </a:xfrm>
          <a:prstGeom prst="rect">
            <a:avLst/>
          </a:prstGeom>
        </p:spPr>
      </p:pic>
      <p:pic>
        <p:nvPicPr>
          <p:cNvPr id="173" name="图片 172">
            <a:extLst>
              <a:ext uri="{FF2B5EF4-FFF2-40B4-BE49-F238E27FC236}">
                <a16:creationId xmlns:a16="http://schemas.microsoft.com/office/drawing/2014/main" id="{591B36DE-9035-450F-B2B8-D79985C59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7993" y="1085867"/>
            <a:ext cx="270820" cy="270820"/>
          </a:xfrm>
          <a:prstGeom prst="rect">
            <a:avLst/>
          </a:prstGeom>
        </p:spPr>
      </p:pic>
      <p:pic>
        <p:nvPicPr>
          <p:cNvPr id="174" name="图片 173">
            <a:extLst>
              <a:ext uri="{FF2B5EF4-FFF2-40B4-BE49-F238E27FC236}">
                <a16:creationId xmlns:a16="http://schemas.microsoft.com/office/drawing/2014/main" id="{F4ED7646-6B8B-4EAD-8F97-D3AD5BCE7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807" y="1505228"/>
            <a:ext cx="270820" cy="270820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0218CDB1-D659-49C6-9A4B-1305D735E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7607" y="1928812"/>
            <a:ext cx="270820" cy="270820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03BFF869-70F4-44E0-A383-B500BCBC8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2359" y="1085867"/>
            <a:ext cx="270820" cy="270820"/>
          </a:xfrm>
          <a:prstGeom prst="rect">
            <a:avLst/>
          </a:prstGeom>
        </p:spPr>
      </p:pic>
      <p:pic>
        <p:nvPicPr>
          <p:cNvPr id="178" name="图片 177">
            <a:extLst>
              <a:ext uri="{FF2B5EF4-FFF2-40B4-BE49-F238E27FC236}">
                <a16:creationId xmlns:a16="http://schemas.microsoft.com/office/drawing/2014/main" id="{A2488ACD-475B-4F99-B5B8-3E44F54AE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173" y="1505228"/>
            <a:ext cx="270820" cy="270820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080A9CE3-EE32-4E5C-B061-DA50862CB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1973" y="1928812"/>
            <a:ext cx="270820" cy="270820"/>
          </a:xfrm>
          <a:prstGeom prst="rect">
            <a:avLst/>
          </a:prstGeom>
        </p:spPr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15935638-9C18-4C22-8453-CC82A235A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3173" y="1085867"/>
            <a:ext cx="270820" cy="270820"/>
          </a:xfrm>
          <a:prstGeom prst="rect">
            <a:avLst/>
          </a:prstGeom>
        </p:spPr>
      </p:pic>
      <p:pic>
        <p:nvPicPr>
          <p:cNvPr id="182" name="图片 181">
            <a:extLst>
              <a:ext uri="{FF2B5EF4-FFF2-40B4-BE49-F238E27FC236}">
                <a16:creationId xmlns:a16="http://schemas.microsoft.com/office/drawing/2014/main" id="{E988FED2-A0F1-4318-949B-1DE877057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8987" y="1505228"/>
            <a:ext cx="270820" cy="270820"/>
          </a:xfrm>
          <a:prstGeom prst="rect">
            <a:avLst/>
          </a:prstGeom>
        </p:spPr>
      </p:pic>
      <p:pic>
        <p:nvPicPr>
          <p:cNvPr id="183" name="图片 182">
            <a:extLst>
              <a:ext uri="{FF2B5EF4-FFF2-40B4-BE49-F238E27FC236}">
                <a16:creationId xmlns:a16="http://schemas.microsoft.com/office/drawing/2014/main" id="{350EEFE4-E912-4E20-8388-1B2FBFA64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2787" y="1928812"/>
            <a:ext cx="270820" cy="270820"/>
          </a:xfrm>
          <a:prstGeom prst="rect">
            <a:avLst/>
          </a:prstGeom>
        </p:spPr>
      </p:pic>
      <p:pic>
        <p:nvPicPr>
          <p:cNvPr id="184" name="图片 183">
            <a:extLst>
              <a:ext uri="{FF2B5EF4-FFF2-40B4-BE49-F238E27FC236}">
                <a16:creationId xmlns:a16="http://schemas.microsoft.com/office/drawing/2014/main" id="{4387E19D-3D29-4FDE-A2B7-947A7D910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4701" y="1085867"/>
            <a:ext cx="270820" cy="270820"/>
          </a:xfrm>
          <a:prstGeom prst="rect">
            <a:avLst/>
          </a:prstGeom>
        </p:spPr>
      </p:pic>
      <p:pic>
        <p:nvPicPr>
          <p:cNvPr id="185" name="图片 184">
            <a:extLst>
              <a:ext uri="{FF2B5EF4-FFF2-40B4-BE49-F238E27FC236}">
                <a16:creationId xmlns:a16="http://schemas.microsoft.com/office/drawing/2014/main" id="{ED4DA2F0-2471-45E7-BBBC-4D917631E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515" y="1505228"/>
            <a:ext cx="270820" cy="270820"/>
          </a:xfrm>
          <a:prstGeom prst="rect">
            <a:avLst/>
          </a:prstGeom>
        </p:spPr>
      </p:pic>
      <p:pic>
        <p:nvPicPr>
          <p:cNvPr id="186" name="图片 185">
            <a:extLst>
              <a:ext uri="{FF2B5EF4-FFF2-40B4-BE49-F238E27FC236}">
                <a16:creationId xmlns:a16="http://schemas.microsoft.com/office/drawing/2014/main" id="{6632DD2E-FD9C-430D-8EEE-4CBED6FFC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315" y="1928812"/>
            <a:ext cx="270820" cy="270820"/>
          </a:xfrm>
          <a:prstGeom prst="rect">
            <a:avLst/>
          </a:prstGeom>
        </p:spPr>
      </p:pic>
      <p:sp>
        <p:nvSpPr>
          <p:cNvPr id="201" name="文本框 200">
            <a:extLst>
              <a:ext uri="{FF2B5EF4-FFF2-40B4-BE49-F238E27FC236}">
                <a16:creationId xmlns:a16="http://schemas.microsoft.com/office/drawing/2014/main" id="{5C7ED85C-6657-4B84-AA15-29343FF30D27}"/>
              </a:ext>
            </a:extLst>
          </p:cNvPr>
          <p:cNvSpPr txBox="1"/>
          <p:nvPr/>
        </p:nvSpPr>
        <p:spPr>
          <a:xfrm>
            <a:off x="406691" y="1367351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AS0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8A47F597-5EC7-4FA5-9861-28D95E0162A0}"/>
              </a:ext>
            </a:extLst>
          </p:cNvPr>
          <p:cNvGrpSpPr/>
          <p:nvPr/>
        </p:nvGrpSpPr>
        <p:grpSpPr>
          <a:xfrm rot="672404">
            <a:off x="2330680" y="2212052"/>
            <a:ext cx="190347" cy="1115879"/>
            <a:chOff x="1569430" y="1811347"/>
            <a:chExt cx="157460" cy="848515"/>
          </a:xfrm>
        </p:grpSpPr>
        <p:sp>
          <p:nvSpPr>
            <p:cNvPr id="212" name="闪电形 211">
              <a:extLst>
                <a:ext uri="{FF2B5EF4-FFF2-40B4-BE49-F238E27FC236}">
                  <a16:creationId xmlns:a16="http://schemas.microsoft.com/office/drawing/2014/main" id="{2A0C02D8-4FD5-47E8-97B6-0F6406E03153}"/>
                </a:ext>
              </a:extLst>
            </p:cNvPr>
            <p:cNvSpPr/>
            <p:nvPr/>
          </p:nvSpPr>
          <p:spPr>
            <a:xfrm rot="20592018" flipH="1">
              <a:off x="1642295" y="2178485"/>
              <a:ext cx="84595" cy="481377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3" name="闪电形 212">
              <a:extLst>
                <a:ext uri="{FF2B5EF4-FFF2-40B4-BE49-F238E27FC236}">
                  <a16:creationId xmlns:a16="http://schemas.microsoft.com/office/drawing/2014/main" id="{57D9CBAA-CD76-4F2F-B8C8-0641E7642679}"/>
                </a:ext>
              </a:extLst>
            </p:cNvPr>
            <p:cNvSpPr/>
            <p:nvPr/>
          </p:nvSpPr>
          <p:spPr>
            <a:xfrm rot="9792018" flipH="1">
              <a:off x="1569430" y="1811347"/>
              <a:ext cx="84595" cy="481377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20989156-1D46-44C7-B25B-D43F05263336}"/>
              </a:ext>
            </a:extLst>
          </p:cNvPr>
          <p:cNvGrpSpPr/>
          <p:nvPr/>
        </p:nvGrpSpPr>
        <p:grpSpPr>
          <a:xfrm>
            <a:off x="5654863" y="2657672"/>
            <a:ext cx="120103" cy="969660"/>
            <a:chOff x="3615632" y="1353841"/>
            <a:chExt cx="97834" cy="802454"/>
          </a:xfrm>
        </p:grpSpPr>
        <p:sp>
          <p:nvSpPr>
            <p:cNvPr id="215" name="闪电形 214">
              <a:extLst>
                <a:ext uri="{FF2B5EF4-FFF2-40B4-BE49-F238E27FC236}">
                  <a16:creationId xmlns:a16="http://schemas.microsoft.com/office/drawing/2014/main" id="{81C9A441-B0E0-499C-8305-2BD8B13C0671}"/>
                </a:ext>
              </a:extLst>
            </p:cNvPr>
            <p:cNvSpPr/>
            <p:nvPr/>
          </p:nvSpPr>
          <p:spPr>
            <a:xfrm rot="21094246" flipH="1">
              <a:off x="3632400" y="1704674"/>
              <a:ext cx="81066" cy="45162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6" name="闪电形 215">
              <a:extLst>
                <a:ext uri="{FF2B5EF4-FFF2-40B4-BE49-F238E27FC236}">
                  <a16:creationId xmlns:a16="http://schemas.microsoft.com/office/drawing/2014/main" id="{DB8B9ADE-4654-4F91-8299-A7D42CCAC695}"/>
                </a:ext>
              </a:extLst>
            </p:cNvPr>
            <p:cNvSpPr/>
            <p:nvPr/>
          </p:nvSpPr>
          <p:spPr>
            <a:xfrm rot="10294246" flipH="1">
              <a:off x="3615632" y="1353841"/>
              <a:ext cx="81066" cy="45162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1D3DB06E-F0EC-4379-82A5-A01784EC7BA6}"/>
              </a:ext>
            </a:extLst>
          </p:cNvPr>
          <p:cNvGrpSpPr/>
          <p:nvPr/>
        </p:nvGrpSpPr>
        <p:grpSpPr>
          <a:xfrm rot="20851588">
            <a:off x="6296621" y="1765658"/>
            <a:ext cx="189732" cy="1307062"/>
            <a:chOff x="6243422" y="1385117"/>
            <a:chExt cx="151039" cy="1040506"/>
          </a:xfrm>
        </p:grpSpPr>
        <p:sp>
          <p:nvSpPr>
            <p:cNvPr id="218" name="闪电形 217">
              <a:extLst>
                <a:ext uri="{FF2B5EF4-FFF2-40B4-BE49-F238E27FC236}">
                  <a16:creationId xmlns:a16="http://schemas.microsoft.com/office/drawing/2014/main" id="{487B6CFA-50B9-4F9C-9295-AE84ED9C258D}"/>
                </a:ext>
              </a:extLst>
            </p:cNvPr>
            <p:cNvSpPr/>
            <p:nvPr/>
          </p:nvSpPr>
          <p:spPr>
            <a:xfrm rot="255019" flipH="1">
              <a:off x="6243422" y="1836872"/>
              <a:ext cx="82088" cy="58875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9" name="闪电形 218">
              <a:extLst>
                <a:ext uri="{FF2B5EF4-FFF2-40B4-BE49-F238E27FC236}">
                  <a16:creationId xmlns:a16="http://schemas.microsoft.com/office/drawing/2014/main" id="{DC021132-0061-42A2-B751-F8FF17073199}"/>
                </a:ext>
              </a:extLst>
            </p:cNvPr>
            <p:cNvSpPr/>
            <p:nvPr/>
          </p:nvSpPr>
          <p:spPr>
            <a:xfrm rot="11055019" flipH="1">
              <a:off x="6312373" y="1385117"/>
              <a:ext cx="82088" cy="58875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1282C6EC-937A-4315-B1EF-80318CB15F6E}"/>
              </a:ext>
            </a:extLst>
          </p:cNvPr>
          <p:cNvGrpSpPr/>
          <p:nvPr/>
        </p:nvGrpSpPr>
        <p:grpSpPr>
          <a:xfrm rot="1188708">
            <a:off x="4977416" y="2199441"/>
            <a:ext cx="197030" cy="1220161"/>
            <a:chOff x="7081253" y="1813292"/>
            <a:chExt cx="261022" cy="1616450"/>
          </a:xfrm>
        </p:grpSpPr>
        <p:sp>
          <p:nvSpPr>
            <p:cNvPr id="221" name="闪电形 220">
              <a:extLst>
                <a:ext uri="{FF2B5EF4-FFF2-40B4-BE49-F238E27FC236}">
                  <a16:creationId xmlns:a16="http://schemas.microsoft.com/office/drawing/2014/main" id="{099CD13C-AAD4-4165-88F3-1150F8B6C2FD}"/>
                </a:ext>
              </a:extLst>
            </p:cNvPr>
            <p:cNvSpPr/>
            <p:nvPr/>
          </p:nvSpPr>
          <p:spPr>
            <a:xfrm rot="20665847" flipH="1">
              <a:off x="7222287" y="2511597"/>
              <a:ext cx="119988" cy="918145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2" name="闪电形 221">
              <a:extLst>
                <a:ext uri="{FF2B5EF4-FFF2-40B4-BE49-F238E27FC236}">
                  <a16:creationId xmlns:a16="http://schemas.microsoft.com/office/drawing/2014/main" id="{C03B9285-B422-48F0-B71B-4EB1593D1215}"/>
                </a:ext>
              </a:extLst>
            </p:cNvPr>
            <p:cNvSpPr/>
            <p:nvPr/>
          </p:nvSpPr>
          <p:spPr>
            <a:xfrm rot="9865847" flipH="1">
              <a:off x="7081253" y="1813292"/>
              <a:ext cx="119988" cy="918145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E83CF4CD-CC97-490C-825E-ABD0AE3AA5B6}"/>
              </a:ext>
            </a:extLst>
          </p:cNvPr>
          <p:cNvGrpSpPr/>
          <p:nvPr/>
        </p:nvGrpSpPr>
        <p:grpSpPr>
          <a:xfrm>
            <a:off x="8281032" y="1389912"/>
            <a:ext cx="224160" cy="1940043"/>
            <a:chOff x="8322450" y="981295"/>
            <a:chExt cx="224160" cy="1940043"/>
          </a:xfrm>
        </p:grpSpPr>
        <p:sp>
          <p:nvSpPr>
            <p:cNvPr id="226" name="闪电形 225">
              <a:extLst>
                <a:ext uri="{FF2B5EF4-FFF2-40B4-BE49-F238E27FC236}">
                  <a16:creationId xmlns:a16="http://schemas.microsoft.com/office/drawing/2014/main" id="{7A9DCD9F-EB56-4027-8162-C3126FD9710A}"/>
                </a:ext>
              </a:extLst>
            </p:cNvPr>
            <p:cNvSpPr/>
            <p:nvPr/>
          </p:nvSpPr>
          <p:spPr>
            <a:xfrm rot="275785" flipH="1">
              <a:off x="8322450" y="1824005"/>
              <a:ext cx="109288" cy="1097333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7" name="闪电形 226">
              <a:extLst>
                <a:ext uri="{FF2B5EF4-FFF2-40B4-BE49-F238E27FC236}">
                  <a16:creationId xmlns:a16="http://schemas.microsoft.com/office/drawing/2014/main" id="{BDDBEDF5-7539-47BF-B7AF-249B2D235D19}"/>
                </a:ext>
              </a:extLst>
            </p:cNvPr>
            <p:cNvSpPr/>
            <p:nvPr/>
          </p:nvSpPr>
          <p:spPr>
            <a:xfrm rot="11075785" flipH="1">
              <a:off x="8437322" y="981295"/>
              <a:ext cx="109288" cy="1097333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BB03086A-FD55-46CB-A22C-1D55545E1FC7}"/>
              </a:ext>
            </a:extLst>
          </p:cNvPr>
          <p:cNvGrpSpPr/>
          <p:nvPr/>
        </p:nvGrpSpPr>
        <p:grpSpPr>
          <a:xfrm>
            <a:off x="800367" y="1716996"/>
            <a:ext cx="183534" cy="1755120"/>
            <a:chOff x="3615632" y="1353841"/>
            <a:chExt cx="97834" cy="802454"/>
          </a:xfrm>
        </p:grpSpPr>
        <p:sp>
          <p:nvSpPr>
            <p:cNvPr id="233" name="闪电形 232">
              <a:extLst>
                <a:ext uri="{FF2B5EF4-FFF2-40B4-BE49-F238E27FC236}">
                  <a16:creationId xmlns:a16="http://schemas.microsoft.com/office/drawing/2014/main" id="{D7107EAA-FDE0-45AC-8915-9C163CA47136}"/>
                </a:ext>
              </a:extLst>
            </p:cNvPr>
            <p:cNvSpPr/>
            <p:nvPr/>
          </p:nvSpPr>
          <p:spPr>
            <a:xfrm rot="21094246" flipH="1">
              <a:off x="3632400" y="1704674"/>
              <a:ext cx="81066" cy="45162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4" name="闪电形 233">
              <a:extLst>
                <a:ext uri="{FF2B5EF4-FFF2-40B4-BE49-F238E27FC236}">
                  <a16:creationId xmlns:a16="http://schemas.microsoft.com/office/drawing/2014/main" id="{57E9006F-252B-434D-9047-E94A124D7BC0}"/>
                </a:ext>
              </a:extLst>
            </p:cNvPr>
            <p:cNvSpPr/>
            <p:nvPr/>
          </p:nvSpPr>
          <p:spPr>
            <a:xfrm rot="10294246" flipH="1">
              <a:off x="3615632" y="1353841"/>
              <a:ext cx="81066" cy="45162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36" name="云形 235">
            <a:extLst>
              <a:ext uri="{FF2B5EF4-FFF2-40B4-BE49-F238E27FC236}">
                <a16:creationId xmlns:a16="http://schemas.microsoft.com/office/drawing/2014/main" id="{29C5BC71-CE58-4765-878C-8ED776AA8102}"/>
              </a:ext>
            </a:extLst>
          </p:cNvPr>
          <p:cNvSpPr/>
          <p:nvPr/>
        </p:nvSpPr>
        <p:spPr>
          <a:xfrm>
            <a:off x="1770667" y="3544122"/>
            <a:ext cx="933864" cy="45463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37" name="云形 236">
            <a:extLst>
              <a:ext uri="{FF2B5EF4-FFF2-40B4-BE49-F238E27FC236}">
                <a16:creationId xmlns:a16="http://schemas.microsoft.com/office/drawing/2014/main" id="{3525DD35-2EC7-4610-89CC-83F8F41F114E}"/>
              </a:ext>
            </a:extLst>
          </p:cNvPr>
          <p:cNvSpPr/>
          <p:nvPr/>
        </p:nvSpPr>
        <p:spPr>
          <a:xfrm>
            <a:off x="2863852" y="3966165"/>
            <a:ext cx="933864" cy="45463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38" name="云形 237">
            <a:extLst>
              <a:ext uri="{FF2B5EF4-FFF2-40B4-BE49-F238E27FC236}">
                <a16:creationId xmlns:a16="http://schemas.microsoft.com/office/drawing/2014/main" id="{3FCCDB05-6B36-4827-AC5D-BA93D16A7107}"/>
              </a:ext>
            </a:extLst>
          </p:cNvPr>
          <p:cNvSpPr/>
          <p:nvPr/>
        </p:nvSpPr>
        <p:spPr>
          <a:xfrm>
            <a:off x="4247515" y="3554621"/>
            <a:ext cx="933864" cy="454630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39" name="云形 238">
            <a:extLst>
              <a:ext uri="{FF2B5EF4-FFF2-40B4-BE49-F238E27FC236}">
                <a16:creationId xmlns:a16="http://schemas.microsoft.com/office/drawing/2014/main" id="{798B4F6D-07E8-43AC-AE9A-2ABBAE0A5E62}"/>
              </a:ext>
            </a:extLst>
          </p:cNvPr>
          <p:cNvSpPr/>
          <p:nvPr/>
        </p:nvSpPr>
        <p:spPr>
          <a:xfrm>
            <a:off x="7663257" y="3559080"/>
            <a:ext cx="933864" cy="45463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40" name="云形 239">
            <a:extLst>
              <a:ext uri="{FF2B5EF4-FFF2-40B4-BE49-F238E27FC236}">
                <a16:creationId xmlns:a16="http://schemas.microsoft.com/office/drawing/2014/main" id="{4A926837-AECF-4977-919E-793D087BB1FE}"/>
              </a:ext>
            </a:extLst>
          </p:cNvPr>
          <p:cNvSpPr/>
          <p:nvPr/>
        </p:nvSpPr>
        <p:spPr>
          <a:xfrm>
            <a:off x="5433193" y="3855858"/>
            <a:ext cx="933864" cy="45463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41" name="云形 240">
            <a:extLst>
              <a:ext uri="{FF2B5EF4-FFF2-40B4-BE49-F238E27FC236}">
                <a16:creationId xmlns:a16="http://schemas.microsoft.com/office/drawing/2014/main" id="{37DB4CFB-2A73-44F2-B28F-3726D6FAA8F1}"/>
              </a:ext>
            </a:extLst>
          </p:cNvPr>
          <p:cNvSpPr/>
          <p:nvPr/>
        </p:nvSpPr>
        <p:spPr>
          <a:xfrm>
            <a:off x="6150043" y="3265457"/>
            <a:ext cx="933864" cy="45463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242" name="图片 241">
            <a:extLst>
              <a:ext uri="{FF2B5EF4-FFF2-40B4-BE49-F238E27FC236}">
                <a16:creationId xmlns:a16="http://schemas.microsoft.com/office/drawing/2014/main" id="{582B9614-EE0D-4FFD-86E6-9F0A67E87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8080" y="3197879"/>
            <a:ext cx="654784" cy="654784"/>
          </a:xfrm>
          <a:prstGeom prst="rect">
            <a:avLst/>
          </a:prstGeom>
        </p:spPr>
      </p:pic>
      <p:pic>
        <p:nvPicPr>
          <p:cNvPr id="243" name="图片 242">
            <a:extLst>
              <a:ext uri="{FF2B5EF4-FFF2-40B4-BE49-F238E27FC236}">
                <a16:creationId xmlns:a16="http://schemas.microsoft.com/office/drawing/2014/main" id="{0E9B86A1-0295-4D23-9CC9-0BA4565E5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1976" y="3638773"/>
            <a:ext cx="654784" cy="654784"/>
          </a:xfrm>
          <a:prstGeom prst="rect">
            <a:avLst/>
          </a:prstGeom>
        </p:spPr>
      </p:pic>
      <p:pic>
        <p:nvPicPr>
          <p:cNvPr id="244" name="图片 243">
            <a:extLst>
              <a:ext uri="{FF2B5EF4-FFF2-40B4-BE49-F238E27FC236}">
                <a16:creationId xmlns:a16="http://schemas.microsoft.com/office/drawing/2014/main" id="{8F9729D2-EF4F-4F4A-8835-161D4CEE272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8334" y="3166187"/>
            <a:ext cx="654784" cy="654784"/>
          </a:xfrm>
          <a:prstGeom prst="rect">
            <a:avLst/>
          </a:prstGeom>
        </p:spPr>
      </p:pic>
      <p:pic>
        <p:nvPicPr>
          <p:cNvPr id="245" name="图片 244">
            <a:extLst>
              <a:ext uri="{FF2B5EF4-FFF2-40B4-BE49-F238E27FC236}">
                <a16:creationId xmlns:a16="http://schemas.microsoft.com/office/drawing/2014/main" id="{9FA3A7C1-87D2-4DCD-A23D-B9BBEEA8C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852277" y="3231688"/>
            <a:ext cx="654784" cy="654784"/>
          </a:xfrm>
          <a:prstGeom prst="rect">
            <a:avLst/>
          </a:prstGeom>
        </p:spPr>
      </p:pic>
      <p:pic>
        <p:nvPicPr>
          <p:cNvPr id="248" name="图片 247">
            <a:extLst>
              <a:ext uri="{FF2B5EF4-FFF2-40B4-BE49-F238E27FC236}">
                <a16:creationId xmlns:a16="http://schemas.microsoft.com/office/drawing/2014/main" id="{B05C6C89-E54A-4825-838C-9185F9AAF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488071" y="3511764"/>
            <a:ext cx="654784" cy="6547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72CF67A-5D6E-4423-8240-43AFAE74CB8A}"/>
              </a:ext>
            </a:extLst>
          </p:cNvPr>
          <p:cNvSpPr txBox="1"/>
          <p:nvPr/>
        </p:nvSpPr>
        <p:spPr>
          <a:xfrm>
            <a:off x="4262442" y="3059612"/>
            <a:ext cx="56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GS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7D4835B9-7C83-4D3B-B950-6C3F3C203D21}"/>
              </a:ext>
            </a:extLst>
          </p:cNvPr>
          <p:cNvCxnSpPr/>
          <p:nvPr/>
        </p:nvCxnSpPr>
        <p:spPr>
          <a:xfrm>
            <a:off x="206520" y="2605329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CF0E11C6-7A45-45BF-9E3C-E23E6F1BD113}"/>
              </a:ext>
            </a:extLst>
          </p:cNvPr>
          <p:cNvCxnSpPr>
            <a:cxnSpLocks/>
          </p:cNvCxnSpPr>
          <p:nvPr/>
        </p:nvCxnSpPr>
        <p:spPr>
          <a:xfrm flipH="1">
            <a:off x="7646032" y="2580051"/>
            <a:ext cx="1904" cy="25278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图片 274">
            <a:extLst>
              <a:ext uri="{FF2B5EF4-FFF2-40B4-BE49-F238E27FC236}">
                <a16:creationId xmlns:a16="http://schemas.microsoft.com/office/drawing/2014/main" id="{C1152C5A-8107-4DA9-926D-835A3E186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7" y="2426753"/>
            <a:ext cx="270820" cy="270820"/>
          </a:xfrm>
          <a:prstGeom prst="rect">
            <a:avLst/>
          </a:prstGeom>
        </p:spPr>
      </p:pic>
      <p:pic>
        <p:nvPicPr>
          <p:cNvPr id="276" name="图片 275">
            <a:extLst>
              <a:ext uri="{FF2B5EF4-FFF2-40B4-BE49-F238E27FC236}">
                <a16:creationId xmlns:a16="http://schemas.microsoft.com/office/drawing/2014/main" id="{13C23055-4D73-484A-9C8F-FC99AECE2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57" y="2426753"/>
            <a:ext cx="270820" cy="270820"/>
          </a:xfrm>
          <a:prstGeom prst="rect">
            <a:avLst/>
          </a:prstGeom>
        </p:spPr>
      </p:pic>
      <p:pic>
        <p:nvPicPr>
          <p:cNvPr id="277" name="图片 276">
            <a:extLst>
              <a:ext uri="{FF2B5EF4-FFF2-40B4-BE49-F238E27FC236}">
                <a16:creationId xmlns:a16="http://schemas.microsoft.com/office/drawing/2014/main" id="{A064F4C1-92B2-4364-9940-A46E92B70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6509" y="2426753"/>
            <a:ext cx="270820" cy="270820"/>
          </a:xfrm>
          <a:prstGeom prst="rect">
            <a:avLst/>
          </a:prstGeom>
        </p:spPr>
      </p:pic>
      <p:pic>
        <p:nvPicPr>
          <p:cNvPr id="278" name="图片 277">
            <a:extLst>
              <a:ext uri="{FF2B5EF4-FFF2-40B4-BE49-F238E27FC236}">
                <a16:creationId xmlns:a16="http://schemas.microsoft.com/office/drawing/2014/main" id="{1AEE4B43-2292-47E6-BA7E-BF9599E44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2216" y="2426753"/>
            <a:ext cx="270820" cy="270820"/>
          </a:xfrm>
          <a:prstGeom prst="rect">
            <a:avLst/>
          </a:prstGeom>
        </p:spPr>
      </p:pic>
      <p:pic>
        <p:nvPicPr>
          <p:cNvPr id="279" name="图片 278">
            <a:extLst>
              <a:ext uri="{FF2B5EF4-FFF2-40B4-BE49-F238E27FC236}">
                <a16:creationId xmlns:a16="http://schemas.microsoft.com/office/drawing/2014/main" id="{9BC870F1-AAB5-4DE9-8D6F-F0E3380DA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9254" y="2426753"/>
            <a:ext cx="270820" cy="270820"/>
          </a:xfrm>
          <a:prstGeom prst="rect">
            <a:avLst/>
          </a:prstGeom>
        </p:spPr>
      </p:pic>
      <p:pic>
        <p:nvPicPr>
          <p:cNvPr id="280" name="图片 279">
            <a:extLst>
              <a:ext uri="{FF2B5EF4-FFF2-40B4-BE49-F238E27FC236}">
                <a16:creationId xmlns:a16="http://schemas.microsoft.com/office/drawing/2014/main" id="{A08FF7F1-91C6-48A7-99BC-2EC38AAEB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7583" y="2426753"/>
            <a:ext cx="270820" cy="270820"/>
          </a:xfrm>
          <a:prstGeom prst="rect">
            <a:avLst/>
          </a:prstGeom>
        </p:spPr>
      </p:pic>
      <p:pic>
        <p:nvPicPr>
          <p:cNvPr id="281" name="图片 280">
            <a:extLst>
              <a:ext uri="{FF2B5EF4-FFF2-40B4-BE49-F238E27FC236}">
                <a16:creationId xmlns:a16="http://schemas.microsoft.com/office/drawing/2014/main" id="{80D7F236-60BC-483A-9D36-062A91B6A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1949" y="2426753"/>
            <a:ext cx="270820" cy="270820"/>
          </a:xfrm>
          <a:prstGeom prst="rect">
            <a:avLst/>
          </a:prstGeom>
        </p:spPr>
      </p:pic>
      <p:pic>
        <p:nvPicPr>
          <p:cNvPr id="282" name="图片 281">
            <a:extLst>
              <a:ext uri="{FF2B5EF4-FFF2-40B4-BE49-F238E27FC236}">
                <a16:creationId xmlns:a16="http://schemas.microsoft.com/office/drawing/2014/main" id="{C572A23A-A427-4A87-8A8D-0F4BBB1B4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2763" y="2426753"/>
            <a:ext cx="270820" cy="270820"/>
          </a:xfrm>
          <a:prstGeom prst="rect">
            <a:avLst/>
          </a:prstGeom>
        </p:spPr>
      </p:pic>
      <p:pic>
        <p:nvPicPr>
          <p:cNvPr id="283" name="图片 282">
            <a:extLst>
              <a:ext uri="{FF2B5EF4-FFF2-40B4-BE49-F238E27FC236}">
                <a16:creationId xmlns:a16="http://schemas.microsoft.com/office/drawing/2014/main" id="{7292ED92-EE0F-47E6-8B99-545287F79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4291" y="2426753"/>
            <a:ext cx="270820" cy="270820"/>
          </a:xfrm>
          <a:prstGeom prst="rect">
            <a:avLst/>
          </a:prstGeom>
        </p:spPr>
      </p:pic>
      <p:grpSp>
        <p:nvGrpSpPr>
          <p:cNvPr id="287" name="组合 286">
            <a:extLst>
              <a:ext uri="{FF2B5EF4-FFF2-40B4-BE49-F238E27FC236}">
                <a16:creationId xmlns:a16="http://schemas.microsoft.com/office/drawing/2014/main" id="{58E26A6F-5513-4999-92F8-FA51FCF4FDD6}"/>
              </a:ext>
            </a:extLst>
          </p:cNvPr>
          <p:cNvGrpSpPr/>
          <p:nvPr/>
        </p:nvGrpSpPr>
        <p:grpSpPr>
          <a:xfrm rot="248764">
            <a:off x="3565924" y="2700384"/>
            <a:ext cx="151039" cy="1040506"/>
            <a:chOff x="6243422" y="1385117"/>
            <a:chExt cx="151039" cy="1040506"/>
          </a:xfrm>
        </p:grpSpPr>
        <p:sp>
          <p:nvSpPr>
            <p:cNvPr id="288" name="闪电形 287">
              <a:extLst>
                <a:ext uri="{FF2B5EF4-FFF2-40B4-BE49-F238E27FC236}">
                  <a16:creationId xmlns:a16="http://schemas.microsoft.com/office/drawing/2014/main" id="{F110FD95-F9DC-4493-A906-FC0367EACFD9}"/>
                </a:ext>
              </a:extLst>
            </p:cNvPr>
            <p:cNvSpPr/>
            <p:nvPr/>
          </p:nvSpPr>
          <p:spPr>
            <a:xfrm rot="255019" flipH="1">
              <a:off x="6243422" y="1836872"/>
              <a:ext cx="82088" cy="58875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89" name="闪电形 288">
              <a:extLst>
                <a:ext uri="{FF2B5EF4-FFF2-40B4-BE49-F238E27FC236}">
                  <a16:creationId xmlns:a16="http://schemas.microsoft.com/office/drawing/2014/main" id="{21191A0A-FB87-4602-B3C5-7FC84577291C}"/>
                </a:ext>
              </a:extLst>
            </p:cNvPr>
            <p:cNvSpPr/>
            <p:nvPr/>
          </p:nvSpPr>
          <p:spPr>
            <a:xfrm rot="11055019" flipH="1">
              <a:off x="6312373" y="1385117"/>
              <a:ext cx="82088" cy="58875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290" name="图片 289">
            <a:extLst>
              <a:ext uri="{FF2B5EF4-FFF2-40B4-BE49-F238E27FC236}">
                <a16:creationId xmlns:a16="http://schemas.microsoft.com/office/drawing/2014/main" id="{0C50DEB9-4936-4C5D-8B07-84D4939EB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289598" y="2986865"/>
            <a:ext cx="654784" cy="654784"/>
          </a:xfrm>
          <a:prstGeom prst="rect">
            <a:avLst/>
          </a:prstGeom>
        </p:spPr>
      </p:pic>
      <p:sp>
        <p:nvSpPr>
          <p:cNvPr id="293" name="文本框 292">
            <a:extLst>
              <a:ext uri="{FF2B5EF4-FFF2-40B4-BE49-F238E27FC236}">
                <a16:creationId xmlns:a16="http://schemas.microsoft.com/office/drawing/2014/main" id="{6C1D6F70-7AE0-40F1-BD8A-38A8F0586E66}"/>
              </a:ext>
            </a:extLst>
          </p:cNvPr>
          <p:cNvSpPr txBox="1"/>
          <p:nvPr/>
        </p:nvSpPr>
        <p:spPr>
          <a:xfrm>
            <a:off x="2960998" y="3508535"/>
            <a:ext cx="56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GS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19A05669-B625-4759-B459-88D7DD69C3DB}"/>
              </a:ext>
            </a:extLst>
          </p:cNvPr>
          <p:cNvSpPr txBox="1"/>
          <p:nvPr/>
        </p:nvSpPr>
        <p:spPr>
          <a:xfrm>
            <a:off x="1736500" y="3121942"/>
            <a:ext cx="56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GS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C1584FF0-FF5F-42DB-AA59-96262E666558}"/>
              </a:ext>
            </a:extLst>
          </p:cNvPr>
          <p:cNvSpPr txBox="1"/>
          <p:nvPr/>
        </p:nvSpPr>
        <p:spPr>
          <a:xfrm>
            <a:off x="212822" y="3284916"/>
            <a:ext cx="56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GS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56C4B6C1-A7C1-42C8-90F5-10AB3C8AC819}"/>
              </a:ext>
            </a:extLst>
          </p:cNvPr>
          <p:cNvSpPr txBox="1"/>
          <p:nvPr/>
        </p:nvSpPr>
        <p:spPr>
          <a:xfrm>
            <a:off x="5271453" y="4016748"/>
            <a:ext cx="56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GS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B2F20F3D-7309-40A2-B031-EF8E06BA0F4D}"/>
              </a:ext>
            </a:extLst>
          </p:cNvPr>
          <p:cNvSpPr txBox="1"/>
          <p:nvPr/>
        </p:nvSpPr>
        <p:spPr>
          <a:xfrm>
            <a:off x="6699423" y="2982903"/>
            <a:ext cx="56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GS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文本框 297">
            <a:extLst>
              <a:ext uri="{FF2B5EF4-FFF2-40B4-BE49-F238E27FC236}">
                <a16:creationId xmlns:a16="http://schemas.microsoft.com/office/drawing/2014/main" id="{CAD402C4-ADE7-4E6D-BADB-CA0E4765560E}"/>
              </a:ext>
            </a:extLst>
          </p:cNvPr>
          <p:cNvSpPr txBox="1"/>
          <p:nvPr/>
        </p:nvSpPr>
        <p:spPr>
          <a:xfrm>
            <a:off x="8425197" y="3293313"/>
            <a:ext cx="56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GS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5BA89E11-3199-410C-8EA5-E6AA5C2590EF}"/>
              </a:ext>
            </a:extLst>
          </p:cNvPr>
          <p:cNvGrpSpPr/>
          <p:nvPr/>
        </p:nvGrpSpPr>
        <p:grpSpPr>
          <a:xfrm rot="16726233">
            <a:off x="4641827" y="2543594"/>
            <a:ext cx="890750" cy="262466"/>
            <a:chOff x="837033" y="4721014"/>
            <a:chExt cx="980230" cy="262466"/>
          </a:xfrm>
        </p:grpSpPr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95E84412-7A12-4684-9D9E-69F8021D4D4E}"/>
                </a:ext>
              </a:extLst>
            </p:cNvPr>
            <p:cNvSpPr/>
            <p:nvPr/>
          </p:nvSpPr>
          <p:spPr>
            <a:xfrm>
              <a:off x="883629" y="4721014"/>
              <a:ext cx="887038" cy="262466"/>
            </a:xfrm>
            <a:prstGeom prst="rect">
              <a:avLst/>
            </a:prstGeom>
            <a:solidFill>
              <a:srgbClr val="C55A1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>
              <a:extLst>
                <a:ext uri="{FF2B5EF4-FFF2-40B4-BE49-F238E27FC236}">
                  <a16:creationId xmlns:a16="http://schemas.microsoft.com/office/drawing/2014/main" id="{048AF069-A596-4BD9-A845-94DFD1D1A8F7}"/>
                </a:ext>
              </a:extLst>
            </p:cNvPr>
            <p:cNvSpPr/>
            <p:nvPr/>
          </p:nvSpPr>
          <p:spPr>
            <a:xfrm>
              <a:off x="1724070" y="4721014"/>
              <a:ext cx="93193" cy="262466"/>
            </a:xfrm>
            <a:prstGeom prst="ellipse">
              <a:avLst/>
            </a:prstGeom>
            <a:solidFill>
              <a:srgbClr val="C55A1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>
              <a:extLst>
                <a:ext uri="{FF2B5EF4-FFF2-40B4-BE49-F238E27FC236}">
                  <a16:creationId xmlns:a16="http://schemas.microsoft.com/office/drawing/2014/main" id="{9A093444-0874-4136-BECE-99FDF17E7090}"/>
                </a:ext>
              </a:extLst>
            </p:cNvPr>
            <p:cNvSpPr/>
            <p:nvPr/>
          </p:nvSpPr>
          <p:spPr>
            <a:xfrm>
              <a:off x="837033" y="4721014"/>
              <a:ext cx="93193" cy="262466"/>
            </a:xfrm>
            <a:prstGeom prst="ellipse">
              <a:avLst/>
            </a:prstGeom>
            <a:solidFill>
              <a:srgbClr val="C55A1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EF75D6AD-83BA-4FC1-A814-6D9BD9924FB8}"/>
                </a:ext>
              </a:extLst>
            </p:cNvPr>
            <p:cNvSpPr/>
            <p:nvPr/>
          </p:nvSpPr>
          <p:spPr>
            <a:xfrm>
              <a:off x="1580217" y="4728482"/>
              <a:ext cx="194621" cy="2484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1" name="任意多边形: 形状 290">
            <a:extLst>
              <a:ext uri="{FF2B5EF4-FFF2-40B4-BE49-F238E27FC236}">
                <a16:creationId xmlns:a16="http://schemas.microsoft.com/office/drawing/2014/main" id="{57246D20-5B2D-48B4-A1FA-74C072B9F0FC}"/>
              </a:ext>
            </a:extLst>
          </p:cNvPr>
          <p:cNvSpPr/>
          <p:nvPr/>
        </p:nvSpPr>
        <p:spPr>
          <a:xfrm>
            <a:off x="3577590" y="2194560"/>
            <a:ext cx="1562100" cy="1653540"/>
          </a:xfrm>
          <a:custGeom>
            <a:avLst/>
            <a:gdLst>
              <a:gd name="connsiteX0" fmla="*/ 1409700 w 1562100"/>
              <a:gd name="connsiteY0" fmla="*/ 914400 h 1653540"/>
              <a:gd name="connsiteX1" fmla="*/ 1562100 w 1562100"/>
              <a:gd name="connsiteY1" fmla="*/ 15240 h 1653540"/>
              <a:gd name="connsiteX2" fmla="*/ 754380 w 1562100"/>
              <a:gd name="connsiteY2" fmla="*/ 0 h 1653540"/>
              <a:gd name="connsiteX3" fmla="*/ 289560 w 1562100"/>
              <a:gd name="connsiteY3" fmla="*/ 464820 h 1653540"/>
              <a:gd name="connsiteX4" fmla="*/ 0 w 1562100"/>
              <a:gd name="connsiteY4" fmla="*/ 1653540 h 165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1653540">
                <a:moveTo>
                  <a:pt x="1409700" y="914400"/>
                </a:moveTo>
                <a:lnTo>
                  <a:pt x="1562100" y="15240"/>
                </a:lnTo>
                <a:lnTo>
                  <a:pt x="754380" y="0"/>
                </a:lnTo>
                <a:lnTo>
                  <a:pt x="289560" y="464820"/>
                </a:lnTo>
                <a:lnTo>
                  <a:pt x="0" y="1653540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任意多边形: 形状 301">
            <a:extLst>
              <a:ext uri="{FF2B5EF4-FFF2-40B4-BE49-F238E27FC236}">
                <a16:creationId xmlns:a16="http://schemas.microsoft.com/office/drawing/2014/main" id="{B336105A-8702-465A-B71D-1EA0FE1C299F}"/>
              </a:ext>
            </a:extLst>
          </p:cNvPr>
          <p:cNvSpPr/>
          <p:nvPr/>
        </p:nvSpPr>
        <p:spPr>
          <a:xfrm>
            <a:off x="985126" y="1600200"/>
            <a:ext cx="4527944" cy="1882140"/>
          </a:xfrm>
          <a:custGeom>
            <a:avLst/>
            <a:gdLst>
              <a:gd name="connsiteX0" fmla="*/ 3855720 w 4427220"/>
              <a:gd name="connsiteY0" fmla="*/ 1470660 h 1882140"/>
              <a:gd name="connsiteX1" fmla="*/ 4015740 w 4427220"/>
              <a:gd name="connsiteY1" fmla="*/ 457200 h 1882140"/>
              <a:gd name="connsiteX2" fmla="*/ 4427220 w 4427220"/>
              <a:gd name="connsiteY2" fmla="*/ 0 h 1882140"/>
              <a:gd name="connsiteX3" fmla="*/ 0 w 4427220"/>
              <a:gd name="connsiteY3" fmla="*/ 38100 h 1882140"/>
              <a:gd name="connsiteX4" fmla="*/ 30480 w 4427220"/>
              <a:gd name="connsiteY4" fmla="*/ 1882140 h 188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7220" h="1882140">
                <a:moveTo>
                  <a:pt x="3855720" y="1470660"/>
                </a:moveTo>
                <a:lnTo>
                  <a:pt x="4015740" y="457200"/>
                </a:lnTo>
                <a:lnTo>
                  <a:pt x="4427220" y="0"/>
                </a:lnTo>
                <a:lnTo>
                  <a:pt x="0" y="38100"/>
                </a:lnTo>
                <a:lnTo>
                  <a:pt x="30480" y="1882140"/>
                </a:ln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任意多边形: 形状 300">
            <a:extLst>
              <a:ext uri="{FF2B5EF4-FFF2-40B4-BE49-F238E27FC236}">
                <a16:creationId xmlns:a16="http://schemas.microsoft.com/office/drawing/2014/main" id="{4D0A81BE-2C1F-4F05-8D6E-F30D2E4911FF}"/>
              </a:ext>
            </a:extLst>
          </p:cNvPr>
          <p:cNvSpPr/>
          <p:nvPr/>
        </p:nvSpPr>
        <p:spPr>
          <a:xfrm>
            <a:off x="2451607" y="2037080"/>
            <a:ext cx="2679828" cy="1381760"/>
          </a:xfrm>
          <a:custGeom>
            <a:avLst/>
            <a:gdLst>
              <a:gd name="connsiteX0" fmla="*/ 2458720 w 2636520"/>
              <a:gd name="connsiteY0" fmla="*/ 1082040 h 1381760"/>
              <a:gd name="connsiteX1" fmla="*/ 2636520 w 2636520"/>
              <a:gd name="connsiteY1" fmla="*/ 5080 h 1381760"/>
              <a:gd name="connsiteX2" fmla="*/ 71120 w 2636520"/>
              <a:gd name="connsiteY2" fmla="*/ 0 h 1381760"/>
              <a:gd name="connsiteX3" fmla="*/ 0 w 2636520"/>
              <a:gd name="connsiteY3" fmla="*/ 1381760 h 13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6520" h="1381760">
                <a:moveTo>
                  <a:pt x="2458720" y="1082040"/>
                </a:moveTo>
                <a:lnTo>
                  <a:pt x="2636520" y="5080"/>
                </a:lnTo>
                <a:lnTo>
                  <a:pt x="71120" y="0"/>
                </a:lnTo>
                <a:lnTo>
                  <a:pt x="0" y="1381760"/>
                </a:lnTo>
              </a:path>
            </a:pathLst>
          </a:cu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任意多边形: 形状 291">
            <a:extLst>
              <a:ext uri="{FF2B5EF4-FFF2-40B4-BE49-F238E27FC236}">
                <a16:creationId xmlns:a16="http://schemas.microsoft.com/office/drawing/2014/main" id="{CDCCC4A1-CBD5-4371-9BD8-4DAE5F2CC571}"/>
              </a:ext>
            </a:extLst>
          </p:cNvPr>
          <p:cNvSpPr/>
          <p:nvPr/>
        </p:nvSpPr>
        <p:spPr>
          <a:xfrm>
            <a:off x="4840605" y="2156460"/>
            <a:ext cx="861060" cy="1539240"/>
          </a:xfrm>
          <a:custGeom>
            <a:avLst/>
            <a:gdLst>
              <a:gd name="connsiteX0" fmla="*/ 182880 w 861060"/>
              <a:gd name="connsiteY0" fmla="*/ 937260 h 1539240"/>
              <a:gd name="connsiteX1" fmla="*/ 342900 w 861060"/>
              <a:gd name="connsiteY1" fmla="*/ 0 h 1539240"/>
              <a:gd name="connsiteX2" fmla="*/ 0 w 861060"/>
              <a:gd name="connsiteY2" fmla="*/ 419100 h 1539240"/>
              <a:gd name="connsiteX3" fmla="*/ 815340 w 861060"/>
              <a:gd name="connsiteY3" fmla="*/ 411480 h 1539240"/>
              <a:gd name="connsiteX4" fmla="*/ 861060 w 861060"/>
              <a:gd name="connsiteY4" fmla="*/ 1539240 h 15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060" h="1539240">
                <a:moveTo>
                  <a:pt x="182880" y="937260"/>
                </a:moveTo>
                <a:lnTo>
                  <a:pt x="342900" y="0"/>
                </a:lnTo>
                <a:lnTo>
                  <a:pt x="0" y="419100"/>
                </a:lnTo>
                <a:lnTo>
                  <a:pt x="815340" y="411480"/>
                </a:lnTo>
                <a:lnTo>
                  <a:pt x="861060" y="1539240"/>
                </a:ln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任意多边形: 形状 298">
            <a:extLst>
              <a:ext uri="{FF2B5EF4-FFF2-40B4-BE49-F238E27FC236}">
                <a16:creationId xmlns:a16="http://schemas.microsoft.com/office/drawing/2014/main" id="{3684A84C-1304-4B80-AED4-52123A2E4B39}"/>
              </a:ext>
            </a:extLst>
          </p:cNvPr>
          <p:cNvSpPr/>
          <p:nvPr/>
        </p:nvSpPr>
        <p:spPr>
          <a:xfrm>
            <a:off x="5057140" y="1727200"/>
            <a:ext cx="1442720" cy="1412240"/>
          </a:xfrm>
          <a:custGeom>
            <a:avLst/>
            <a:gdLst>
              <a:gd name="connsiteX0" fmla="*/ 0 w 1442720"/>
              <a:gd name="connsiteY0" fmla="*/ 1397000 h 1412240"/>
              <a:gd name="connsiteX1" fmla="*/ 162560 w 1442720"/>
              <a:gd name="connsiteY1" fmla="*/ 416560 h 1412240"/>
              <a:gd name="connsiteX2" fmla="*/ 457200 w 1442720"/>
              <a:gd name="connsiteY2" fmla="*/ 10160 h 1412240"/>
              <a:gd name="connsiteX3" fmla="*/ 1336040 w 1442720"/>
              <a:gd name="connsiteY3" fmla="*/ 0 h 1412240"/>
              <a:gd name="connsiteX4" fmla="*/ 1442720 w 1442720"/>
              <a:gd name="connsiteY4" fmla="*/ 1412240 h 141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2720" h="1412240">
                <a:moveTo>
                  <a:pt x="0" y="1397000"/>
                </a:moveTo>
                <a:lnTo>
                  <a:pt x="162560" y="416560"/>
                </a:lnTo>
                <a:lnTo>
                  <a:pt x="457200" y="10160"/>
                </a:lnTo>
                <a:lnTo>
                  <a:pt x="1336040" y="0"/>
                </a:lnTo>
                <a:lnTo>
                  <a:pt x="1442720" y="1412240"/>
                </a:ln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任意多边形: 形状 299">
            <a:extLst>
              <a:ext uri="{FF2B5EF4-FFF2-40B4-BE49-F238E27FC236}">
                <a16:creationId xmlns:a16="http://schemas.microsoft.com/office/drawing/2014/main" id="{227D2BEC-8546-434D-8D67-8F5FCAF3A70E}"/>
              </a:ext>
            </a:extLst>
          </p:cNvPr>
          <p:cNvSpPr/>
          <p:nvPr/>
        </p:nvSpPr>
        <p:spPr>
          <a:xfrm>
            <a:off x="5095875" y="1290320"/>
            <a:ext cx="3403600" cy="2153920"/>
          </a:xfrm>
          <a:custGeom>
            <a:avLst/>
            <a:gdLst>
              <a:gd name="connsiteX0" fmla="*/ 0 w 3403600"/>
              <a:gd name="connsiteY0" fmla="*/ 1838960 h 2153920"/>
              <a:gd name="connsiteX1" fmla="*/ 167640 w 3403600"/>
              <a:gd name="connsiteY1" fmla="*/ 838200 h 2153920"/>
              <a:gd name="connsiteX2" fmla="*/ 772160 w 3403600"/>
              <a:gd name="connsiteY2" fmla="*/ 30480 h 2153920"/>
              <a:gd name="connsiteX3" fmla="*/ 3403600 w 3403600"/>
              <a:gd name="connsiteY3" fmla="*/ 0 h 2153920"/>
              <a:gd name="connsiteX4" fmla="*/ 3017520 w 3403600"/>
              <a:gd name="connsiteY4" fmla="*/ 2153920 h 215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3600" h="2153920">
                <a:moveTo>
                  <a:pt x="0" y="1838960"/>
                </a:moveTo>
                <a:lnTo>
                  <a:pt x="167640" y="838200"/>
                </a:lnTo>
                <a:lnTo>
                  <a:pt x="772160" y="30480"/>
                </a:lnTo>
                <a:lnTo>
                  <a:pt x="3403600" y="0"/>
                </a:lnTo>
                <a:lnTo>
                  <a:pt x="3017520" y="2153920"/>
                </a:ln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E612FEDA-AB45-4B02-8E6D-300D607553E3}"/>
              </a:ext>
            </a:extLst>
          </p:cNvPr>
          <p:cNvSpPr/>
          <p:nvPr/>
        </p:nvSpPr>
        <p:spPr>
          <a:xfrm>
            <a:off x="7539095" y="4696508"/>
            <a:ext cx="571420" cy="234407"/>
          </a:xfrm>
          <a:prstGeom prst="rect">
            <a:avLst/>
          </a:prstGeom>
          <a:noFill/>
          <a:ln w="19050">
            <a:solidFill>
              <a:srgbClr val="A3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53E1F73-0DE0-4E96-8921-7666BFE1EE14}"/>
              </a:ext>
            </a:extLst>
          </p:cNvPr>
          <p:cNvGrpSpPr/>
          <p:nvPr/>
        </p:nvGrpSpPr>
        <p:grpSpPr>
          <a:xfrm>
            <a:off x="6408743" y="4296339"/>
            <a:ext cx="1212828" cy="634577"/>
            <a:chOff x="6646442" y="4425470"/>
            <a:chExt cx="1212828" cy="634577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AEA726D-DFC8-4848-875A-DF30D2CEFAAC}"/>
                </a:ext>
              </a:extLst>
            </p:cNvPr>
            <p:cNvSpPr/>
            <p:nvPr/>
          </p:nvSpPr>
          <p:spPr>
            <a:xfrm>
              <a:off x="7428231" y="4825640"/>
              <a:ext cx="348564" cy="234407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0BEFDA0-1BE1-46BD-A5A5-6709C9FB6E0F}"/>
                </a:ext>
              </a:extLst>
            </p:cNvPr>
            <p:cNvSpPr txBox="1"/>
            <p:nvPr/>
          </p:nvSpPr>
          <p:spPr>
            <a:xfrm>
              <a:off x="6646442" y="4425470"/>
              <a:ext cx="1212828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2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Average time of staying SN</a:t>
              </a:r>
              <a:endParaRPr lang="zh-CN" altLang="en-US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4" name="文本框 223">
            <a:extLst>
              <a:ext uri="{FF2B5EF4-FFF2-40B4-BE49-F238E27FC236}">
                <a16:creationId xmlns:a16="http://schemas.microsoft.com/office/drawing/2014/main" id="{157C22BB-426B-472E-B4D6-C66DE0EDEE7D}"/>
              </a:ext>
            </a:extLst>
          </p:cNvPr>
          <p:cNvSpPr txBox="1"/>
          <p:nvPr/>
        </p:nvSpPr>
        <p:spPr>
          <a:xfrm>
            <a:off x="7671119" y="4480454"/>
            <a:ext cx="121282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Rate into SN</a:t>
            </a:r>
            <a:endParaRPr lang="zh-CN" altLang="en-US" sz="1200" dirty="0">
              <a:solidFill>
                <a:srgbClr val="A3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77757D3-AE7E-4818-86D9-CF1B8626CB8E}"/>
              </a:ext>
            </a:extLst>
          </p:cNvPr>
          <p:cNvGrpSpPr/>
          <p:nvPr/>
        </p:nvGrpSpPr>
        <p:grpSpPr>
          <a:xfrm>
            <a:off x="-48111" y="4538630"/>
            <a:ext cx="5663514" cy="1699980"/>
            <a:chOff x="-48111" y="4538630"/>
            <a:chExt cx="5663514" cy="1699980"/>
          </a:xfrm>
        </p:grpSpPr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0BBB9848-41C4-4DF1-BBE0-314B7EF4C15B}"/>
                </a:ext>
              </a:extLst>
            </p:cNvPr>
            <p:cNvSpPr/>
            <p:nvPr/>
          </p:nvSpPr>
          <p:spPr>
            <a:xfrm>
              <a:off x="911651" y="4826272"/>
              <a:ext cx="1675900" cy="1412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文本框 339">
              <a:extLst>
                <a:ext uri="{FF2B5EF4-FFF2-40B4-BE49-F238E27FC236}">
                  <a16:creationId xmlns:a16="http://schemas.microsoft.com/office/drawing/2014/main" id="{969F24A7-8821-4215-91FD-D8315DBDB090}"/>
                </a:ext>
              </a:extLst>
            </p:cNvPr>
            <p:cNvSpPr txBox="1"/>
            <p:nvPr/>
          </p:nvSpPr>
          <p:spPr>
            <a:xfrm>
              <a:off x="2864288" y="5121564"/>
              <a:ext cx="384810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1" name="文本框 340">
              <a:extLst>
                <a:ext uri="{FF2B5EF4-FFF2-40B4-BE49-F238E27FC236}">
                  <a16:creationId xmlns:a16="http://schemas.microsoft.com/office/drawing/2014/main" id="{E4FFDA40-519C-483D-8E29-16B44B607FB0}"/>
                </a:ext>
              </a:extLst>
            </p:cNvPr>
            <p:cNvSpPr txBox="1"/>
            <p:nvPr/>
          </p:nvSpPr>
          <p:spPr>
            <a:xfrm>
              <a:off x="976201" y="4860611"/>
              <a:ext cx="1137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Traffic to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GS</a:t>
              </a:r>
              <a:r>
                <a:rPr lang="en-US" altLang="zh-CN" sz="1200" baseline="-250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1</a:t>
              </a:r>
              <a:endParaRPr lang="zh-CN" altLang="en-US" sz="1200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2" name="文本框 341">
              <a:extLst>
                <a:ext uri="{FF2B5EF4-FFF2-40B4-BE49-F238E27FC236}">
                  <a16:creationId xmlns:a16="http://schemas.microsoft.com/office/drawing/2014/main" id="{45842D0A-BB9E-4538-8492-41C028BB1EC4}"/>
                </a:ext>
              </a:extLst>
            </p:cNvPr>
            <p:cNvSpPr txBox="1"/>
            <p:nvPr/>
          </p:nvSpPr>
          <p:spPr>
            <a:xfrm>
              <a:off x="973443" y="5133621"/>
              <a:ext cx="1139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Traffic to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 GS</a:t>
              </a:r>
              <a:r>
                <a:rPr lang="en-US" altLang="zh-CN" sz="1200" baseline="-250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2</a:t>
              </a:r>
              <a:endParaRPr lang="zh-CN" altLang="en-US" sz="1200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3" name="文本框 342">
              <a:extLst>
                <a:ext uri="{FF2B5EF4-FFF2-40B4-BE49-F238E27FC236}">
                  <a16:creationId xmlns:a16="http://schemas.microsoft.com/office/drawing/2014/main" id="{9265FC62-6D0B-4BD5-B829-F1DC6C143956}"/>
                </a:ext>
              </a:extLst>
            </p:cNvPr>
            <p:cNvSpPr txBox="1"/>
            <p:nvPr/>
          </p:nvSpPr>
          <p:spPr>
            <a:xfrm>
              <a:off x="973443" y="5419081"/>
              <a:ext cx="1139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Traffic to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 GS</a:t>
              </a:r>
              <a:r>
                <a:rPr lang="en-US" altLang="zh-CN" sz="1200" baseline="-250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3</a:t>
              </a:r>
              <a:endParaRPr lang="zh-CN" altLang="en-US" sz="1200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4" name="文本框 343">
              <a:extLst>
                <a:ext uri="{FF2B5EF4-FFF2-40B4-BE49-F238E27FC236}">
                  <a16:creationId xmlns:a16="http://schemas.microsoft.com/office/drawing/2014/main" id="{283467BF-D6D0-49D5-872C-624351BB1CF9}"/>
                </a:ext>
              </a:extLst>
            </p:cNvPr>
            <p:cNvSpPr txBox="1"/>
            <p:nvPr/>
          </p:nvSpPr>
          <p:spPr>
            <a:xfrm>
              <a:off x="973443" y="5961611"/>
              <a:ext cx="1139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Traffic to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 GS</a:t>
              </a:r>
              <a:r>
                <a:rPr lang="en-US" altLang="zh-CN" sz="1200" baseline="-250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6</a:t>
              </a:r>
              <a:endParaRPr lang="zh-CN" altLang="en-US" sz="1200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1FF4AEA0-F93B-49B6-8D3D-07E0E3C3AAA1}"/>
                </a:ext>
              </a:extLst>
            </p:cNvPr>
            <p:cNvSpPr/>
            <p:nvPr/>
          </p:nvSpPr>
          <p:spPr>
            <a:xfrm>
              <a:off x="3665549" y="4825641"/>
              <a:ext cx="1949854" cy="2344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星间传输 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GS</a:t>
              </a:r>
              <a:r>
                <a:rPr lang="en-US" altLang="zh-CN" sz="1050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GS</a:t>
              </a:r>
              <a:r>
                <a:rPr lang="en-US" altLang="zh-CN" sz="1050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1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, latency</a:t>
              </a:r>
              <a:r>
                <a:rPr lang="en-US" altLang="zh-CN" sz="1050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1</a:t>
              </a:r>
              <a:endParaRPr lang="zh-CN" altLang="en-US" sz="1050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24C74439-310C-40F1-B040-95176FCAB988}"/>
                </a:ext>
              </a:extLst>
            </p:cNvPr>
            <p:cNvSpPr/>
            <p:nvPr/>
          </p:nvSpPr>
          <p:spPr>
            <a:xfrm>
              <a:off x="3665548" y="5144757"/>
              <a:ext cx="1949854" cy="2344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星间传输 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GS</a:t>
              </a:r>
              <a:r>
                <a:rPr lang="en-US" altLang="zh-CN" sz="1050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GS</a:t>
              </a:r>
              <a:r>
                <a:rPr lang="en-US" altLang="zh-CN" sz="1050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2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, latency</a:t>
              </a:r>
              <a:r>
                <a:rPr lang="en-US" altLang="zh-CN" sz="1050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2</a:t>
              </a:r>
              <a:endParaRPr lang="zh-CN" altLang="en-US" sz="1050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C6E8BE24-0EC5-41F4-8657-4293EC319A1C}"/>
                </a:ext>
              </a:extLst>
            </p:cNvPr>
            <p:cNvSpPr/>
            <p:nvPr/>
          </p:nvSpPr>
          <p:spPr>
            <a:xfrm>
              <a:off x="3665548" y="5452908"/>
              <a:ext cx="1949854" cy="2344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星间传输 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GS</a:t>
              </a:r>
              <a:r>
                <a:rPr lang="en-US" altLang="zh-CN" sz="1050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GS</a:t>
              </a:r>
              <a:r>
                <a:rPr lang="en-US" altLang="zh-CN" sz="1050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3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, latency</a:t>
              </a:r>
              <a:r>
                <a:rPr lang="en-US" altLang="zh-CN" sz="1050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3</a:t>
              </a:r>
              <a:endParaRPr lang="zh-CN" altLang="en-US" sz="1050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93E95DB8-BDF3-46B2-A224-EEF2897DA5E8}"/>
                </a:ext>
              </a:extLst>
            </p:cNvPr>
            <p:cNvSpPr/>
            <p:nvPr/>
          </p:nvSpPr>
          <p:spPr>
            <a:xfrm>
              <a:off x="3665548" y="6004204"/>
              <a:ext cx="1949854" cy="2344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星间传输 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GS</a:t>
              </a:r>
              <a:r>
                <a:rPr lang="en-US" altLang="zh-CN" sz="1050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GS</a:t>
              </a:r>
              <a:r>
                <a:rPr lang="en-US" altLang="zh-CN" sz="1050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6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, latency</a:t>
              </a:r>
              <a:r>
                <a:rPr lang="en-US" altLang="zh-CN" sz="1050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6</a:t>
              </a:r>
              <a:endParaRPr lang="zh-CN" altLang="en-US" sz="1050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15185FED-F435-4B68-B95D-49F4BB1B4C5A}"/>
                </a:ext>
              </a:extLst>
            </p:cNvPr>
            <p:cNvCxnSpPr>
              <a:cxnSpLocks/>
              <a:stCxn id="167" idx="2"/>
              <a:endCxn id="361" idx="1"/>
            </p:cNvCxnSpPr>
            <p:nvPr/>
          </p:nvCxnSpPr>
          <p:spPr>
            <a:xfrm flipV="1">
              <a:off x="3342132" y="4942844"/>
              <a:ext cx="323417" cy="62564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A063CD97-3C72-48D8-9C1F-936B1FF08307}"/>
                </a:ext>
              </a:extLst>
            </p:cNvPr>
            <p:cNvCxnSpPr>
              <a:cxnSpLocks/>
              <a:stCxn id="167" idx="2"/>
              <a:endCxn id="362" idx="1"/>
            </p:cNvCxnSpPr>
            <p:nvPr/>
          </p:nvCxnSpPr>
          <p:spPr>
            <a:xfrm flipV="1">
              <a:off x="3342132" y="5261960"/>
              <a:ext cx="323416" cy="3065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0D1F1495-F1AD-47B9-A3CF-CD883EA3FA68}"/>
                </a:ext>
              </a:extLst>
            </p:cNvPr>
            <p:cNvCxnSpPr>
              <a:cxnSpLocks/>
              <a:stCxn id="165" idx="1"/>
              <a:endCxn id="363" idx="1"/>
            </p:cNvCxnSpPr>
            <p:nvPr/>
          </p:nvCxnSpPr>
          <p:spPr>
            <a:xfrm>
              <a:off x="3313379" y="5568490"/>
              <a:ext cx="352169" cy="162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连接符: 肘形 372">
              <a:extLst>
                <a:ext uri="{FF2B5EF4-FFF2-40B4-BE49-F238E27FC236}">
                  <a16:creationId xmlns:a16="http://schemas.microsoft.com/office/drawing/2014/main" id="{466FF326-EFA4-4A20-874A-1687434DF9AD}"/>
                </a:ext>
              </a:extLst>
            </p:cNvPr>
            <p:cNvCxnSpPr>
              <a:cxnSpLocks/>
              <a:stCxn id="167" idx="2"/>
              <a:endCxn id="364" idx="1"/>
            </p:cNvCxnSpPr>
            <p:nvPr/>
          </p:nvCxnSpPr>
          <p:spPr>
            <a:xfrm>
              <a:off x="3342132" y="5568490"/>
              <a:ext cx="323416" cy="55291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890EA902-26BE-4609-8510-ABFA81B2703A}"/>
                </a:ext>
              </a:extLst>
            </p:cNvPr>
            <p:cNvSpPr/>
            <p:nvPr/>
          </p:nvSpPr>
          <p:spPr>
            <a:xfrm>
              <a:off x="547833" y="5343111"/>
              <a:ext cx="302002" cy="446562"/>
            </a:xfrm>
            <a:prstGeom prst="rightArrow">
              <a:avLst/>
            </a:prstGeom>
            <a:solidFill>
              <a:srgbClr val="C55A1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13D16BF6-0A91-4D03-B256-FC38A4EAEDDF}"/>
                </a:ext>
              </a:extLst>
            </p:cNvPr>
            <p:cNvSpPr txBox="1"/>
            <p:nvPr/>
          </p:nvSpPr>
          <p:spPr>
            <a:xfrm>
              <a:off x="-48111" y="5427892"/>
              <a:ext cx="636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Traffic</a:t>
              </a:r>
              <a:endParaRPr lang="zh-CN" altLang="en-US" sz="1200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箭头: 右 159">
              <a:extLst>
                <a:ext uri="{FF2B5EF4-FFF2-40B4-BE49-F238E27FC236}">
                  <a16:creationId xmlns:a16="http://schemas.microsoft.com/office/drawing/2014/main" id="{6402C27B-0C18-4D4E-9D0B-A0E1D190B86F}"/>
                </a:ext>
              </a:extLst>
            </p:cNvPr>
            <p:cNvSpPr/>
            <p:nvPr/>
          </p:nvSpPr>
          <p:spPr>
            <a:xfrm>
              <a:off x="2025778" y="4905278"/>
              <a:ext cx="302002" cy="201432"/>
            </a:xfrm>
            <a:prstGeom prst="rightArrow">
              <a:avLst/>
            </a:prstGeom>
            <a:solidFill>
              <a:srgbClr val="C55A1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箭头: 右 160">
              <a:extLst>
                <a:ext uri="{FF2B5EF4-FFF2-40B4-BE49-F238E27FC236}">
                  <a16:creationId xmlns:a16="http://schemas.microsoft.com/office/drawing/2014/main" id="{93FC1E06-945F-4393-8187-BEE112A9F231}"/>
                </a:ext>
              </a:extLst>
            </p:cNvPr>
            <p:cNvSpPr/>
            <p:nvPr/>
          </p:nvSpPr>
          <p:spPr>
            <a:xfrm>
              <a:off x="2025778" y="5182392"/>
              <a:ext cx="302002" cy="201432"/>
            </a:xfrm>
            <a:prstGeom prst="rightArrow">
              <a:avLst/>
            </a:prstGeom>
            <a:solidFill>
              <a:srgbClr val="C55A1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箭头: 右 161">
              <a:extLst>
                <a:ext uri="{FF2B5EF4-FFF2-40B4-BE49-F238E27FC236}">
                  <a16:creationId xmlns:a16="http://schemas.microsoft.com/office/drawing/2014/main" id="{03B904D8-06C5-44EE-9499-99B22671E808}"/>
                </a:ext>
              </a:extLst>
            </p:cNvPr>
            <p:cNvSpPr/>
            <p:nvPr/>
          </p:nvSpPr>
          <p:spPr>
            <a:xfrm>
              <a:off x="2025778" y="5465676"/>
              <a:ext cx="302002" cy="201432"/>
            </a:xfrm>
            <a:prstGeom prst="rightArrow">
              <a:avLst/>
            </a:prstGeom>
            <a:solidFill>
              <a:srgbClr val="C55A1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箭头: 右 162">
              <a:extLst>
                <a:ext uri="{FF2B5EF4-FFF2-40B4-BE49-F238E27FC236}">
                  <a16:creationId xmlns:a16="http://schemas.microsoft.com/office/drawing/2014/main" id="{3623B540-AEA7-4031-979E-B9A2FFD2E824}"/>
                </a:ext>
              </a:extLst>
            </p:cNvPr>
            <p:cNvSpPr/>
            <p:nvPr/>
          </p:nvSpPr>
          <p:spPr>
            <a:xfrm>
              <a:off x="2025778" y="6013468"/>
              <a:ext cx="302002" cy="201432"/>
            </a:xfrm>
            <a:prstGeom prst="rightArrow">
              <a:avLst/>
            </a:prstGeom>
            <a:solidFill>
              <a:srgbClr val="C55A1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524D07D9-022F-4328-B8CF-FCD096BF3C31}"/>
                </a:ext>
              </a:extLst>
            </p:cNvPr>
            <p:cNvGrpSpPr/>
            <p:nvPr/>
          </p:nvGrpSpPr>
          <p:grpSpPr>
            <a:xfrm rot="10800000">
              <a:off x="2737277" y="5479378"/>
              <a:ext cx="604855" cy="178225"/>
              <a:chOff x="837033" y="4721014"/>
              <a:chExt cx="980230" cy="262466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A8A85534-53A8-4C47-B2EF-E3CA59AA56E7}"/>
                  </a:ext>
                </a:extLst>
              </p:cNvPr>
              <p:cNvSpPr/>
              <p:nvPr/>
            </p:nvSpPr>
            <p:spPr>
              <a:xfrm>
                <a:off x="883629" y="4721014"/>
                <a:ext cx="887038" cy="262466"/>
              </a:xfrm>
              <a:prstGeom prst="rect">
                <a:avLst/>
              </a:prstGeom>
              <a:solidFill>
                <a:srgbClr val="C55A1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6E6B256D-4E57-4984-82F5-58B57671C4B1}"/>
                  </a:ext>
                </a:extLst>
              </p:cNvPr>
              <p:cNvSpPr/>
              <p:nvPr/>
            </p:nvSpPr>
            <p:spPr>
              <a:xfrm>
                <a:off x="1724070" y="4721014"/>
                <a:ext cx="93193" cy="262466"/>
              </a:xfrm>
              <a:prstGeom prst="ellipse">
                <a:avLst/>
              </a:prstGeom>
              <a:solidFill>
                <a:srgbClr val="C55A1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622F9C0E-C937-4607-A37E-C645EF87F68B}"/>
                  </a:ext>
                </a:extLst>
              </p:cNvPr>
              <p:cNvSpPr/>
              <p:nvPr/>
            </p:nvSpPr>
            <p:spPr>
              <a:xfrm>
                <a:off x="837033" y="4721014"/>
                <a:ext cx="93193" cy="262466"/>
              </a:xfrm>
              <a:prstGeom prst="ellipse">
                <a:avLst/>
              </a:prstGeom>
              <a:solidFill>
                <a:srgbClr val="C55A1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47150ADB-AF62-48E0-AD8A-296E98E4542E}"/>
                  </a:ext>
                </a:extLst>
              </p:cNvPr>
              <p:cNvSpPr/>
              <p:nvPr/>
            </p:nvSpPr>
            <p:spPr>
              <a:xfrm>
                <a:off x="1580216" y="4728486"/>
                <a:ext cx="194621" cy="242872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169" name="连接符: 肘形 168">
              <a:extLst>
                <a:ext uri="{FF2B5EF4-FFF2-40B4-BE49-F238E27FC236}">
                  <a16:creationId xmlns:a16="http://schemas.microsoft.com/office/drawing/2014/main" id="{80AE261D-31DA-4FF2-9D3C-BDBAD9553FE9}"/>
                </a:ext>
              </a:extLst>
            </p:cNvPr>
            <p:cNvCxnSpPr>
              <a:cxnSpLocks/>
              <a:stCxn id="160" idx="3"/>
              <a:endCxn id="166" idx="6"/>
            </p:cNvCxnSpPr>
            <p:nvPr/>
          </p:nvCxnSpPr>
          <p:spPr>
            <a:xfrm>
              <a:off x="2327780" y="5005994"/>
              <a:ext cx="409497" cy="562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连接符: 肘形 169">
              <a:extLst>
                <a:ext uri="{FF2B5EF4-FFF2-40B4-BE49-F238E27FC236}">
                  <a16:creationId xmlns:a16="http://schemas.microsoft.com/office/drawing/2014/main" id="{6DE70F71-6B7A-4F4B-93D4-FDB7DF584FFA}"/>
                </a:ext>
              </a:extLst>
            </p:cNvPr>
            <p:cNvCxnSpPr>
              <a:cxnSpLocks/>
              <a:stCxn id="161" idx="3"/>
              <a:endCxn id="166" idx="6"/>
            </p:cNvCxnSpPr>
            <p:nvPr/>
          </p:nvCxnSpPr>
          <p:spPr>
            <a:xfrm>
              <a:off x="2327780" y="5283108"/>
              <a:ext cx="409497" cy="2853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连接符: 肘形 170">
              <a:extLst>
                <a:ext uri="{FF2B5EF4-FFF2-40B4-BE49-F238E27FC236}">
                  <a16:creationId xmlns:a16="http://schemas.microsoft.com/office/drawing/2014/main" id="{B8BF463D-32F7-4191-9FEE-1DB9F70559E8}"/>
                </a:ext>
              </a:extLst>
            </p:cNvPr>
            <p:cNvCxnSpPr>
              <a:cxnSpLocks/>
              <a:stCxn id="162" idx="3"/>
              <a:endCxn id="166" idx="6"/>
            </p:cNvCxnSpPr>
            <p:nvPr/>
          </p:nvCxnSpPr>
          <p:spPr>
            <a:xfrm>
              <a:off x="2327780" y="5566392"/>
              <a:ext cx="409497" cy="20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连接符: 肘形 175">
              <a:extLst>
                <a:ext uri="{FF2B5EF4-FFF2-40B4-BE49-F238E27FC236}">
                  <a16:creationId xmlns:a16="http://schemas.microsoft.com/office/drawing/2014/main" id="{B96A1BF9-2267-4346-9BED-59CF0E29CD1D}"/>
                </a:ext>
              </a:extLst>
            </p:cNvPr>
            <p:cNvCxnSpPr>
              <a:cxnSpLocks/>
              <a:stCxn id="163" idx="3"/>
              <a:endCxn id="166" idx="6"/>
            </p:cNvCxnSpPr>
            <p:nvPr/>
          </p:nvCxnSpPr>
          <p:spPr>
            <a:xfrm flipV="1">
              <a:off x="2327780" y="5568490"/>
              <a:ext cx="409497" cy="5456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C9A52876-FDC0-4E0C-B5BD-6EA80A50A7DA}"/>
                </a:ext>
              </a:extLst>
            </p:cNvPr>
            <p:cNvSpPr txBox="1"/>
            <p:nvPr/>
          </p:nvSpPr>
          <p:spPr>
            <a:xfrm>
              <a:off x="1448710" y="4538630"/>
              <a:ext cx="560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GS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26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0" animBg="1"/>
      <p:bldP spid="302" grpId="0" animBg="1"/>
      <p:bldP spid="301" grpId="0" animBg="1"/>
      <p:bldP spid="292" grpId="0" animBg="1"/>
      <p:bldP spid="299" grpId="0" animBg="1"/>
      <p:bldP spid="300" grpId="0" animBg="1"/>
      <p:bldP spid="223" grpId="0" animBg="1"/>
      <p:bldP spid="2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研究内容三：多域协同环境下的跨域流量调度方法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86BC4E-5B98-4103-A743-EC7F78A633C4}"/>
              </a:ext>
            </a:extLst>
          </p:cNvPr>
          <p:cNvSpPr txBox="1"/>
          <p:nvPr/>
        </p:nvSpPr>
        <p:spPr>
          <a:xfrm>
            <a:off x="0" y="68764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3.2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面向多样性路径的自适应星地跨域路由策略</a:t>
            </a:r>
            <a:endParaRPr lang="zh-CN" altLang="en-US" b="1" dirty="0"/>
          </a:p>
        </p:txBody>
      </p:sp>
      <p:sp>
        <p:nvSpPr>
          <p:cNvPr id="180" name="平行四边形 179">
            <a:extLst>
              <a:ext uri="{FF2B5EF4-FFF2-40B4-BE49-F238E27FC236}">
                <a16:creationId xmlns:a16="http://schemas.microsoft.com/office/drawing/2014/main" id="{767BDCCE-D06A-4488-A301-87F9B558E738}"/>
              </a:ext>
            </a:extLst>
          </p:cNvPr>
          <p:cNvSpPr/>
          <p:nvPr/>
        </p:nvSpPr>
        <p:spPr>
          <a:xfrm>
            <a:off x="360204" y="1096111"/>
            <a:ext cx="8557392" cy="1126067"/>
          </a:xfrm>
          <a:prstGeom prst="parallelogram">
            <a:avLst>
              <a:gd name="adj" fmla="val 68921"/>
            </a:avLst>
          </a:prstGeom>
          <a:solidFill>
            <a:srgbClr val="0070C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CBC60F35-98F9-4A47-B4C1-08A30B570C69}"/>
              </a:ext>
            </a:extLst>
          </p:cNvPr>
          <p:cNvCxnSpPr/>
          <p:nvPr/>
        </p:nvCxnSpPr>
        <p:spPr>
          <a:xfrm>
            <a:off x="1306053" y="1227392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BBFA921B-1D2F-4AA6-A906-6FE19FE363A5}"/>
              </a:ext>
            </a:extLst>
          </p:cNvPr>
          <p:cNvCxnSpPr/>
          <p:nvPr/>
        </p:nvCxnSpPr>
        <p:spPr>
          <a:xfrm>
            <a:off x="980710" y="1653507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41E31B7F-BBF5-4D7F-93BC-3530669FADE1}"/>
              </a:ext>
            </a:extLst>
          </p:cNvPr>
          <p:cNvCxnSpPr/>
          <p:nvPr/>
        </p:nvCxnSpPr>
        <p:spPr>
          <a:xfrm>
            <a:off x="633811" y="2073212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>
            <a:extLst>
              <a:ext uri="{FF2B5EF4-FFF2-40B4-BE49-F238E27FC236}">
                <a16:creationId xmlns:a16="http://schemas.microsoft.com/office/drawing/2014/main" id="{BBE77625-538A-4B66-A3D1-F8644D096CAB}"/>
              </a:ext>
            </a:extLst>
          </p:cNvPr>
          <p:cNvSpPr/>
          <p:nvPr/>
        </p:nvSpPr>
        <p:spPr>
          <a:xfrm>
            <a:off x="131239" y="2926054"/>
            <a:ext cx="8862738" cy="12851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CABEDF01-66E9-4CFE-9557-4EF92D5258CA}"/>
              </a:ext>
            </a:extLst>
          </p:cNvPr>
          <p:cNvCxnSpPr>
            <a:cxnSpLocks/>
            <a:stCxn id="349" idx="1"/>
          </p:cNvCxnSpPr>
          <p:nvPr/>
        </p:nvCxnSpPr>
        <p:spPr>
          <a:xfrm flipH="1" flipV="1">
            <a:off x="6568237" y="3352124"/>
            <a:ext cx="546828" cy="48717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279B48-5353-42D1-902B-9A5E451AD020}"/>
              </a:ext>
            </a:extLst>
          </p:cNvPr>
          <p:cNvCxnSpPr>
            <a:cxnSpLocks/>
          </p:cNvCxnSpPr>
          <p:nvPr/>
        </p:nvCxnSpPr>
        <p:spPr>
          <a:xfrm flipH="1">
            <a:off x="7907613" y="1199195"/>
            <a:ext cx="696940" cy="843338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489414EC-CCF5-4E7E-A30F-D1B5B1128386}"/>
              </a:ext>
            </a:extLst>
          </p:cNvPr>
          <p:cNvCxnSpPr>
            <a:cxnSpLocks/>
          </p:cNvCxnSpPr>
          <p:nvPr/>
        </p:nvCxnSpPr>
        <p:spPr>
          <a:xfrm flipH="1">
            <a:off x="8073323" y="2047934"/>
            <a:ext cx="1904" cy="25278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1B882BD6-DBCE-455D-A252-1B504505CAC3}"/>
              </a:ext>
            </a:extLst>
          </p:cNvPr>
          <p:cNvCxnSpPr>
            <a:cxnSpLocks/>
          </p:cNvCxnSpPr>
          <p:nvPr/>
        </p:nvCxnSpPr>
        <p:spPr>
          <a:xfrm flipH="1">
            <a:off x="8387650" y="1640814"/>
            <a:ext cx="1912" cy="25386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云形 194">
            <a:extLst>
              <a:ext uri="{FF2B5EF4-FFF2-40B4-BE49-F238E27FC236}">
                <a16:creationId xmlns:a16="http://schemas.microsoft.com/office/drawing/2014/main" id="{E62F1F18-20A2-42BE-923F-38CAA167285A}"/>
              </a:ext>
            </a:extLst>
          </p:cNvPr>
          <p:cNvSpPr/>
          <p:nvPr/>
        </p:nvSpPr>
        <p:spPr>
          <a:xfrm>
            <a:off x="1083105" y="3261469"/>
            <a:ext cx="1685266" cy="78909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96" name="云形 195">
            <a:extLst>
              <a:ext uri="{FF2B5EF4-FFF2-40B4-BE49-F238E27FC236}">
                <a16:creationId xmlns:a16="http://schemas.microsoft.com/office/drawing/2014/main" id="{EC0ED6F5-3DAB-4143-BD7A-5F1E7A96CA4D}"/>
              </a:ext>
            </a:extLst>
          </p:cNvPr>
          <p:cNvSpPr/>
          <p:nvPr/>
        </p:nvSpPr>
        <p:spPr>
          <a:xfrm>
            <a:off x="3084014" y="2705322"/>
            <a:ext cx="1303147" cy="64353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97" name="云形 196">
            <a:extLst>
              <a:ext uri="{FF2B5EF4-FFF2-40B4-BE49-F238E27FC236}">
                <a16:creationId xmlns:a16="http://schemas.microsoft.com/office/drawing/2014/main" id="{309803EE-A4AC-4184-9C12-30311E8EC207}"/>
              </a:ext>
            </a:extLst>
          </p:cNvPr>
          <p:cNvSpPr/>
          <p:nvPr/>
        </p:nvSpPr>
        <p:spPr>
          <a:xfrm>
            <a:off x="3664507" y="3595931"/>
            <a:ext cx="1239036" cy="662537"/>
          </a:xfrm>
          <a:prstGeom prst="cloud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5028CE6B-F2A3-474B-92AA-C30B987477BA}"/>
              </a:ext>
            </a:extLst>
          </p:cNvPr>
          <p:cNvCxnSpPr>
            <a:cxnSpLocks/>
          </p:cNvCxnSpPr>
          <p:nvPr/>
        </p:nvCxnSpPr>
        <p:spPr>
          <a:xfrm>
            <a:off x="2681193" y="3866881"/>
            <a:ext cx="1051399" cy="75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87DF1951-9D62-4C28-A4F1-FF17C821B039}"/>
              </a:ext>
            </a:extLst>
          </p:cNvPr>
          <p:cNvCxnSpPr>
            <a:cxnSpLocks/>
          </p:cNvCxnSpPr>
          <p:nvPr/>
        </p:nvCxnSpPr>
        <p:spPr>
          <a:xfrm>
            <a:off x="3378620" y="3144298"/>
            <a:ext cx="419041" cy="626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CC8DD2A2-088E-40F9-9CFD-83607A9073EC}"/>
              </a:ext>
            </a:extLst>
          </p:cNvPr>
          <p:cNvCxnSpPr>
            <a:cxnSpLocks/>
          </p:cNvCxnSpPr>
          <p:nvPr/>
        </p:nvCxnSpPr>
        <p:spPr>
          <a:xfrm flipV="1">
            <a:off x="3869113" y="2860041"/>
            <a:ext cx="455830" cy="33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F748587B-86AA-4D69-B29F-3E5486BB2289}"/>
              </a:ext>
            </a:extLst>
          </p:cNvPr>
          <p:cNvCxnSpPr>
            <a:cxnSpLocks/>
          </p:cNvCxnSpPr>
          <p:nvPr/>
        </p:nvCxnSpPr>
        <p:spPr>
          <a:xfrm>
            <a:off x="3439064" y="2791553"/>
            <a:ext cx="384673" cy="3262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C987D9FF-4D60-4BB0-ADB0-FBC8C8044E94}"/>
              </a:ext>
            </a:extLst>
          </p:cNvPr>
          <p:cNvCxnSpPr>
            <a:cxnSpLocks/>
          </p:cNvCxnSpPr>
          <p:nvPr/>
        </p:nvCxnSpPr>
        <p:spPr>
          <a:xfrm flipV="1">
            <a:off x="4317637" y="3827694"/>
            <a:ext cx="518429" cy="3627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46B9E9E9-6357-442B-B687-C82636EA815E}"/>
              </a:ext>
            </a:extLst>
          </p:cNvPr>
          <p:cNvCxnSpPr>
            <a:cxnSpLocks/>
          </p:cNvCxnSpPr>
          <p:nvPr/>
        </p:nvCxnSpPr>
        <p:spPr>
          <a:xfrm flipH="1" flipV="1">
            <a:off x="4347201" y="2878336"/>
            <a:ext cx="1195476" cy="246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2834A2BA-A0C7-4586-9BA0-9F173AB1FC77}"/>
              </a:ext>
            </a:extLst>
          </p:cNvPr>
          <p:cNvCxnSpPr>
            <a:cxnSpLocks/>
          </p:cNvCxnSpPr>
          <p:nvPr/>
        </p:nvCxnSpPr>
        <p:spPr>
          <a:xfrm>
            <a:off x="3798261" y="3923191"/>
            <a:ext cx="456827" cy="274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3238D4C1-861B-4CB9-B28F-645A45E52CCE}"/>
              </a:ext>
            </a:extLst>
          </p:cNvPr>
          <p:cNvCxnSpPr>
            <a:cxnSpLocks/>
          </p:cNvCxnSpPr>
          <p:nvPr/>
        </p:nvCxnSpPr>
        <p:spPr>
          <a:xfrm flipH="1">
            <a:off x="4885357" y="3489823"/>
            <a:ext cx="720709" cy="354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7" name="图片 206">
            <a:extLst>
              <a:ext uri="{FF2B5EF4-FFF2-40B4-BE49-F238E27FC236}">
                <a16:creationId xmlns:a16="http://schemas.microsoft.com/office/drawing/2014/main" id="{B4130193-A1CB-474C-8079-E554138998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4097441" y="3839809"/>
            <a:ext cx="362196" cy="427163"/>
          </a:xfrm>
          <a:prstGeom prst="rect">
            <a:avLst/>
          </a:prstGeom>
        </p:spPr>
      </p:pic>
      <p:pic>
        <p:nvPicPr>
          <p:cNvPr id="208" name="图片 207">
            <a:extLst>
              <a:ext uri="{FF2B5EF4-FFF2-40B4-BE49-F238E27FC236}">
                <a16:creationId xmlns:a16="http://schemas.microsoft.com/office/drawing/2014/main" id="{24278BBE-259D-4B49-9CB0-C957B82624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3707949" y="2942613"/>
            <a:ext cx="362196" cy="427163"/>
          </a:xfrm>
          <a:prstGeom prst="rect">
            <a:avLst/>
          </a:prstGeom>
        </p:spPr>
      </p:pic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058E3693-980B-40EA-90D6-8187E0E4C40B}"/>
              </a:ext>
            </a:extLst>
          </p:cNvPr>
          <p:cNvCxnSpPr>
            <a:cxnSpLocks/>
          </p:cNvCxnSpPr>
          <p:nvPr/>
        </p:nvCxnSpPr>
        <p:spPr>
          <a:xfrm flipH="1">
            <a:off x="654554" y="1198989"/>
            <a:ext cx="700237" cy="84732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54BE8510-231E-4697-91F8-487D216CF3DE}"/>
              </a:ext>
            </a:extLst>
          </p:cNvPr>
          <p:cNvCxnSpPr>
            <a:cxnSpLocks/>
          </p:cNvCxnSpPr>
          <p:nvPr/>
        </p:nvCxnSpPr>
        <p:spPr>
          <a:xfrm flipH="1">
            <a:off x="1547530" y="1192598"/>
            <a:ext cx="705518" cy="85372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232062AA-29EA-46FD-A885-ECF1CF683915}"/>
              </a:ext>
            </a:extLst>
          </p:cNvPr>
          <p:cNvCxnSpPr>
            <a:cxnSpLocks/>
          </p:cNvCxnSpPr>
          <p:nvPr/>
        </p:nvCxnSpPr>
        <p:spPr>
          <a:xfrm flipH="1">
            <a:off x="3338051" y="1204964"/>
            <a:ext cx="695299" cy="841354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3B4EE53F-41C3-461E-B2E1-6FE5DBF08C44}"/>
              </a:ext>
            </a:extLst>
          </p:cNvPr>
          <p:cNvCxnSpPr>
            <a:cxnSpLocks/>
          </p:cNvCxnSpPr>
          <p:nvPr/>
        </p:nvCxnSpPr>
        <p:spPr>
          <a:xfrm flipH="1">
            <a:off x="4283448" y="1187101"/>
            <a:ext cx="688893" cy="859217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AC916FDD-0D10-4E0A-AB9A-8D7BA1F4E627}"/>
              </a:ext>
            </a:extLst>
          </p:cNvPr>
          <p:cNvCxnSpPr>
            <a:cxnSpLocks/>
          </p:cNvCxnSpPr>
          <p:nvPr/>
        </p:nvCxnSpPr>
        <p:spPr>
          <a:xfrm flipH="1">
            <a:off x="8712960" y="1233574"/>
            <a:ext cx="1903" cy="25242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11362CE9-59E0-46AF-869F-71D62591A1A3}"/>
              </a:ext>
            </a:extLst>
          </p:cNvPr>
          <p:cNvCxnSpPr>
            <a:cxnSpLocks/>
          </p:cNvCxnSpPr>
          <p:nvPr/>
        </p:nvCxnSpPr>
        <p:spPr>
          <a:xfrm flipH="1">
            <a:off x="2456336" y="1204964"/>
            <a:ext cx="695299" cy="841354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" name="图片 234">
            <a:extLst>
              <a:ext uri="{FF2B5EF4-FFF2-40B4-BE49-F238E27FC236}">
                <a16:creationId xmlns:a16="http://schemas.microsoft.com/office/drawing/2014/main" id="{0E69FAAF-A492-4DAF-8F93-BB3CA84F8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1414" y="1051691"/>
            <a:ext cx="270820" cy="270820"/>
          </a:xfrm>
          <a:prstGeom prst="rect">
            <a:avLst/>
          </a:prstGeom>
        </p:spPr>
      </p:pic>
      <p:pic>
        <p:nvPicPr>
          <p:cNvPr id="246" name="图片 245">
            <a:extLst>
              <a:ext uri="{FF2B5EF4-FFF2-40B4-BE49-F238E27FC236}">
                <a16:creationId xmlns:a16="http://schemas.microsoft.com/office/drawing/2014/main" id="{6CAD2D02-77F6-41A1-A651-905D637F0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229" y="1471052"/>
            <a:ext cx="270820" cy="270820"/>
          </a:xfrm>
          <a:prstGeom prst="rect">
            <a:avLst/>
          </a:prstGeom>
        </p:spPr>
      </p:pic>
      <p:pic>
        <p:nvPicPr>
          <p:cNvPr id="247" name="图片 246">
            <a:extLst>
              <a:ext uri="{FF2B5EF4-FFF2-40B4-BE49-F238E27FC236}">
                <a16:creationId xmlns:a16="http://schemas.microsoft.com/office/drawing/2014/main" id="{1EC5771A-B4E8-4A55-A92E-80F949EE7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028" y="1894636"/>
            <a:ext cx="270820" cy="270820"/>
          </a:xfrm>
          <a:prstGeom prst="rect">
            <a:avLst/>
          </a:prstGeom>
        </p:spPr>
      </p:pic>
      <p:pic>
        <p:nvPicPr>
          <p:cNvPr id="249" name="图片 248">
            <a:extLst>
              <a:ext uri="{FF2B5EF4-FFF2-40B4-BE49-F238E27FC236}">
                <a16:creationId xmlns:a16="http://schemas.microsoft.com/office/drawing/2014/main" id="{DF718145-4029-4A64-AED8-0D00E64CF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0334" y="1051691"/>
            <a:ext cx="270820" cy="270820"/>
          </a:xfrm>
          <a:prstGeom prst="rect">
            <a:avLst/>
          </a:prstGeom>
        </p:spPr>
      </p:pic>
      <p:pic>
        <p:nvPicPr>
          <p:cNvPr id="250" name="图片 249">
            <a:extLst>
              <a:ext uri="{FF2B5EF4-FFF2-40B4-BE49-F238E27FC236}">
                <a16:creationId xmlns:a16="http://schemas.microsoft.com/office/drawing/2014/main" id="{E2DD5439-5BF2-4726-B302-E98D4D7BD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6149" y="1471052"/>
            <a:ext cx="270820" cy="270820"/>
          </a:xfrm>
          <a:prstGeom prst="rect">
            <a:avLst/>
          </a:prstGeom>
        </p:spPr>
      </p:pic>
      <p:pic>
        <p:nvPicPr>
          <p:cNvPr id="251" name="图片 250">
            <a:extLst>
              <a:ext uri="{FF2B5EF4-FFF2-40B4-BE49-F238E27FC236}">
                <a16:creationId xmlns:a16="http://schemas.microsoft.com/office/drawing/2014/main" id="{62123400-CE7C-4857-96C8-6200493A5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948" y="1894636"/>
            <a:ext cx="270820" cy="270820"/>
          </a:xfrm>
          <a:prstGeom prst="rect">
            <a:avLst/>
          </a:prstGeom>
        </p:spPr>
      </p:pic>
      <p:pic>
        <p:nvPicPr>
          <p:cNvPr id="252" name="图片 251">
            <a:extLst>
              <a:ext uri="{FF2B5EF4-FFF2-40B4-BE49-F238E27FC236}">
                <a16:creationId xmlns:a16="http://schemas.microsoft.com/office/drawing/2014/main" id="{CA5E07E5-2B81-4242-889D-ED1B688F8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4186" y="1051691"/>
            <a:ext cx="270820" cy="270820"/>
          </a:xfrm>
          <a:prstGeom prst="rect">
            <a:avLst/>
          </a:prstGeom>
        </p:spPr>
      </p:pic>
      <p:pic>
        <p:nvPicPr>
          <p:cNvPr id="253" name="图片 252">
            <a:extLst>
              <a:ext uri="{FF2B5EF4-FFF2-40B4-BE49-F238E27FC236}">
                <a16:creationId xmlns:a16="http://schemas.microsoft.com/office/drawing/2014/main" id="{3128C2E6-0B19-4AED-A21F-D1D112755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0001" y="1471052"/>
            <a:ext cx="270820" cy="270820"/>
          </a:xfrm>
          <a:prstGeom prst="rect">
            <a:avLst/>
          </a:prstGeom>
        </p:spPr>
      </p:pic>
      <p:pic>
        <p:nvPicPr>
          <p:cNvPr id="254" name="图片 253">
            <a:extLst>
              <a:ext uri="{FF2B5EF4-FFF2-40B4-BE49-F238E27FC236}">
                <a16:creationId xmlns:a16="http://schemas.microsoft.com/office/drawing/2014/main" id="{E319D61E-6E58-497C-886E-D6569B9C6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3800" y="1894636"/>
            <a:ext cx="270820" cy="270820"/>
          </a:xfrm>
          <a:prstGeom prst="rect">
            <a:avLst/>
          </a:prstGeom>
        </p:spPr>
      </p:pic>
      <p:pic>
        <p:nvPicPr>
          <p:cNvPr id="255" name="图片 254">
            <a:extLst>
              <a:ext uri="{FF2B5EF4-FFF2-40B4-BE49-F238E27FC236}">
                <a16:creationId xmlns:a16="http://schemas.microsoft.com/office/drawing/2014/main" id="{A793BD72-EDDE-4FF8-BF9D-367350AF6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9893" y="1051691"/>
            <a:ext cx="270820" cy="270820"/>
          </a:xfrm>
          <a:prstGeom prst="rect">
            <a:avLst/>
          </a:prstGeom>
        </p:spPr>
      </p:pic>
      <p:pic>
        <p:nvPicPr>
          <p:cNvPr id="256" name="图片 255">
            <a:extLst>
              <a:ext uri="{FF2B5EF4-FFF2-40B4-BE49-F238E27FC236}">
                <a16:creationId xmlns:a16="http://schemas.microsoft.com/office/drawing/2014/main" id="{1547EA73-F183-404C-AAB7-5A346B8CB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5708" y="1471052"/>
            <a:ext cx="270820" cy="270820"/>
          </a:xfrm>
          <a:prstGeom prst="rect">
            <a:avLst/>
          </a:prstGeom>
        </p:spPr>
      </p:pic>
      <p:pic>
        <p:nvPicPr>
          <p:cNvPr id="257" name="图片 256">
            <a:extLst>
              <a:ext uri="{FF2B5EF4-FFF2-40B4-BE49-F238E27FC236}">
                <a16:creationId xmlns:a16="http://schemas.microsoft.com/office/drawing/2014/main" id="{CB9C5A5C-7661-4571-8AF7-10F6AF09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9507" y="1894636"/>
            <a:ext cx="270820" cy="270820"/>
          </a:xfrm>
          <a:prstGeom prst="rect">
            <a:avLst/>
          </a:prstGeom>
        </p:spPr>
      </p:pic>
      <p:pic>
        <p:nvPicPr>
          <p:cNvPr id="258" name="图片 257">
            <a:extLst>
              <a:ext uri="{FF2B5EF4-FFF2-40B4-BE49-F238E27FC236}">
                <a16:creationId xmlns:a16="http://schemas.microsoft.com/office/drawing/2014/main" id="{63220C09-63B5-47DB-8FE1-ED1EAE628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6931" y="1051691"/>
            <a:ext cx="270820" cy="270820"/>
          </a:xfrm>
          <a:prstGeom prst="rect">
            <a:avLst/>
          </a:prstGeom>
        </p:spPr>
      </p:pic>
      <p:pic>
        <p:nvPicPr>
          <p:cNvPr id="259" name="图片 258">
            <a:extLst>
              <a:ext uri="{FF2B5EF4-FFF2-40B4-BE49-F238E27FC236}">
                <a16:creationId xmlns:a16="http://schemas.microsoft.com/office/drawing/2014/main" id="{1F5FF907-820F-4939-BC17-D36ADBFE1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745" y="1471052"/>
            <a:ext cx="270820" cy="270820"/>
          </a:xfrm>
          <a:prstGeom prst="rect">
            <a:avLst/>
          </a:prstGeom>
        </p:spPr>
      </p:pic>
      <p:pic>
        <p:nvPicPr>
          <p:cNvPr id="260" name="图片 259">
            <a:extLst>
              <a:ext uri="{FF2B5EF4-FFF2-40B4-BE49-F238E27FC236}">
                <a16:creationId xmlns:a16="http://schemas.microsoft.com/office/drawing/2014/main" id="{0797DF16-83CD-42B6-A3A3-3B9072812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6545" y="1894636"/>
            <a:ext cx="270820" cy="270820"/>
          </a:xfrm>
          <a:prstGeom prst="rect">
            <a:avLst/>
          </a:prstGeom>
        </p:spPr>
      </p:pic>
      <p:pic>
        <p:nvPicPr>
          <p:cNvPr id="261" name="图片 260">
            <a:extLst>
              <a:ext uri="{FF2B5EF4-FFF2-40B4-BE49-F238E27FC236}">
                <a16:creationId xmlns:a16="http://schemas.microsoft.com/office/drawing/2014/main" id="{3CCC75AD-F07B-4227-AA8F-EEB2AB369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6382" y="2238264"/>
            <a:ext cx="654784" cy="654784"/>
          </a:xfrm>
          <a:prstGeom prst="rect">
            <a:avLst/>
          </a:prstGeom>
        </p:spPr>
      </p:pic>
      <p:pic>
        <p:nvPicPr>
          <p:cNvPr id="262" name="图片 261">
            <a:extLst>
              <a:ext uri="{FF2B5EF4-FFF2-40B4-BE49-F238E27FC236}">
                <a16:creationId xmlns:a16="http://schemas.microsoft.com/office/drawing/2014/main" id="{1F03357C-1B7E-4F5F-9A00-943957A5A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4812" y="3689761"/>
            <a:ext cx="398483" cy="298860"/>
          </a:xfrm>
          <a:prstGeom prst="rect">
            <a:avLst/>
          </a:prstGeom>
        </p:spPr>
      </p:pic>
      <p:pic>
        <p:nvPicPr>
          <p:cNvPr id="267" name="图片 266">
            <a:extLst>
              <a:ext uri="{FF2B5EF4-FFF2-40B4-BE49-F238E27FC236}">
                <a16:creationId xmlns:a16="http://schemas.microsoft.com/office/drawing/2014/main" id="{DA785FE3-7525-49AC-BD07-80034B366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2277" y="2704290"/>
            <a:ext cx="398483" cy="298860"/>
          </a:xfrm>
          <a:prstGeom prst="rect">
            <a:avLst/>
          </a:prstGeom>
        </p:spPr>
      </p:pic>
      <p:pic>
        <p:nvPicPr>
          <p:cNvPr id="268" name="图片 267">
            <a:extLst>
              <a:ext uri="{FF2B5EF4-FFF2-40B4-BE49-F238E27FC236}">
                <a16:creationId xmlns:a16="http://schemas.microsoft.com/office/drawing/2014/main" id="{655AC1A0-4070-4F02-BEE4-0012C84DE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7964" y="3788284"/>
            <a:ext cx="398483" cy="298860"/>
          </a:xfrm>
          <a:prstGeom prst="rect">
            <a:avLst/>
          </a:prstGeom>
        </p:spPr>
      </p:pic>
      <p:sp>
        <p:nvSpPr>
          <p:cNvPr id="284" name="文本框 283">
            <a:extLst>
              <a:ext uri="{FF2B5EF4-FFF2-40B4-BE49-F238E27FC236}">
                <a16:creationId xmlns:a16="http://schemas.microsoft.com/office/drawing/2014/main" id="{7A1B31B7-90DE-4C8E-9BA4-1939B74A0A4E}"/>
              </a:ext>
            </a:extLst>
          </p:cNvPr>
          <p:cNvSpPr txBox="1"/>
          <p:nvPr/>
        </p:nvSpPr>
        <p:spPr>
          <a:xfrm>
            <a:off x="1215612" y="3745424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AS1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4EBB93C4-7B6A-48C9-ACBF-B3D85ED58E8D}"/>
              </a:ext>
            </a:extLst>
          </p:cNvPr>
          <p:cNvSpPr txBox="1"/>
          <p:nvPr/>
        </p:nvSpPr>
        <p:spPr>
          <a:xfrm>
            <a:off x="3616755" y="2664640"/>
            <a:ext cx="504959" cy="2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AS2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D16AF09E-E8EE-477F-BABC-069DBEE60700}"/>
              </a:ext>
            </a:extLst>
          </p:cNvPr>
          <p:cNvSpPr txBox="1"/>
          <p:nvPr/>
        </p:nvSpPr>
        <p:spPr>
          <a:xfrm>
            <a:off x="4044969" y="3574723"/>
            <a:ext cx="504959" cy="2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AS3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E028AF3A-6004-4897-B78A-4C3F03EBCEEF}"/>
              </a:ext>
            </a:extLst>
          </p:cNvPr>
          <p:cNvSpPr txBox="1"/>
          <p:nvPr/>
        </p:nvSpPr>
        <p:spPr>
          <a:xfrm>
            <a:off x="886861" y="2182182"/>
            <a:ext cx="846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SG-PID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" name="云形 305">
            <a:extLst>
              <a:ext uri="{FF2B5EF4-FFF2-40B4-BE49-F238E27FC236}">
                <a16:creationId xmlns:a16="http://schemas.microsoft.com/office/drawing/2014/main" id="{EF9A70E3-F4AE-4FEF-9F38-F865690504DD}"/>
              </a:ext>
            </a:extLst>
          </p:cNvPr>
          <p:cNvSpPr/>
          <p:nvPr/>
        </p:nvSpPr>
        <p:spPr>
          <a:xfrm>
            <a:off x="5335340" y="2927634"/>
            <a:ext cx="1469352" cy="795823"/>
          </a:xfrm>
          <a:prstGeom prst="cloud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3C7F8969-A52D-457A-9A7A-845BF9F6D5A7}"/>
              </a:ext>
            </a:extLst>
          </p:cNvPr>
          <p:cNvCxnSpPr>
            <a:cxnSpLocks/>
          </p:cNvCxnSpPr>
          <p:nvPr/>
        </p:nvCxnSpPr>
        <p:spPr>
          <a:xfrm flipH="1">
            <a:off x="5532386" y="3178831"/>
            <a:ext cx="530396" cy="362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B822B6AF-7CA0-47F3-8637-A7662BCEA8F6}"/>
              </a:ext>
            </a:extLst>
          </p:cNvPr>
          <p:cNvCxnSpPr>
            <a:cxnSpLocks/>
          </p:cNvCxnSpPr>
          <p:nvPr/>
        </p:nvCxnSpPr>
        <p:spPr>
          <a:xfrm>
            <a:off x="6071622" y="3153917"/>
            <a:ext cx="45071" cy="538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直接连接符 308">
            <a:extLst>
              <a:ext uri="{FF2B5EF4-FFF2-40B4-BE49-F238E27FC236}">
                <a16:creationId xmlns:a16="http://schemas.microsoft.com/office/drawing/2014/main" id="{42736BB3-5293-4AE5-BFC2-5A5C7BCA644C}"/>
              </a:ext>
            </a:extLst>
          </p:cNvPr>
          <p:cNvCxnSpPr>
            <a:cxnSpLocks/>
          </p:cNvCxnSpPr>
          <p:nvPr/>
        </p:nvCxnSpPr>
        <p:spPr>
          <a:xfrm flipH="1">
            <a:off x="6125200" y="3018607"/>
            <a:ext cx="391569" cy="131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3" name="图片 312">
            <a:extLst>
              <a:ext uri="{FF2B5EF4-FFF2-40B4-BE49-F238E27FC236}">
                <a16:creationId xmlns:a16="http://schemas.microsoft.com/office/drawing/2014/main" id="{FCCD8855-C802-429E-BB2D-FA9F28E86D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22" y="3395978"/>
            <a:ext cx="553004" cy="458031"/>
          </a:xfrm>
          <a:prstGeom prst="rect">
            <a:avLst/>
          </a:prstGeom>
        </p:spPr>
      </p:pic>
      <p:sp>
        <p:nvSpPr>
          <p:cNvPr id="314" name="文本框 313">
            <a:extLst>
              <a:ext uri="{FF2B5EF4-FFF2-40B4-BE49-F238E27FC236}">
                <a16:creationId xmlns:a16="http://schemas.microsoft.com/office/drawing/2014/main" id="{8554139E-BA5A-4AC8-9F5F-84D1B04EB643}"/>
              </a:ext>
            </a:extLst>
          </p:cNvPr>
          <p:cNvSpPr txBox="1"/>
          <p:nvPr/>
        </p:nvSpPr>
        <p:spPr>
          <a:xfrm>
            <a:off x="6352139" y="3010698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AS4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5" name="图片 314">
            <a:extLst>
              <a:ext uri="{FF2B5EF4-FFF2-40B4-BE49-F238E27FC236}">
                <a16:creationId xmlns:a16="http://schemas.microsoft.com/office/drawing/2014/main" id="{C634DD50-C13E-431C-B40D-137E71B3EE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184" y="3333621"/>
            <a:ext cx="398483" cy="298860"/>
          </a:xfrm>
          <a:prstGeom prst="rect">
            <a:avLst/>
          </a:prstGeom>
        </p:spPr>
      </p:pic>
      <p:cxnSp>
        <p:nvCxnSpPr>
          <p:cNvPr id="316" name="直接连接符 315">
            <a:extLst>
              <a:ext uri="{FF2B5EF4-FFF2-40B4-BE49-F238E27FC236}">
                <a16:creationId xmlns:a16="http://schemas.microsoft.com/office/drawing/2014/main" id="{BACD619D-9C87-4427-8C91-4570E37E7D72}"/>
              </a:ext>
            </a:extLst>
          </p:cNvPr>
          <p:cNvCxnSpPr>
            <a:cxnSpLocks/>
          </p:cNvCxnSpPr>
          <p:nvPr/>
        </p:nvCxnSpPr>
        <p:spPr>
          <a:xfrm flipH="1">
            <a:off x="5191777" y="1192598"/>
            <a:ext cx="705518" cy="85372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" name="图片 316">
            <a:extLst>
              <a:ext uri="{FF2B5EF4-FFF2-40B4-BE49-F238E27FC236}">
                <a16:creationId xmlns:a16="http://schemas.microsoft.com/office/drawing/2014/main" id="{BCE5BEC8-0F91-435F-BAB8-4CDA72837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260" y="1051691"/>
            <a:ext cx="270820" cy="270820"/>
          </a:xfrm>
          <a:prstGeom prst="rect">
            <a:avLst/>
          </a:prstGeom>
        </p:spPr>
      </p:pic>
      <p:pic>
        <p:nvPicPr>
          <p:cNvPr id="318" name="图片 317">
            <a:extLst>
              <a:ext uri="{FF2B5EF4-FFF2-40B4-BE49-F238E27FC236}">
                <a16:creationId xmlns:a16="http://schemas.microsoft.com/office/drawing/2014/main" id="{B22B2AA3-3515-4FB8-8103-9B19AA58C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1074" y="1471052"/>
            <a:ext cx="270820" cy="270820"/>
          </a:xfrm>
          <a:prstGeom prst="rect">
            <a:avLst/>
          </a:prstGeom>
        </p:spPr>
      </p:pic>
      <p:pic>
        <p:nvPicPr>
          <p:cNvPr id="319" name="图片 318">
            <a:extLst>
              <a:ext uri="{FF2B5EF4-FFF2-40B4-BE49-F238E27FC236}">
                <a16:creationId xmlns:a16="http://schemas.microsoft.com/office/drawing/2014/main" id="{DFAE9E8D-69E7-44D8-B262-5F73128B1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874" y="1894636"/>
            <a:ext cx="270820" cy="270820"/>
          </a:xfrm>
          <a:prstGeom prst="rect">
            <a:avLst/>
          </a:prstGeom>
        </p:spPr>
      </p:pic>
      <p:cxnSp>
        <p:nvCxnSpPr>
          <p:cNvPr id="320" name="直接连接符 319">
            <a:extLst>
              <a:ext uri="{FF2B5EF4-FFF2-40B4-BE49-F238E27FC236}">
                <a16:creationId xmlns:a16="http://schemas.microsoft.com/office/drawing/2014/main" id="{191F0A0D-434C-48AE-8DB9-CC2CCBAFBC35}"/>
              </a:ext>
            </a:extLst>
          </p:cNvPr>
          <p:cNvCxnSpPr>
            <a:cxnSpLocks/>
          </p:cNvCxnSpPr>
          <p:nvPr/>
        </p:nvCxnSpPr>
        <p:spPr>
          <a:xfrm flipH="1">
            <a:off x="6118372" y="1218307"/>
            <a:ext cx="682044" cy="825313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1" name="图片 320">
            <a:extLst>
              <a:ext uri="{FF2B5EF4-FFF2-40B4-BE49-F238E27FC236}">
                <a16:creationId xmlns:a16="http://schemas.microsoft.com/office/drawing/2014/main" id="{F27B0B6E-453C-48F8-A585-0382DE255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9626" y="1051691"/>
            <a:ext cx="270820" cy="270820"/>
          </a:xfrm>
          <a:prstGeom prst="rect">
            <a:avLst/>
          </a:prstGeom>
        </p:spPr>
      </p:pic>
      <p:pic>
        <p:nvPicPr>
          <p:cNvPr id="322" name="图片 321">
            <a:extLst>
              <a:ext uri="{FF2B5EF4-FFF2-40B4-BE49-F238E27FC236}">
                <a16:creationId xmlns:a16="http://schemas.microsoft.com/office/drawing/2014/main" id="{2A975E18-39FC-44CC-83D3-767224F27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5440" y="1471052"/>
            <a:ext cx="270820" cy="270820"/>
          </a:xfrm>
          <a:prstGeom prst="rect">
            <a:avLst/>
          </a:prstGeom>
        </p:spPr>
      </p:pic>
      <p:pic>
        <p:nvPicPr>
          <p:cNvPr id="323" name="图片 322">
            <a:extLst>
              <a:ext uri="{FF2B5EF4-FFF2-40B4-BE49-F238E27FC236}">
                <a16:creationId xmlns:a16="http://schemas.microsoft.com/office/drawing/2014/main" id="{E1AD5A53-321B-4E7C-AF7A-27CAFC122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9240" y="1894636"/>
            <a:ext cx="270820" cy="270820"/>
          </a:xfrm>
          <a:prstGeom prst="rect">
            <a:avLst/>
          </a:prstGeom>
        </p:spPr>
      </p:pic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1742BBA8-1BBB-48A5-B24C-3D3B38F18890}"/>
              </a:ext>
            </a:extLst>
          </p:cNvPr>
          <p:cNvCxnSpPr>
            <a:cxnSpLocks/>
          </p:cNvCxnSpPr>
          <p:nvPr/>
        </p:nvCxnSpPr>
        <p:spPr>
          <a:xfrm flipH="1">
            <a:off x="7070084" y="1227392"/>
            <a:ext cx="673638" cy="815141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5" name="图片 324">
            <a:extLst>
              <a:ext uri="{FF2B5EF4-FFF2-40B4-BE49-F238E27FC236}">
                <a16:creationId xmlns:a16="http://schemas.microsoft.com/office/drawing/2014/main" id="{DBD5C32B-8FB7-4AA0-8F4D-357C8F07B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440" y="1051691"/>
            <a:ext cx="270820" cy="270820"/>
          </a:xfrm>
          <a:prstGeom prst="rect">
            <a:avLst/>
          </a:prstGeom>
        </p:spPr>
      </p:pic>
      <p:pic>
        <p:nvPicPr>
          <p:cNvPr id="326" name="图片 325">
            <a:extLst>
              <a:ext uri="{FF2B5EF4-FFF2-40B4-BE49-F238E27FC236}">
                <a16:creationId xmlns:a16="http://schemas.microsoft.com/office/drawing/2014/main" id="{7B30B73D-5A13-49E7-A5A8-79C06C530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6254" y="1471052"/>
            <a:ext cx="270820" cy="270820"/>
          </a:xfrm>
          <a:prstGeom prst="rect">
            <a:avLst/>
          </a:prstGeom>
        </p:spPr>
      </p:pic>
      <p:pic>
        <p:nvPicPr>
          <p:cNvPr id="327" name="图片 326">
            <a:extLst>
              <a:ext uri="{FF2B5EF4-FFF2-40B4-BE49-F238E27FC236}">
                <a16:creationId xmlns:a16="http://schemas.microsoft.com/office/drawing/2014/main" id="{1C75DDCC-E97C-42C4-8EA1-D0FAB7317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0054" y="1894636"/>
            <a:ext cx="270820" cy="270820"/>
          </a:xfrm>
          <a:prstGeom prst="rect">
            <a:avLst/>
          </a:prstGeom>
        </p:spPr>
      </p:pic>
      <p:pic>
        <p:nvPicPr>
          <p:cNvPr id="328" name="图片 327">
            <a:extLst>
              <a:ext uri="{FF2B5EF4-FFF2-40B4-BE49-F238E27FC236}">
                <a16:creationId xmlns:a16="http://schemas.microsoft.com/office/drawing/2014/main" id="{D969A091-E367-4C20-9597-96BA1D2D9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1968" y="1051691"/>
            <a:ext cx="270820" cy="270820"/>
          </a:xfrm>
          <a:prstGeom prst="rect">
            <a:avLst/>
          </a:prstGeom>
        </p:spPr>
      </p:pic>
      <p:pic>
        <p:nvPicPr>
          <p:cNvPr id="329" name="图片 328">
            <a:extLst>
              <a:ext uri="{FF2B5EF4-FFF2-40B4-BE49-F238E27FC236}">
                <a16:creationId xmlns:a16="http://schemas.microsoft.com/office/drawing/2014/main" id="{09987026-3D6B-4276-B4AC-161BA9C5F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7782" y="1471052"/>
            <a:ext cx="270820" cy="270820"/>
          </a:xfrm>
          <a:prstGeom prst="rect">
            <a:avLst/>
          </a:prstGeom>
        </p:spPr>
      </p:pic>
      <p:pic>
        <p:nvPicPr>
          <p:cNvPr id="330" name="图片 329">
            <a:extLst>
              <a:ext uri="{FF2B5EF4-FFF2-40B4-BE49-F238E27FC236}">
                <a16:creationId xmlns:a16="http://schemas.microsoft.com/office/drawing/2014/main" id="{69E3E541-3352-43F8-9B1F-D7CFDECD1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1582" y="1894636"/>
            <a:ext cx="270820" cy="270820"/>
          </a:xfrm>
          <a:prstGeom prst="rect">
            <a:avLst/>
          </a:prstGeom>
        </p:spPr>
      </p:pic>
      <p:sp>
        <p:nvSpPr>
          <p:cNvPr id="331" name="文本框 330">
            <a:extLst>
              <a:ext uri="{FF2B5EF4-FFF2-40B4-BE49-F238E27FC236}">
                <a16:creationId xmlns:a16="http://schemas.microsoft.com/office/drawing/2014/main" id="{2E067A4E-9107-4584-AADB-08A0C28F610B}"/>
              </a:ext>
            </a:extLst>
          </p:cNvPr>
          <p:cNvSpPr txBox="1"/>
          <p:nvPr/>
        </p:nvSpPr>
        <p:spPr>
          <a:xfrm>
            <a:off x="2924079" y="2244060"/>
            <a:ext cx="907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SG-PID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BA3524EC-0557-4C12-9717-4EB8F096C0ED}"/>
              </a:ext>
            </a:extLst>
          </p:cNvPr>
          <p:cNvSpPr txBox="1"/>
          <p:nvPr/>
        </p:nvSpPr>
        <p:spPr>
          <a:xfrm>
            <a:off x="5525941" y="2113853"/>
            <a:ext cx="886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SG-PID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1D9DA7AD-4242-4A69-B6EB-46CC721BB474}"/>
              </a:ext>
            </a:extLst>
          </p:cNvPr>
          <p:cNvGrpSpPr/>
          <p:nvPr/>
        </p:nvGrpSpPr>
        <p:grpSpPr>
          <a:xfrm>
            <a:off x="7740546" y="2906702"/>
            <a:ext cx="792431" cy="781197"/>
            <a:chOff x="1792307" y="4040148"/>
            <a:chExt cx="792431" cy="781197"/>
          </a:xfrm>
        </p:grpSpPr>
        <p:pic>
          <p:nvPicPr>
            <p:cNvPr id="335" name="图片 334">
              <a:extLst>
                <a:ext uri="{FF2B5EF4-FFF2-40B4-BE49-F238E27FC236}">
                  <a16:creationId xmlns:a16="http://schemas.microsoft.com/office/drawing/2014/main" id="{44D44EC0-6DFF-4E74-9CFF-F451E0C5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9289" y="4040148"/>
              <a:ext cx="465449" cy="465449"/>
            </a:xfrm>
            <a:prstGeom prst="rect">
              <a:avLst/>
            </a:prstGeom>
          </p:spPr>
        </p:pic>
        <p:pic>
          <p:nvPicPr>
            <p:cNvPr id="336" name="图片 335">
              <a:extLst>
                <a:ext uri="{FF2B5EF4-FFF2-40B4-BE49-F238E27FC236}">
                  <a16:creationId xmlns:a16="http://schemas.microsoft.com/office/drawing/2014/main" id="{56EB3836-CC43-452E-9981-0531A95AF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2307" y="4205279"/>
              <a:ext cx="616066" cy="616066"/>
            </a:xfrm>
            <a:prstGeom prst="rect">
              <a:avLst/>
            </a:prstGeom>
          </p:spPr>
        </p:pic>
      </p:grpSp>
      <p:grpSp>
        <p:nvGrpSpPr>
          <p:cNvPr id="337" name="组合 336">
            <a:extLst>
              <a:ext uri="{FF2B5EF4-FFF2-40B4-BE49-F238E27FC236}">
                <a16:creationId xmlns:a16="http://schemas.microsoft.com/office/drawing/2014/main" id="{67E9385F-88D4-4FEC-ABBB-88BD01C14F6C}"/>
              </a:ext>
            </a:extLst>
          </p:cNvPr>
          <p:cNvGrpSpPr/>
          <p:nvPr/>
        </p:nvGrpSpPr>
        <p:grpSpPr>
          <a:xfrm>
            <a:off x="201329" y="3120802"/>
            <a:ext cx="687171" cy="490758"/>
            <a:chOff x="1353233" y="3890060"/>
            <a:chExt cx="687171" cy="490758"/>
          </a:xfrm>
        </p:grpSpPr>
        <p:sp>
          <p:nvSpPr>
            <p:cNvPr id="338" name="椭圆 337">
              <a:extLst>
                <a:ext uri="{FF2B5EF4-FFF2-40B4-BE49-F238E27FC236}">
                  <a16:creationId xmlns:a16="http://schemas.microsoft.com/office/drawing/2014/main" id="{B854C43A-29E3-4167-96DD-E2BFA37B3BA8}"/>
                </a:ext>
              </a:extLst>
            </p:cNvPr>
            <p:cNvSpPr/>
            <p:nvPr/>
          </p:nvSpPr>
          <p:spPr>
            <a:xfrm>
              <a:off x="1353233" y="4238066"/>
              <a:ext cx="661805" cy="142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339" name="图片 338">
              <a:extLst>
                <a:ext uri="{FF2B5EF4-FFF2-40B4-BE49-F238E27FC236}">
                  <a16:creationId xmlns:a16="http://schemas.microsoft.com/office/drawing/2014/main" id="{7B9FC575-19FC-460B-B1C9-5B7DBE8DF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192" y="4110160"/>
              <a:ext cx="239131" cy="239131"/>
            </a:xfrm>
            <a:prstGeom prst="rect">
              <a:avLst/>
            </a:prstGeom>
          </p:spPr>
        </p:pic>
        <p:pic>
          <p:nvPicPr>
            <p:cNvPr id="346" name="图片 345">
              <a:extLst>
                <a:ext uri="{FF2B5EF4-FFF2-40B4-BE49-F238E27FC236}">
                  <a16:creationId xmlns:a16="http://schemas.microsoft.com/office/drawing/2014/main" id="{EE290F7D-2B56-48FD-94AC-DB3019298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74955" y="3890060"/>
              <a:ext cx="465449" cy="465449"/>
            </a:xfrm>
            <a:prstGeom prst="rect">
              <a:avLst/>
            </a:prstGeom>
          </p:spPr>
        </p:pic>
      </p:grpSp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CAEBA7FB-241A-4C77-8FA7-4793E6218E3C}"/>
              </a:ext>
            </a:extLst>
          </p:cNvPr>
          <p:cNvGrpSpPr/>
          <p:nvPr/>
        </p:nvGrpSpPr>
        <p:grpSpPr>
          <a:xfrm>
            <a:off x="6973092" y="3512700"/>
            <a:ext cx="855290" cy="514835"/>
            <a:chOff x="6983596" y="4884104"/>
            <a:chExt cx="855290" cy="514835"/>
          </a:xfrm>
        </p:grpSpPr>
        <p:sp>
          <p:nvSpPr>
            <p:cNvPr id="348" name="椭圆 347">
              <a:extLst>
                <a:ext uri="{FF2B5EF4-FFF2-40B4-BE49-F238E27FC236}">
                  <a16:creationId xmlns:a16="http://schemas.microsoft.com/office/drawing/2014/main" id="{8E7DD0B1-64BB-442F-968C-4C2DEB027150}"/>
                </a:ext>
              </a:extLst>
            </p:cNvPr>
            <p:cNvSpPr/>
            <p:nvPr/>
          </p:nvSpPr>
          <p:spPr>
            <a:xfrm>
              <a:off x="6983596" y="5200457"/>
              <a:ext cx="855290" cy="1984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349" name="图片 348">
              <a:extLst>
                <a:ext uri="{FF2B5EF4-FFF2-40B4-BE49-F238E27FC236}">
                  <a16:creationId xmlns:a16="http://schemas.microsoft.com/office/drawing/2014/main" id="{644FF787-AE8F-4E56-A18C-A61F4AFDA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569" y="5091135"/>
              <a:ext cx="239131" cy="239131"/>
            </a:xfrm>
            <a:prstGeom prst="rect">
              <a:avLst/>
            </a:prstGeom>
          </p:spPr>
        </p:pic>
        <p:pic>
          <p:nvPicPr>
            <p:cNvPr id="350" name="图片 349">
              <a:extLst>
                <a:ext uri="{FF2B5EF4-FFF2-40B4-BE49-F238E27FC236}">
                  <a16:creationId xmlns:a16="http://schemas.microsoft.com/office/drawing/2014/main" id="{6C6447EB-F6E4-41F2-B8FC-CA7CC0ABE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320199" y="4884104"/>
              <a:ext cx="465449" cy="465449"/>
            </a:xfrm>
            <a:prstGeom prst="rect">
              <a:avLst/>
            </a:prstGeom>
          </p:spPr>
        </p:pic>
      </p:grpSp>
      <p:sp>
        <p:nvSpPr>
          <p:cNvPr id="351" name="文本框 350">
            <a:extLst>
              <a:ext uri="{FF2B5EF4-FFF2-40B4-BE49-F238E27FC236}">
                <a16:creationId xmlns:a16="http://schemas.microsoft.com/office/drawing/2014/main" id="{50879FF7-95AF-42D3-80C5-38CCDCA43A34}"/>
              </a:ext>
            </a:extLst>
          </p:cNvPr>
          <p:cNvSpPr txBox="1"/>
          <p:nvPr/>
        </p:nvSpPr>
        <p:spPr>
          <a:xfrm>
            <a:off x="137136" y="3551247"/>
            <a:ext cx="56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AS5</a:t>
            </a:r>
          </a:p>
        </p:txBody>
      </p:sp>
      <p:sp>
        <p:nvSpPr>
          <p:cNvPr id="352" name="文本框 351">
            <a:extLst>
              <a:ext uri="{FF2B5EF4-FFF2-40B4-BE49-F238E27FC236}">
                <a16:creationId xmlns:a16="http://schemas.microsoft.com/office/drawing/2014/main" id="{BB0F9C1A-53C1-46EF-A199-1EC37E85E18C}"/>
              </a:ext>
            </a:extLst>
          </p:cNvPr>
          <p:cNvSpPr txBox="1"/>
          <p:nvPr/>
        </p:nvSpPr>
        <p:spPr>
          <a:xfrm>
            <a:off x="7621659" y="3735695"/>
            <a:ext cx="55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AS6</a:t>
            </a:r>
          </a:p>
        </p:txBody>
      </p:sp>
      <p:cxnSp>
        <p:nvCxnSpPr>
          <p:cNvPr id="353" name="直接连接符 352">
            <a:extLst>
              <a:ext uri="{FF2B5EF4-FFF2-40B4-BE49-F238E27FC236}">
                <a16:creationId xmlns:a16="http://schemas.microsoft.com/office/drawing/2014/main" id="{E5DF1C4A-74B6-4C65-B792-50081AC30A52}"/>
              </a:ext>
            </a:extLst>
          </p:cNvPr>
          <p:cNvCxnSpPr>
            <a:cxnSpLocks/>
          </p:cNvCxnSpPr>
          <p:nvPr/>
        </p:nvCxnSpPr>
        <p:spPr>
          <a:xfrm flipV="1">
            <a:off x="2059064" y="3753036"/>
            <a:ext cx="603336" cy="137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直接连接符 353">
            <a:extLst>
              <a:ext uri="{FF2B5EF4-FFF2-40B4-BE49-F238E27FC236}">
                <a16:creationId xmlns:a16="http://schemas.microsoft.com/office/drawing/2014/main" id="{F6E62C97-7FB8-4BAA-A4C1-93C4375A396A}"/>
              </a:ext>
            </a:extLst>
          </p:cNvPr>
          <p:cNvCxnSpPr>
            <a:cxnSpLocks/>
          </p:cNvCxnSpPr>
          <p:nvPr/>
        </p:nvCxnSpPr>
        <p:spPr>
          <a:xfrm flipV="1">
            <a:off x="1968263" y="3331170"/>
            <a:ext cx="146210" cy="348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直接连接符 354">
            <a:extLst>
              <a:ext uri="{FF2B5EF4-FFF2-40B4-BE49-F238E27FC236}">
                <a16:creationId xmlns:a16="http://schemas.microsoft.com/office/drawing/2014/main" id="{9553E626-E5B8-4AB0-9C27-566CEC2AE870}"/>
              </a:ext>
            </a:extLst>
          </p:cNvPr>
          <p:cNvCxnSpPr>
            <a:cxnSpLocks/>
          </p:cNvCxnSpPr>
          <p:nvPr/>
        </p:nvCxnSpPr>
        <p:spPr>
          <a:xfrm flipH="1" flipV="1">
            <a:off x="1351417" y="3586251"/>
            <a:ext cx="529057" cy="23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6" name="图片 355">
            <a:extLst>
              <a:ext uri="{FF2B5EF4-FFF2-40B4-BE49-F238E27FC236}">
                <a16:creationId xmlns:a16="http://schemas.microsoft.com/office/drawing/2014/main" id="{79E5EF33-3E83-4087-8048-B54AA24A9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0090" y="3674727"/>
            <a:ext cx="398483" cy="298860"/>
          </a:xfrm>
          <a:prstGeom prst="rect">
            <a:avLst/>
          </a:prstGeom>
        </p:spPr>
      </p:pic>
      <p:sp>
        <p:nvSpPr>
          <p:cNvPr id="358" name="文本框 357">
            <a:extLst>
              <a:ext uri="{FF2B5EF4-FFF2-40B4-BE49-F238E27FC236}">
                <a16:creationId xmlns:a16="http://schemas.microsoft.com/office/drawing/2014/main" id="{EFB3B4FB-DE71-42D5-B283-0FDB5307A59B}"/>
              </a:ext>
            </a:extLst>
          </p:cNvPr>
          <p:cNvSpPr txBox="1"/>
          <p:nvPr/>
        </p:nvSpPr>
        <p:spPr>
          <a:xfrm>
            <a:off x="6166635" y="3509898"/>
            <a:ext cx="588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zh-CN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文本框 358">
            <a:extLst>
              <a:ext uri="{FF2B5EF4-FFF2-40B4-BE49-F238E27FC236}">
                <a16:creationId xmlns:a16="http://schemas.microsoft.com/office/drawing/2014/main" id="{8F4008CD-44A0-41FB-8108-0AD34BE76718}"/>
              </a:ext>
            </a:extLst>
          </p:cNvPr>
          <p:cNvSpPr txBox="1"/>
          <p:nvPr/>
        </p:nvSpPr>
        <p:spPr>
          <a:xfrm>
            <a:off x="413958" y="1333175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AS0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0" name="文本框 359">
            <a:extLst>
              <a:ext uri="{FF2B5EF4-FFF2-40B4-BE49-F238E27FC236}">
                <a16:creationId xmlns:a16="http://schemas.microsoft.com/office/drawing/2014/main" id="{874B7FE6-31D5-4553-A20E-837550CCB308}"/>
              </a:ext>
            </a:extLst>
          </p:cNvPr>
          <p:cNvSpPr txBox="1"/>
          <p:nvPr/>
        </p:nvSpPr>
        <p:spPr>
          <a:xfrm>
            <a:off x="2592010" y="3019013"/>
            <a:ext cx="55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2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5" name="文本框 364">
            <a:extLst>
              <a:ext uri="{FF2B5EF4-FFF2-40B4-BE49-F238E27FC236}">
                <a16:creationId xmlns:a16="http://schemas.microsoft.com/office/drawing/2014/main" id="{AA0DD769-6F40-4FA2-BD95-F516DFF6A5FD}"/>
              </a:ext>
            </a:extLst>
          </p:cNvPr>
          <p:cNvSpPr txBox="1"/>
          <p:nvPr/>
        </p:nvSpPr>
        <p:spPr>
          <a:xfrm>
            <a:off x="3007307" y="3648397"/>
            <a:ext cx="55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2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" name="文本框 368">
            <a:extLst>
              <a:ext uri="{FF2B5EF4-FFF2-40B4-BE49-F238E27FC236}">
                <a16:creationId xmlns:a16="http://schemas.microsoft.com/office/drawing/2014/main" id="{A28AAE8C-DABE-4980-BF39-482654A978C8}"/>
              </a:ext>
            </a:extLst>
          </p:cNvPr>
          <p:cNvSpPr txBox="1"/>
          <p:nvPr/>
        </p:nvSpPr>
        <p:spPr>
          <a:xfrm>
            <a:off x="4571711" y="2959089"/>
            <a:ext cx="55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2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BD3A367D-76AC-48BA-9678-D962D8BA2F8A}"/>
              </a:ext>
            </a:extLst>
          </p:cNvPr>
          <p:cNvSpPr txBox="1"/>
          <p:nvPr/>
        </p:nvSpPr>
        <p:spPr>
          <a:xfrm>
            <a:off x="5050805" y="3666164"/>
            <a:ext cx="55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2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1" name="直接连接符 370">
            <a:extLst>
              <a:ext uri="{FF2B5EF4-FFF2-40B4-BE49-F238E27FC236}">
                <a16:creationId xmlns:a16="http://schemas.microsoft.com/office/drawing/2014/main" id="{F4122FDA-BC71-451A-9B0F-60C4EC2FA3F8}"/>
              </a:ext>
            </a:extLst>
          </p:cNvPr>
          <p:cNvCxnSpPr>
            <a:cxnSpLocks/>
          </p:cNvCxnSpPr>
          <p:nvPr/>
        </p:nvCxnSpPr>
        <p:spPr>
          <a:xfrm flipV="1">
            <a:off x="1999946" y="3380964"/>
            <a:ext cx="505466" cy="4110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直接连接符 371">
            <a:extLst>
              <a:ext uri="{FF2B5EF4-FFF2-40B4-BE49-F238E27FC236}">
                <a16:creationId xmlns:a16="http://schemas.microsoft.com/office/drawing/2014/main" id="{28A2DD26-B553-49AF-AA24-045FBC3FC969}"/>
              </a:ext>
            </a:extLst>
          </p:cNvPr>
          <p:cNvCxnSpPr>
            <a:cxnSpLocks/>
          </p:cNvCxnSpPr>
          <p:nvPr/>
        </p:nvCxnSpPr>
        <p:spPr>
          <a:xfrm flipV="1">
            <a:off x="2576682" y="3183766"/>
            <a:ext cx="767887" cy="169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直接连接符 373">
            <a:extLst>
              <a:ext uri="{FF2B5EF4-FFF2-40B4-BE49-F238E27FC236}">
                <a16:creationId xmlns:a16="http://schemas.microsoft.com/office/drawing/2014/main" id="{AA3628CF-3BEE-435D-B99E-7CA392C9FBA6}"/>
              </a:ext>
            </a:extLst>
          </p:cNvPr>
          <p:cNvCxnSpPr>
            <a:cxnSpLocks/>
          </p:cNvCxnSpPr>
          <p:nvPr/>
        </p:nvCxnSpPr>
        <p:spPr>
          <a:xfrm flipH="1" flipV="1">
            <a:off x="5430565" y="3096784"/>
            <a:ext cx="638638" cy="53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直接连接符 374">
            <a:extLst>
              <a:ext uri="{FF2B5EF4-FFF2-40B4-BE49-F238E27FC236}">
                <a16:creationId xmlns:a16="http://schemas.microsoft.com/office/drawing/2014/main" id="{37C1B642-CFFB-40A5-9D44-DED19FAB461A}"/>
              </a:ext>
            </a:extLst>
          </p:cNvPr>
          <p:cNvCxnSpPr>
            <a:cxnSpLocks/>
          </p:cNvCxnSpPr>
          <p:nvPr/>
        </p:nvCxnSpPr>
        <p:spPr>
          <a:xfrm flipH="1" flipV="1">
            <a:off x="6136937" y="3155517"/>
            <a:ext cx="551880" cy="19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文本框 375">
            <a:extLst>
              <a:ext uri="{FF2B5EF4-FFF2-40B4-BE49-F238E27FC236}">
                <a16:creationId xmlns:a16="http://schemas.microsoft.com/office/drawing/2014/main" id="{E2571FCF-B23E-4E76-A02B-B3383AFDF365}"/>
              </a:ext>
            </a:extLst>
          </p:cNvPr>
          <p:cNvSpPr txBox="1"/>
          <p:nvPr/>
        </p:nvSpPr>
        <p:spPr>
          <a:xfrm>
            <a:off x="8137367" y="3401897"/>
            <a:ext cx="55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AS7</a:t>
            </a:r>
          </a:p>
        </p:txBody>
      </p:sp>
      <p:pic>
        <p:nvPicPr>
          <p:cNvPr id="377" name="图片 376">
            <a:extLst>
              <a:ext uri="{FF2B5EF4-FFF2-40B4-BE49-F238E27FC236}">
                <a16:creationId xmlns:a16="http://schemas.microsoft.com/office/drawing/2014/main" id="{1FA78BBF-9B2A-4D33-9CB7-2B6EFBBC4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6692" y="3226199"/>
            <a:ext cx="398483" cy="298860"/>
          </a:xfrm>
          <a:prstGeom prst="rect">
            <a:avLst/>
          </a:prstGeom>
        </p:spPr>
      </p:pic>
      <p:pic>
        <p:nvPicPr>
          <p:cNvPr id="378" name="图片 377">
            <a:extLst>
              <a:ext uri="{FF2B5EF4-FFF2-40B4-BE49-F238E27FC236}">
                <a16:creationId xmlns:a16="http://schemas.microsoft.com/office/drawing/2014/main" id="{DDEE145E-4017-4357-B4BA-57E30D68B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951" y="2994365"/>
            <a:ext cx="398483" cy="298860"/>
          </a:xfrm>
          <a:prstGeom prst="rect">
            <a:avLst/>
          </a:prstGeom>
        </p:spPr>
      </p:pic>
      <p:pic>
        <p:nvPicPr>
          <p:cNvPr id="379" name="图片 378">
            <a:extLst>
              <a:ext uri="{FF2B5EF4-FFF2-40B4-BE49-F238E27FC236}">
                <a16:creationId xmlns:a16="http://schemas.microsoft.com/office/drawing/2014/main" id="{F8419587-8180-44B9-950E-CD7B96F64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782" y="2962609"/>
            <a:ext cx="398483" cy="298860"/>
          </a:xfrm>
          <a:prstGeom prst="rect">
            <a:avLst/>
          </a:prstGeom>
        </p:spPr>
      </p:pic>
      <p:pic>
        <p:nvPicPr>
          <p:cNvPr id="380" name="图片 379">
            <a:extLst>
              <a:ext uri="{FF2B5EF4-FFF2-40B4-BE49-F238E27FC236}">
                <a16:creationId xmlns:a16="http://schemas.microsoft.com/office/drawing/2014/main" id="{25F08CDF-DA09-4E27-BBEE-134690A7A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5744" y="3237316"/>
            <a:ext cx="398483" cy="298860"/>
          </a:xfrm>
          <a:prstGeom prst="rect">
            <a:avLst/>
          </a:prstGeom>
        </p:spPr>
      </p:pic>
      <p:grpSp>
        <p:nvGrpSpPr>
          <p:cNvPr id="381" name="组合 380">
            <a:extLst>
              <a:ext uri="{FF2B5EF4-FFF2-40B4-BE49-F238E27FC236}">
                <a16:creationId xmlns:a16="http://schemas.microsoft.com/office/drawing/2014/main" id="{2C38A0D7-9C1C-40FD-BEBB-9BECEF085EA3}"/>
              </a:ext>
            </a:extLst>
          </p:cNvPr>
          <p:cNvGrpSpPr/>
          <p:nvPr/>
        </p:nvGrpSpPr>
        <p:grpSpPr>
          <a:xfrm rot="20592018" flipH="1">
            <a:off x="1594951" y="2150396"/>
            <a:ext cx="120952" cy="853906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382" name="闪电形 381">
              <a:extLst>
                <a:ext uri="{FF2B5EF4-FFF2-40B4-BE49-F238E27FC236}">
                  <a16:creationId xmlns:a16="http://schemas.microsoft.com/office/drawing/2014/main" id="{7BEB104F-373A-4BD5-A947-0A64426581ED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3" name="闪电形 382">
              <a:extLst>
                <a:ext uri="{FF2B5EF4-FFF2-40B4-BE49-F238E27FC236}">
                  <a16:creationId xmlns:a16="http://schemas.microsoft.com/office/drawing/2014/main" id="{6878DAFA-CD78-4E80-99D1-E4440702CA19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84" name="组合 383">
            <a:extLst>
              <a:ext uri="{FF2B5EF4-FFF2-40B4-BE49-F238E27FC236}">
                <a16:creationId xmlns:a16="http://schemas.microsoft.com/office/drawing/2014/main" id="{D1D2CFC1-DA59-4210-8ED3-B4A3D7D8D32A}"/>
              </a:ext>
            </a:extLst>
          </p:cNvPr>
          <p:cNvGrpSpPr/>
          <p:nvPr/>
        </p:nvGrpSpPr>
        <p:grpSpPr>
          <a:xfrm rot="21094246" flipH="1">
            <a:off x="3613863" y="1696251"/>
            <a:ext cx="115906" cy="801122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385" name="闪电形 384">
              <a:extLst>
                <a:ext uri="{FF2B5EF4-FFF2-40B4-BE49-F238E27FC236}">
                  <a16:creationId xmlns:a16="http://schemas.microsoft.com/office/drawing/2014/main" id="{D8D51A6A-16EB-4E51-8B38-8FC2013DB57F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6" name="闪电形 385">
              <a:extLst>
                <a:ext uri="{FF2B5EF4-FFF2-40B4-BE49-F238E27FC236}">
                  <a16:creationId xmlns:a16="http://schemas.microsoft.com/office/drawing/2014/main" id="{1F5A752E-D1A6-4594-B491-7E40906D035D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87" name="组合 386">
            <a:extLst>
              <a:ext uri="{FF2B5EF4-FFF2-40B4-BE49-F238E27FC236}">
                <a16:creationId xmlns:a16="http://schemas.microsoft.com/office/drawing/2014/main" id="{785AFB96-1DC1-4D4D-86CB-5F3ED0638E74}"/>
              </a:ext>
            </a:extLst>
          </p:cNvPr>
          <p:cNvGrpSpPr/>
          <p:nvPr/>
        </p:nvGrpSpPr>
        <p:grpSpPr>
          <a:xfrm rot="255019" flipH="1">
            <a:off x="6267525" y="1724927"/>
            <a:ext cx="117368" cy="1044374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388" name="闪电形 387">
              <a:extLst>
                <a:ext uri="{FF2B5EF4-FFF2-40B4-BE49-F238E27FC236}">
                  <a16:creationId xmlns:a16="http://schemas.microsoft.com/office/drawing/2014/main" id="{0926EFE6-F364-48D7-A39A-3120C563BCD4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9" name="闪电形 388">
              <a:extLst>
                <a:ext uri="{FF2B5EF4-FFF2-40B4-BE49-F238E27FC236}">
                  <a16:creationId xmlns:a16="http://schemas.microsoft.com/office/drawing/2014/main" id="{B665A89D-C577-425C-A2D3-604F806927CA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393" name="图片 392">
            <a:extLst>
              <a:ext uri="{FF2B5EF4-FFF2-40B4-BE49-F238E27FC236}">
                <a16:creationId xmlns:a16="http://schemas.microsoft.com/office/drawing/2014/main" id="{C6783943-ECCE-4342-9B79-1C7916CB60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1781648" y="3639662"/>
            <a:ext cx="362196" cy="427163"/>
          </a:xfrm>
          <a:prstGeom prst="rect">
            <a:avLst/>
          </a:prstGeom>
        </p:spPr>
      </p:pic>
      <p:pic>
        <p:nvPicPr>
          <p:cNvPr id="394" name="图片 393">
            <a:extLst>
              <a:ext uri="{FF2B5EF4-FFF2-40B4-BE49-F238E27FC236}">
                <a16:creationId xmlns:a16="http://schemas.microsoft.com/office/drawing/2014/main" id="{33AC1D1F-5C02-4323-A04E-44AE55DCD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109743" y="2416561"/>
            <a:ext cx="654784" cy="654784"/>
          </a:xfrm>
          <a:prstGeom prst="rect">
            <a:avLst/>
          </a:prstGeom>
        </p:spPr>
      </p:pic>
      <p:pic>
        <p:nvPicPr>
          <p:cNvPr id="404" name="图片 403">
            <a:extLst>
              <a:ext uri="{FF2B5EF4-FFF2-40B4-BE49-F238E27FC236}">
                <a16:creationId xmlns:a16="http://schemas.microsoft.com/office/drawing/2014/main" id="{81C0514C-A878-4837-B042-0802B41452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5859481" y="2832649"/>
            <a:ext cx="399031" cy="470605"/>
          </a:xfrm>
          <a:prstGeom prst="rect">
            <a:avLst/>
          </a:prstGeom>
        </p:spPr>
      </p:pic>
      <p:sp>
        <p:nvSpPr>
          <p:cNvPr id="405" name="文本框 404">
            <a:extLst>
              <a:ext uri="{FF2B5EF4-FFF2-40B4-BE49-F238E27FC236}">
                <a16:creationId xmlns:a16="http://schemas.microsoft.com/office/drawing/2014/main" id="{927A7B2B-9094-4B28-85F8-0824641A0CC4}"/>
              </a:ext>
            </a:extLst>
          </p:cNvPr>
          <p:cNvSpPr txBox="1"/>
          <p:nvPr/>
        </p:nvSpPr>
        <p:spPr>
          <a:xfrm>
            <a:off x="2548193" y="3380167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</a:t>
            </a:r>
            <a:r>
              <a:rPr lang="en-US" altLang="zh-CN" sz="1200" b="1" baseline="-25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1,1</a:t>
            </a:r>
            <a:endParaRPr lang="zh-CN" altLang="en-US" sz="1200" b="1" baseline="-25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6" name="文本框 405">
            <a:extLst>
              <a:ext uri="{FF2B5EF4-FFF2-40B4-BE49-F238E27FC236}">
                <a16:creationId xmlns:a16="http://schemas.microsoft.com/office/drawing/2014/main" id="{AE869BFB-1036-4AEC-9DA3-02FF4644F33C}"/>
              </a:ext>
            </a:extLst>
          </p:cNvPr>
          <p:cNvSpPr txBox="1"/>
          <p:nvPr/>
        </p:nvSpPr>
        <p:spPr>
          <a:xfrm>
            <a:off x="2549016" y="3861741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</a:t>
            </a:r>
            <a:r>
              <a:rPr lang="en-US" altLang="zh-CN" sz="1200" b="1" baseline="-25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1,2</a:t>
            </a:r>
            <a:endParaRPr lang="zh-CN" altLang="en-US" sz="1200" b="1" baseline="-25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07" name="图片 406">
            <a:extLst>
              <a:ext uri="{FF2B5EF4-FFF2-40B4-BE49-F238E27FC236}">
                <a16:creationId xmlns:a16="http://schemas.microsoft.com/office/drawing/2014/main" id="{F89E8FED-EFDD-4CAB-BCCF-CE255B366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586902" y="2731871"/>
            <a:ext cx="654784" cy="654784"/>
          </a:xfrm>
          <a:prstGeom prst="rect">
            <a:avLst/>
          </a:prstGeom>
        </p:spPr>
      </p:pic>
      <p:sp>
        <p:nvSpPr>
          <p:cNvPr id="408" name="文本框 407">
            <a:extLst>
              <a:ext uri="{FF2B5EF4-FFF2-40B4-BE49-F238E27FC236}">
                <a16:creationId xmlns:a16="http://schemas.microsoft.com/office/drawing/2014/main" id="{E4DA50D7-69FB-470A-8408-250F5ED44A2C}"/>
              </a:ext>
            </a:extLst>
          </p:cNvPr>
          <p:cNvSpPr txBox="1"/>
          <p:nvPr/>
        </p:nvSpPr>
        <p:spPr>
          <a:xfrm>
            <a:off x="2027145" y="2950645"/>
            <a:ext cx="476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GS</a:t>
            </a:r>
            <a:r>
              <a:rPr lang="en-US" altLang="zh-CN" sz="1200" b="1" baseline="-25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200" b="1" baseline="-25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10" name="图片 409">
            <a:extLst>
              <a:ext uri="{FF2B5EF4-FFF2-40B4-BE49-F238E27FC236}">
                <a16:creationId xmlns:a16="http://schemas.microsoft.com/office/drawing/2014/main" id="{A14B40EC-F30D-4517-9E23-0C5EE1D9D5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27" y="3334753"/>
            <a:ext cx="414230" cy="414230"/>
          </a:xfrm>
          <a:prstGeom prst="rect">
            <a:avLst/>
          </a:prstGeom>
        </p:spPr>
      </p:pic>
      <p:sp>
        <p:nvSpPr>
          <p:cNvPr id="414" name="文本框 413">
            <a:extLst>
              <a:ext uri="{FF2B5EF4-FFF2-40B4-BE49-F238E27FC236}">
                <a16:creationId xmlns:a16="http://schemas.microsoft.com/office/drawing/2014/main" id="{95513B20-E76B-4745-AE8C-6764082BE710}"/>
              </a:ext>
            </a:extLst>
          </p:cNvPr>
          <p:cNvSpPr txBox="1"/>
          <p:nvPr/>
        </p:nvSpPr>
        <p:spPr>
          <a:xfrm>
            <a:off x="6882" y="4465331"/>
            <a:ext cx="33612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RM1 is faced with multiple inter-domain routes to retrieve contents from AS4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4" name="文本框 423">
            <a:extLst>
              <a:ext uri="{FF2B5EF4-FFF2-40B4-BE49-F238E27FC236}">
                <a16:creationId xmlns:a16="http://schemas.microsoft.com/office/drawing/2014/main" id="{FD1D30D4-72E5-408C-AA99-4795AEB9862F}"/>
              </a:ext>
            </a:extLst>
          </p:cNvPr>
          <p:cNvSpPr txBox="1"/>
          <p:nvPr/>
        </p:nvSpPr>
        <p:spPr>
          <a:xfrm>
            <a:off x="1710266" y="3951099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RM</a:t>
            </a:r>
            <a:r>
              <a:rPr lang="en-US" altLang="zh-CN" sz="1200" b="1" baseline="-25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200" b="1" baseline="-25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425" name="表格 424">
            <a:extLst>
              <a:ext uri="{FF2B5EF4-FFF2-40B4-BE49-F238E27FC236}">
                <a16:creationId xmlns:a16="http://schemas.microsoft.com/office/drawing/2014/main" id="{EC2C67CB-4B9F-4C6E-9375-AAC905328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3347"/>
              </p:ext>
            </p:extLst>
          </p:nvPr>
        </p:nvGraphicFramePr>
        <p:xfrm>
          <a:off x="80944" y="4874402"/>
          <a:ext cx="3161998" cy="12960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46488">
                  <a:extLst>
                    <a:ext uri="{9D8B030D-6E8A-4147-A177-3AD203B41FA5}">
                      <a16:colId xmlns:a16="http://schemas.microsoft.com/office/drawing/2014/main" val="1472158323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72082145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3972418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326540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SID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Inter-Domain Route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Route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80436"/>
                  </a:ext>
                </a:extLst>
              </a:tr>
              <a:tr h="216000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SID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SID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SID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SID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sz="10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PID</a:t>
                      </a:r>
                      <a:r>
                        <a:rPr lang="en-US" sz="100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0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PID</a:t>
                      </a:r>
                      <a:r>
                        <a:rPr lang="en-US" sz="100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4483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sz="10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PID</a:t>
                      </a:r>
                      <a:r>
                        <a:rPr lang="en-US" sz="100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0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PID</a:t>
                      </a:r>
                      <a:r>
                        <a:rPr lang="en-US" sz="100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60606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{SG-PID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SG-PID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0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PID</a:t>
                      </a:r>
                      <a:r>
                        <a:rPr lang="en-US" sz="100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46953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sz="10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PID</a:t>
                      </a:r>
                      <a:r>
                        <a:rPr lang="en-US" sz="100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SG-PID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SG-PID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844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{SG-PID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SG-PID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5520"/>
                  </a:ext>
                </a:extLst>
              </a:tr>
            </a:tbl>
          </a:graphicData>
        </a:graphic>
      </p:graphicFrame>
      <p:grpSp>
        <p:nvGrpSpPr>
          <p:cNvPr id="43" name="组合 42">
            <a:extLst>
              <a:ext uri="{FF2B5EF4-FFF2-40B4-BE49-F238E27FC236}">
                <a16:creationId xmlns:a16="http://schemas.microsoft.com/office/drawing/2014/main" id="{D0CA45FF-B27D-411E-BF56-250C009F0FA3}"/>
              </a:ext>
            </a:extLst>
          </p:cNvPr>
          <p:cNvGrpSpPr/>
          <p:nvPr/>
        </p:nvGrpSpPr>
        <p:grpSpPr>
          <a:xfrm>
            <a:off x="3401562" y="4502982"/>
            <a:ext cx="5582247" cy="1987476"/>
            <a:chOff x="3401562" y="4502982"/>
            <a:chExt cx="5582247" cy="1987476"/>
          </a:xfrm>
        </p:grpSpPr>
        <p:sp>
          <p:nvSpPr>
            <p:cNvPr id="461" name="文本框 460">
              <a:extLst>
                <a:ext uri="{FF2B5EF4-FFF2-40B4-BE49-F238E27FC236}">
                  <a16:creationId xmlns:a16="http://schemas.microsoft.com/office/drawing/2014/main" id="{B1FF0673-0E84-4D3E-946F-9EE2255ECB3B}"/>
                </a:ext>
              </a:extLst>
            </p:cNvPr>
            <p:cNvSpPr txBox="1"/>
            <p:nvPr/>
          </p:nvSpPr>
          <p:spPr>
            <a:xfrm>
              <a:off x="3452185" y="4502982"/>
              <a:ext cx="5531624" cy="276999"/>
            </a:xfrm>
            <a:prstGeom prst="rect">
              <a:avLst/>
            </a:prstGeom>
            <a:solidFill>
              <a:srgbClr val="A30000"/>
            </a:solidFill>
            <a:ln w="28575">
              <a:solidFill>
                <a:srgbClr val="A3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In slot 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RM1 selects the 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 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th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route to retrieve contents from AS4</a:t>
              </a:r>
            </a:p>
          </p:txBody>
        </p:sp>
        <p:sp>
          <p:nvSpPr>
            <p:cNvPr id="462" name="文本框 461">
              <a:extLst>
                <a:ext uri="{FF2B5EF4-FFF2-40B4-BE49-F238E27FC236}">
                  <a16:creationId xmlns:a16="http://schemas.microsoft.com/office/drawing/2014/main" id="{689452F8-67ED-4ACE-BF7F-47C9FA251790}"/>
                </a:ext>
              </a:extLst>
            </p:cNvPr>
            <p:cNvSpPr txBox="1"/>
            <p:nvPr/>
          </p:nvSpPr>
          <p:spPr>
            <a:xfrm>
              <a:off x="3452185" y="4782298"/>
              <a:ext cx="5531623" cy="1708160"/>
            </a:xfrm>
            <a:prstGeom prst="rect">
              <a:avLst/>
            </a:prstGeom>
            <a:solidFill>
              <a:srgbClr val="F9E6E6"/>
            </a:solidFill>
            <a:ln w="28575">
              <a:solidFill>
                <a:srgbClr val="F9E6E6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endParaRPr lang="en-US" altLang="zh-CN" sz="17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endParaRPr lang="en-US" altLang="zh-CN" sz="17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endParaRPr lang="en-US" altLang="zh-CN" sz="17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endParaRPr lang="en-US" altLang="zh-CN" sz="17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endParaRPr lang="en-US" altLang="zh-CN" sz="17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96D08C3A-1BB6-40AE-B8CE-2003B5BB6477}"/>
                </a:ext>
              </a:extLst>
            </p:cNvPr>
            <p:cNvSpPr/>
            <p:nvPr/>
          </p:nvSpPr>
          <p:spPr>
            <a:xfrm>
              <a:off x="4181421" y="4976701"/>
              <a:ext cx="802979" cy="1412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文本框 430">
              <a:extLst>
                <a:ext uri="{FF2B5EF4-FFF2-40B4-BE49-F238E27FC236}">
                  <a16:creationId xmlns:a16="http://schemas.microsoft.com/office/drawing/2014/main" id="{333C88A4-7064-4706-A284-C4B8A512C8E2}"/>
                </a:ext>
              </a:extLst>
            </p:cNvPr>
            <p:cNvSpPr txBox="1"/>
            <p:nvPr/>
          </p:nvSpPr>
          <p:spPr>
            <a:xfrm>
              <a:off x="4123526" y="5030090"/>
              <a:ext cx="6072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 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AS</a:t>
              </a:r>
              <a:r>
                <a:rPr lang="en-US" altLang="zh-CN" sz="1000" baseline="-250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2</a:t>
              </a:r>
              <a:endParaRPr lang="zh-CN" altLang="en-US" sz="1000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2" name="文本框 431">
              <a:extLst>
                <a:ext uri="{FF2B5EF4-FFF2-40B4-BE49-F238E27FC236}">
                  <a16:creationId xmlns:a16="http://schemas.microsoft.com/office/drawing/2014/main" id="{D0B77177-F3F1-44B5-B599-82B2568FD993}"/>
                </a:ext>
              </a:extLst>
            </p:cNvPr>
            <p:cNvSpPr txBox="1"/>
            <p:nvPr/>
          </p:nvSpPr>
          <p:spPr>
            <a:xfrm>
              <a:off x="4120768" y="5303100"/>
              <a:ext cx="60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 AS</a:t>
              </a:r>
              <a:r>
                <a:rPr lang="en-US" altLang="zh-CN" sz="1000" baseline="-250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3</a:t>
              </a:r>
              <a:endParaRPr lang="zh-CN" altLang="en-US" sz="1000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3" name="文本框 432">
              <a:extLst>
                <a:ext uri="{FF2B5EF4-FFF2-40B4-BE49-F238E27FC236}">
                  <a16:creationId xmlns:a16="http://schemas.microsoft.com/office/drawing/2014/main" id="{98DDFAFC-B2ED-4149-9E17-DD4507DE03C7}"/>
                </a:ext>
              </a:extLst>
            </p:cNvPr>
            <p:cNvSpPr txBox="1"/>
            <p:nvPr/>
          </p:nvSpPr>
          <p:spPr>
            <a:xfrm>
              <a:off x="4120768" y="5588560"/>
              <a:ext cx="60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 AS</a:t>
              </a:r>
              <a:r>
                <a:rPr lang="en-US" altLang="zh-CN" sz="1000" baseline="-250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4</a:t>
              </a:r>
              <a:endParaRPr lang="zh-CN" altLang="en-US" sz="1000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4" name="文本框 433">
              <a:extLst>
                <a:ext uri="{FF2B5EF4-FFF2-40B4-BE49-F238E27FC236}">
                  <a16:creationId xmlns:a16="http://schemas.microsoft.com/office/drawing/2014/main" id="{15D90AF6-4894-4A3C-9C7F-CF49C14F59A0}"/>
                </a:ext>
              </a:extLst>
            </p:cNvPr>
            <p:cNvSpPr txBox="1"/>
            <p:nvPr/>
          </p:nvSpPr>
          <p:spPr>
            <a:xfrm>
              <a:off x="4120768" y="6131090"/>
              <a:ext cx="60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 AS</a:t>
              </a:r>
              <a:r>
                <a:rPr lang="en-US" altLang="zh-CN" sz="1000" baseline="-250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N</a:t>
              </a:r>
              <a:endParaRPr lang="zh-CN" altLang="en-US" sz="1000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F6A335E6-D11E-4594-8B8E-129FD071E7AE}"/>
                </a:ext>
              </a:extLst>
            </p:cNvPr>
            <p:cNvSpPr/>
            <p:nvPr/>
          </p:nvSpPr>
          <p:spPr>
            <a:xfrm>
              <a:off x="5252285" y="5436730"/>
              <a:ext cx="609863" cy="1287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 1</a:t>
              </a:r>
              <a:endParaRPr lang="zh-CN" altLang="en-US" sz="900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0966B54E-A8BF-4F69-842F-0FE354413DFD}"/>
                </a:ext>
              </a:extLst>
            </p:cNvPr>
            <p:cNvSpPr/>
            <p:nvPr/>
          </p:nvSpPr>
          <p:spPr>
            <a:xfrm>
              <a:off x="5252284" y="5654119"/>
              <a:ext cx="609863" cy="1287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 2</a:t>
              </a:r>
              <a:endParaRPr lang="zh-CN" altLang="en-US" sz="900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26074E14-B7AE-4892-B2C2-49F6F291EAB9}"/>
                </a:ext>
              </a:extLst>
            </p:cNvPr>
            <p:cNvSpPr/>
            <p:nvPr/>
          </p:nvSpPr>
          <p:spPr>
            <a:xfrm>
              <a:off x="5252284" y="5862829"/>
              <a:ext cx="609863" cy="1287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 3</a:t>
              </a:r>
              <a:endParaRPr lang="zh-CN" altLang="en-US" sz="900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8B2FC90D-103C-4F3B-B088-7059A881CED7}"/>
                </a:ext>
              </a:extLst>
            </p:cNvPr>
            <p:cNvSpPr/>
            <p:nvPr/>
          </p:nvSpPr>
          <p:spPr>
            <a:xfrm>
              <a:off x="5252284" y="6084941"/>
              <a:ext cx="609863" cy="1287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 4</a:t>
              </a:r>
              <a:endParaRPr lang="zh-CN" altLang="en-US" sz="900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9" name="连接符: 肘形 438">
              <a:extLst>
                <a:ext uri="{FF2B5EF4-FFF2-40B4-BE49-F238E27FC236}">
                  <a16:creationId xmlns:a16="http://schemas.microsoft.com/office/drawing/2014/main" id="{1109C4A2-A342-428E-9067-7570FB2A6B3D}"/>
                </a:ext>
              </a:extLst>
            </p:cNvPr>
            <p:cNvCxnSpPr>
              <a:cxnSpLocks/>
              <a:endCxn id="435" idx="1"/>
            </p:cNvCxnSpPr>
            <p:nvPr/>
          </p:nvCxnSpPr>
          <p:spPr>
            <a:xfrm flipV="1">
              <a:off x="4942461" y="5501119"/>
              <a:ext cx="309824" cy="2176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连接符: 肘形 439">
              <a:extLst>
                <a:ext uri="{FF2B5EF4-FFF2-40B4-BE49-F238E27FC236}">
                  <a16:creationId xmlns:a16="http://schemas.microsoft.com/office/drawing/2014/main" id="{C6E66404-4541-46D1-9B17-021FE94E8DDC}"/>
                </a:ext>
              </a:extLst>
            </p:cNvPr>
            <p:cNvCxnSpPr>
              <a:cxnSpLocks/>
              <a:endCxn id="436" idx="1"/>
            </p:cNvCxnSpPr>
            <p:nvPr/>
          </p:nvCxnSpPr>
          <p:spPr>
            <a:xfrm flipV="1">
              <a:off x="4942461" y="5718508"/>
              <a:ext cx="309823" cy="24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连接符: 肘形 440">
              <a:extLst>
                <a:ext uri="{FF2B5EF4-FFF2-40B4-BE49-F238E27FC236}">
                  <a16:creationId xmlns:a16="http://schemas.microsoft.com/office/drawing/2014/main" id="{8D8C01F8-C5EC-4401-BF43-D385E9FD1338}"/>
                </a:ext>
              </a:extLst>
            </p:cNvPr>
            <p:cNvCxnSpPr>
              <a:cxnSpLocks/>
              <a:endCxn id="437" idx="1"/>
            </p:cNvCxnSpPr>
            <p:nvPr/>
          </p:nvCxnSpPr>
          <p:spPr>
            <a:xfrm>
              <a:off x="4942461" y="5718751"/>
              <a:ext cx="309823" cy="20846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连接符: 肘形 441">
              <a:extLst>
                <a:ext uri="{FF2B5EF4-FFF2-40B4-BE49-F238E27FC236}">
                  <a16:creationId xmlns:a16="http://schemas.microsoft.com/office/drawing/2014/main" id="{B73C5527-E9DB-4697-8645-42F2A8AAD27C}"/>
                </a:ext>
              </a:extLst>
            </p:cNvPr>
            <p:cNvCxnSpPr>
              <a:cxnSpLocks/>
              <a:endCxn id="438" idx="1"/>
            </p:cNvCxnSpPr>
            <p:nvPr/>
          </p:nvCxnSpPr>
          <p:spPr>
            <a:xfrm>
              <a:off x="4942461" y="5718751"/>
              <a:ext cx="309823" cy="43057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箭头: 右 442">
              <a:extLst>
                <a:ext uri="{FF2B5EF4-FFF2-40B4-BE49-F238E27FC236}">
                  <a16:creationId xmlns:a16="http://schemas.microsoft.com/office/drawing/2014/main" id="{F26EE4E4-C75A-49EE-A968-F41F0982DBFF}"/>
                </a:ext>
              </a:extLst>
            </p:cNvPr>
            <p:cNvSpPr/>
            <p:nvPr/>
          </p:nvSpPr>
          <p:spPr>
            <a:xfrm>
              <a:off x="3841505" y="5493540"/>
              <a:ext cx="302002" cy="446562"/>
            </a:xfrm>
            <a:prstGeom prst="rightArrow">
              <a:avLst/>
            </a:prstGeom>
            <a:solidFill>
              <a:srgbClr val="C55A1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文本框 443">
              <a:extLst>
                <a:ext uri="{FF2B5EF4-FFF2-40B4-BE49-F238E27FC236}">
                  <a16:creationId xmlns:a16="http://schemas.microsoft.com/office/drawing/2014/main" id="{E7D0194C-337F-4689-A14F-A6988AB73CA9}"/>
                </a:ext>
              </a:extLst>
            </p:cNvPr>
            <p:cNvSpPr txBox="1"/>
            <p:nvPr/>
          </p:nvSpPr>
          <p:spPr>
            <a:xfrm>
              <a:off x="3401562" y="5237258"/>
              <a:ext cx="6454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Interest Packets</a:t>
              </a:r>
              <a:endParaRPr lang="zh-CN" altLang="en-US" sz="1000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6" name="箭头: 右 445">
              <a:extLst>
                <a:ext uri="{FF2B5EF4-FFF2-40B4-BE49-F238E27FC236}">
                  <a16:creationId xmlns:a16="http://schemas.microsoft.com/office/drawing/2014/main" id="{DA7A9CB4-9E4E-4384-A32B-98E3CC40CA9D}"/>
                </a:ext>
              </a:extLst>
            </p:cNvPr>
            <p:cNvSpPr/>
            <p:nvPr/>
          </p:nvSpPr>
          <p:spPr>
            <a:xfrm>
              <a:off x="4640459" y="5332821"/>
              <a:ext cx="302002" cy="20143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箭头: 右 446">
              <a:extLst>
                <a:ext uri="{FF2B5EF4-FFF2-40B4-BE49-F238E27FC236}">
                  <a16:creationId xmlns:a16="http://schemas.microsoft.com/office/drawing/2014/main" id="{AD211A74-D200-42EC-AF26-641D1959A706}"/>
                </a:ext>
              </a:extLst>
            </p:cNvPr>
            <p:cNvSpPr/>
            <p:nvPr/>
          </p:nvSpPr>
          <p:spPr>
            <a:xfrm>
              <a:off x="4640459" y="5616105"/>
              <a:ext cx="302002" cy="20143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箭头: 右 447">
              <a:extLst>
                <a:ext uri="{FF2B5EF4-FFF2-40B4-BE49-F238E27FC236}">
                  <a16:creationId xmlns:a16="http://schemas.microsoft.com/office/drawing/2014/main" id="{C6049E45-99AD-4BD0-ADAB-5DC6B5C9C2D2}"/>
                </a:ext>
              </a:extLst>
            </p:cNvPr>
            <p:cNvSpPr/>
            <p:nvPr/>
          </p:nvSpPr>
          <p:spPr>
            <a:xfrm>
              <a:off x="4640459" y="6163897"/>
              <a:ext cx="302002" cy="20143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B62E735E-44F7-404A-833A-09AC28F0A0AB}"/>
                </a:ext>
              </a:extLst>
            </p:cNvPr>
            <p:cNvSpPr/>
            <p:nvPr/>
          </p:nvSpPr>
          <p:spPr>
            <a:xfrm>
              <a:off x="5252284" y="6315476"/>
              <a:ext cx="609863" cy="1287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 5</a:t>
              </a:r>
              <a:endParaRPr lang="zh-CN" altLang="en-US" sz="900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59" name="连接符: 肘形 458">
              <a:extLst>
                <a:ext uri="{FF2B5EF4-FFF2-40B4-BE49-F238E27FC236}">
                  <a16:creationId xmlns:a16="http://schemas.microsoft.com/office/drawing/2014/main" id="{3CEA077D-B90D-483D-92E1-AD3A9C834AB7}"/>
                </a:ext>
              </a:extLst>
            </p:cNvPr>
            <p:cNvCxnSpPr>
              <a:cxnSpLocks/>
              <a:endCxn id="458" idx="1"/>
            </p:cNvCxnSpPr>
            <p:nvPr/>
          </p:nvCxnSpPr>
          <p:spPr>
            <a:xfrm>
              <a:off x="4942461" y="5718751"/>
              <a:ext cx="309823" cy="6611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箭头: 右 444">
              <a:extLst>
                <a:ext uri="{FF2B5EF4-FFF2-40B4-BE49-F238E27FC236}">
                  <a16:creationId xmlns:a16="http://schemas.microsoft.com/office/drawing/2014/main" id="{7C64E9E7-479A-44D3-BB86-D430EB40E724}"/>
                </a:ext>
              </a:extLst>
            </p:cNvPr>
            <p:cNvSpPr/>
            <p:nvPr/>
          </p:nvSpPr>
          <p:spPr>
            <a:xfrm>
              <a:off x="4640459" y="5055707"/>
              <a:ext cx="302002" cy="201432"/>
            </a:xfrm>
            <a:prstGeom prst="rightArrow">
              <a:avLst/>
            </a:prstGeom>
            <a:solidFill>
              <a:srgbClr val="C55A1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5285635-F342-08D9-204A-479026E1F059}"/>
                </a:ext>
              </a:extLst>
            </p:cNvPr>
            <p:cNvSpPr txBox="1"/>
            <p:nvPr/>
          </p:nvSpPr>
          <p:spPr>
            <a:xfrm>
              <a:off x="4294925" y="4767927"/>
              <a:ext cx="60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RM</a:t>
              </a:r>
              <a:r>
                <a:rPr lang="en-US" altLang="zh-CN" sz="1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76A37820-0499-4745-A000-CA506C1F55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8170" y="4852145"/>
            <a:ext cx="3004826" cy="1041478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BDAEA8E2-D6A3-48A2-BE90-CAEB001BAA14}"/>
              </a:ext>
            </a:extLst>
          </p:cNvPr>
          <p:cNvGrpSpPr/>
          <p:nvPr/>
        </p:nvGrpSpPr>
        <p:grpSpPr>
          <a:xfrm>
            <a:off x="6283912" y="5473119"/>
            <a:ext cx="1889852" cy="891131"/>
            <a:chOff x="6439716" y="5446342"/>
            <a:chExt cx="1889852" cy="891131"/>
          </a:xfrm>
        </p:grpSpPr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B652FD4C-AD26-495E-BB92-5DFC04344D30}"/>
                </a:ext>
              </a:extLst>
            </p:cNvPr>
            <p:cNvSpPr/>
            <p:nvPr/>
          </p:nvSpPr>
          <p:spPr>
            <a:xfrm>
              <a:off x="7490899" y="5446342"/>
              <a:ext cx="376811" cy="209751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文本框 463">
              <a:extLst>
                <a:ext uri="{FF2B5EF4-FFF2-40B4-BE49-F238E27FC236}">
                  <a16:creationId xmlns:a16="http://schemas.microsoft.com/office/drawing/2014/main" id="{14220B3D-C0B1-4DFA-A4C6-F96C6D62637C}"/>
                </a:ext>
              </a:extLst>
            </p:cNvPr>
            <p:cNvSpPr txBox="1"/>
            <p:nvPr/>
          </p:nvSpPr>
          <p:spPr>
            <a:xfrm>
              <a:off x="6439716" y="5949675"/>
              <a:ext cx="1889852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2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 set of PID/SG-PID on the k</a:t>
              </a:r>
              <a:r>
                <a:rPr lang="en-US" altLang="zh-CN" sz="1200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12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12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</a:t>
              </a:r>
              <a:r>
                <a:rPr lang="en-US" altLang="zh-CN" sz="12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route</a:t>
              </a:r>
              <a:endParaRPr lang="zh-CN" altLang="en-US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28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研究内容三：多域协同环境下的跨域流量调度方法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86BC4E-5B98-4103-A743-EC7F78A633C4}"/>
              </a:ext>
            </a:extLst>
          </p:cNvPr>
          <p:cNvSpPr txBox="1"/>
          <p:nvPr/>
        </p:nvSpPr>
        <p:spPr>
          <a:xfrm>
            <a:off x="0" y="68764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3.3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面向观测数据的多域自适应协同传输机制</a:t>
            </a:r>
            <a:endParaRPr lang="zh-CN" altLang="en-US" b="1" dirty="0"/>
          </a:p>
        </p:txBody>
      </p:sp>
      <p:sp>
        <p:nvSpPr>
          <p:cNvPr id="159" name="平行四边形 158">
            <a:extLst>
              <a:ext uri="{FF2B5EF4-FFF2-40B4-BE49-F238E27FC236}">
                <a16:creationId xmlns:a16="http://schemas.microsoft.com/office/drawing/2014/main" id="{5593D510-50DD-4932-AF9E-0BC3BDACD019}"/>
              </a:ext>
            </a:extLst>
          </p:cNvPr>
          <p:cNvSpPr/>
          <p:nvPr/>
        </p:nvSpPr>
        <p:spPr>
          <a:xfrm>
            <a:off x="352937" y="1059166"/>
            <a:ext cx="8557392" cy="1126067"/>
          </a:xfrm>
          <a:prstGeom prst="parallelogram">
            <a:avLst>
              <a:gd name="adj" fmla="val 68921"/>
            </a:avLst>
          </a:prstGeom>
          <a:solidFill>
            <a:srgbClr val="0070C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D5D635A4-7E7C-404E-BCB4-2E768C90E925}"/>
              </a:ext>
            </a:extLst>
          </p:cNvPr>
          <p:cNvCxnSpPr/>
          <p:nvPr/>
        </p:nvCxnSpPr>
        <p:spPr>
          <a:xfrm>
            <a:off x="1298786" y="1190447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E8557ADB-41B0-42CD-B2C4-4D78FB26056C}"/>
              </a:ext>
            </a:extLst>
          </p:cNvPr>
          <p:cNvCxnSpPr/>
          <p:nvPr/>
        </p:nvCxnSpPr>
        <p:spPr>
          <a:xfrm>
            <a:off x="973443" y="1616562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EE5BE836-2F6E-4A05-AE26-00F9DB06B3C6}"/>
              </a:ext>
            </a:extLst>
          </p:cNvPr>
          <p:cNvCxnSpPr/>
          <p:nvPr/>
        </p:nvCxnSpPr>
        <p:spPr>
          <a:xfrm>
            <a:off x="626544" y="2036267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757DAF47-F677-4F89-A821-6FF5D51EA624}"/>
              </a:ext>
            </a:extLst>
          </p:cNvPr>
          <p:cNvSpPr/>
          <p:nvPr/>
        </p:nvSpPr>
        <p:spPr>
          <a:xfrm>
            <a:off x="123972" y="3101544"/>
            <a:ext cx="8862738" cy="12851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15EE6AB5-F254-42D4-A828-A1201108187C}"/>
              </a:ext>
            </a:extLst>
          </p:cNvPr>
          <p:cNvCxnSpPr>
            <a:cxnSpLocks/>
          </p:cNvCxnSpPr>
          <p:nvPr/>
        </p:nvCxnSpPr>
        <p:spPr>
          <a:xfrm flipH="1">
            <a:off x="7900346" y="1162250"/>
            <a:ext cx="696940" cy="843338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4B8855BA-1B4F-45B4-86BF-84B850B44E64}"/>
              </a:ext>
            </a:extLst>
          </p:cNvPr>
          <p:cNvCxnSpPr>
            <a:cxnSpLocks/>
          </p:cNvCxnSpPr>
          <p:nvPr/>
        </p:nvCxnSpPr>
        <p:spPr>
          <a:xfrm flipH="1">
            <a:off x="8349827" y="1954437"/>
            <a:ext cx="1904" cy="25278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AC485197-14CF-460D-8D39-0D11E7084C34}"/>
              </a:ext>
            </a:extLst>
          </p:cNvPr>
          <p:cNvCxnSpPr>
            <a:cxnSpLocks/>
          </p:cNvCxnSpPr>
          <p:nvPr/>
        </p:nvCxnSpPr>
        <p:spPr>
          <a:xfrm flipH="1">
            <a:off x="8380383" y="1603869"/>
            <a:ext cx="1912" cy="25386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云形 167">
            <a:extLst>
              <a:ext uri="{FF2B5EF4-FFF2-40B4-BE49-F238E27FC236}">
                <a16:creationId xmlns:a16="http://schemas.microsoft.com/office/drawing/2014/main" id="{670BB221-2D03-40AC-ADEF-8C79A7BC5E89}"/>
              </a:ext>
            </a:extLst>
          </p:cNvPr>
          <p:cNvSpPr/>
          <p:nvPr/>
        </p:nvSpPr>
        <p:spPr>
          <a:xfrm>
            <a:off x="1075838" y="3436959"/>
            <a:ext cx="1685266" cy="78909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9" name="云形 168">
            <a:extLst>
              <a:ext uri="{FF2B5EF4-FFF2-40B4-BE49-F238E27FC236}">
                <a16:creationId xmlns:a16="http://schemas.microsoft.com/office/drawing/2014/main" id="{65E2FF0D-2D0D-47BF-89CE-6328D6696682}"/>
              </a:ext>
            </a:extLst>
          </p:cNvPr>
          <p:cNvSpPr/>
          <p:nvPr/>
        </p:nvSpPr>
        <p:spPr>
          <a:xfrm>
            <a:off x="3076747" y="2880812"/>
            <a:ext cx="1303147" cy="643534"/>
          </a:xfrm>
          <a:prstGeom prst="cloud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70" name="云形 169">
            <a:extLst>
              <a:ext uri="{FF2B5EF4-FFF2-40B4-BE49-F238E27FC236}">
                <a16:creationId xmlns:a16="http://schemas.microsoft.com/office/drawing/2014/main" id="{2B122B94-0200-4C30-9454-18FF7D9A6B01}"/>
              </a:ext>
            </a:extLst>
          </p:cNvPr>
          <p:cNvSpPr/>
          <p:nvPr/>
        </p:nvSpPr>
        <p:spPr>
          <a:xfrm>
            <a:off x="3657240" y="3771421"/>
            <a:ext cx="1239036" cy="662537"/>
          </a:xfrm>
          <a:prstGeom prst="cloud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0F8DEFC-9F3C-4F54-98CA-3784D7B17D06}"/>
              </a:ext>
            </a:extLst>
          </p:cNvPr>
          <p:cNvCxnSpPr>
            <a:cxnSpLocks/>
          </p:cNvCxnSpPr>
          <p:nvPr/>
        </p:nvCxnSpPr>
        <p:spPr>
          <a:xfrm>
            <a:off x="2673926" y="4042371"/>
            <a:ext cx="1051399" cy="75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17B0FED6-6A63-4131-8CD5-3EB0BCBFA4E1}"/>
              </a:ext>
            </a:extLst>
          </p:cNvPr>
          <p:cNvCxnSpPr>
            <a:cxnSpLocks/>
          </p:cNvCxnSpPr>
          <p:nvPr/>
        </p:nvCxnSpPr>
        <p:spPr>
          <a:xfrm>
            <a:off x="3371353" y="3319788"/>
            <a:ext cx="419041" cy="626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13CF4891-028A-410E-9A19-40D0FDF32D76}"/>
              </a:ext>
            </a:extLst>
          </p:cNvPr>
          <p:cNvCxnSpPr>
            <a:cxnSpLocks/>
          </p:cNvCxnSpPr>
          <p:nvPr/>
        </p:nvCxnSpPr>
        <p:spPr>
          <a:xfrm flipV="1">
            <a:off x="3861846" y="3035531"/>
            <a:ext cx="455830" cy="33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233CCFDF-9053-4B31-B11D-FDBD0731E8CA}"/>
              </a:ext>
            </a:extLst>
          </p:cNvPr>
          <p:cNvCxnSpPr>
            <a:cxnSpLocks/>
          </p:cNvCxnSpPr>
          <p:nvPr/>
        </p:nvCxnSpPr>
        <p:spPr>
          <a:xfrm>
            <a:off x="3431797" y="2967043"/>
            <a:ext cx="377464" cy="327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FAB1B8C8-BEA2-4665-A954-8C1F25A5F963}"/>
              </a:ext>
            </a:extLst>
          </p:cNvPr>
          <p:cNvCxnSpPr>
            <a:cxnSpLocks/>
          </p:cNvCxnSpPr>
          <p:nvPr/>
        </p:nvCxnSpPr>
        <p:spPr>
          <a:xfrm flipV="1">
            <a:off x="4310370" y="4003184"/>
            <a:ext cx="518429" cy="3627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2C987B0F-E2C7-404B-A37E-ECE9F4B52134}"/>
              </a:ext>
            </a:extLst>
          </p:cNvPr>
          <p:cNvCxnSpPr>
            <a:cxnSpLocks/>
          </p:cNvCxnSpPr>
          <p:nvPr/>
        </p:nvCxnSpPr>
        <p:spPr>
          <a:xfrm flipH="1" flipV="1">
            <a:off x="4339934" y="3053826"/>
            <a:ext cx="1195476" cy="246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0D8F59B7-11FA-4431-89EE-54942D83DE45}"/>
              </a:ext>
            </a:extLst>
          </p:cNvPr>
          <p:cNvCxnSpPr>
            <a:cxnSpLocks/>
          </p:cNvCxnSpPr>
          <p:nvPr/>
        </p:nvCxnSpPr>
        <p:spPr>
          <a:xfrm>
            <a:off x="3790994" y="4098681"/>
            <a:ext cx="456827" cy="274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0C993F33-D431-4F2F-8CC1-0ACA0F7DBA36}"/>
              </a:ext>
            </a:extLst>
          </p:cNvPr>
          <p:cNvCxnSpPr>
            <a:cxnSpLocks/>
          </p:cNvCxnSpPr>
          <p:nvPr/>
        </p:nvCxnSpPr>
        <p:spPr>
          <a:xfrm flipH="1">
            <a:off x="4878090" y="3665313"/>
            <a:ext cx="720709" cy="354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9" name="图片 178">
            <a:extLst>
              <a:ext uri="{FF2B5EF4-FFF2-40B4-BE49-F238E27FC236}">
                <a16:creationId xmlns:a16="http://schemas.microsoft.com/office/drawing/2014/main" id="{72D421F1-F11B-45D5-B76F-8ED666ACC7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4090174" y="4015299"/>
            <a:ext cx="362196" cy="427163"/>
          </a:xfrm>
          <a:prstGeom prst="rect">
            <a:avLst/>
          </a:prstGeom>
        </p:spPr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0C7F23BE-3FBF-4A02-AB6C-7A9E882184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3700682" y="3118103"/>
            <a:ext cx="362196" cy="427163"/>
          </a:xfrm>
          <a:prstGeom prst="rect">
            <a:avLst/>
          </a:prstGeom>
        </p:spPr>
      </p:pic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F58D088-4F6C-431A-99C6-AE33F04DC1D0}"/>
              </a:ext>
            </a:extLst>
          </p:cNvPr>
          <p:cNvCxnSpPr>
            <a:cxnSpLocks/>
          </p:cNvCxnSpPr>
          <p:nvPr/>
        </p:nvCxnSpPr>
        <p:spPr>
          <a:xfrm flipH="1">
            <a:off x="647287" y="1162044"/>
            <a:ext cx="700237" cy="84732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3E6F9799-D19A-4CD7-BA12-B1A7777E2372}"/>
              </a:ext>
            </a:extLst>
          </p:cNvPr>
          <p:cNvCxnSpPr>
            <a:cxnSpLocks/>
          </p:cNvCxnSpPr>
          <p:nvPr/>
        </p:nvCxnSpPr>
        <p:spPr>
          <a:xfrm flipH="1">
            <a:off x="1540263" y="1155653"/>
            <a:ext cx="705518" cy="85372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F5EB34DE-1D13-4CFB-BBC8-CA154641C647}"/>
              </a:ext>
            </a:extLst>
          </p:cNvPr>
          <p:cNvCxnSpPr>
            <a:cxnSpLocks/>
          </p:cNvCxnSpPr>
          <p:nvPr/>
        </p:nvCxnSpPr>
        <p:spPr>
          <a:xfrm flipH="1">
            <a:off x="3330784" y="1168019"/>
            <a:ext cx="695299" cy="841354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8A012DFB-F8C4-446D-8FC2-3270C1A92F60}"/>
              </a:ext>
            </a:extLst>
          </p:cNvPr>
          <p:cNvCxnSpPr>
            <a:cxnSpLocks/>
          </p:cNvCxnSpPr>
          <p:nvPr/>
        </p:nvCxnSpPr>
        <p:spPr>
          <a:xfrm flipH="1">
            <a:off x="4276181" y="1150156"/>
            <a:ext cx="688893" cy="859217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3E3FC0B6-602A-4F4F-BB48-6D999233E5D7}"/>
              </a:ext>
            </a:extLst>
          </p:cNvPr>
          <p:cNvCxnSpPr>
            <a:cxnSpLocks/>
          </p:cNvCxnSpPr>
          <p:nvPr/>
        </p:nvCxnSpPr>
        <p:spPr>
          <a:xfrm flipH="1">
            <a:off x="8705693" y="1196629"/>
            <a:ext cx="1903" cy="25242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C2CC0465-9B3C-4B9C-B46B-CB090CF0335C}"/>
              </a:ext>
            </a:extLst>
          </p:cNvPr>
          <p:cNvCxnSpPr>
            <a:cxnSpLocks/>
          </p:cNvCxnSpPr>
          <p:nvPr/>
        </p:nvCxnSpPr>
        <p:spPr>
          <a:xfrm flipH="1">
            <a:off x="2449069" y="1168019"/>
            <a:ext cx="695299" cy="841354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图片 210">
            <a:extLst>
              <a:ext uri="{FF2B5EF4-FFF2-40B4-BE49-F238E27FC236}">
                <a16:creationId xmlns:a16="http://schemas.microsoft.com/office/drawing/2014/main" id="{CB3C4DA9-6D6C-40C2-B9A9-E51C26EA5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4147" y="1014746"/>
            <a:ext cx="270820" cy="270820"/>
          </a:xfrm>
          <a:prstGeom prst="rect">
            <a:avLst/>
          </a:prstGeom>
        </p:spPr>
      </p:pic>
      <p:pic>
        <p:nvPicPr>
          <p:cNvPr id="212" name="图片 211">
            <a:extLst>
              <a:ext uri="{FF2B5EF4-FFF2-40B4-BE49-F238E27FC236}">
                <a16:creationId xmlns:a16="http://schemas.microsoft.com/office/drawing/2014/main" id="{49A2E4AE-470C-43FE-8B16-B0A3F5F71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962" y="1434107"/>
            <a:ext cx="270820" cy="270820"/>
          </a:xfrm>
          <a:prstGeom prst="rect">
            <a:avLst/>
          </a:prstGeom>
        </p:spPr>
      </p:pic>
      <p:pic>
        <p:nvPicPr>
          <p:cNvPr id="213" name="图片 212">
            <a:extLst>
              <a:ext uri="{FF2B5EF4-FFF2-40B4-BE49-F238E27FC236}">
                <a16:creationId xmlns:a16="http://schemas.microsoft.com/office/drawing/2014/main" id="{FC0D0BA8-B357-4FC4-A055-A222585E7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761" y="1857691"/>
            <a:ext cx="270820" cy="270820"/>
          </a:xfrm>
          <a:prstGeom prst="rect">
            <a:avLst/>
          </a:prstGeom>
        </p:spPr>
      </p:pic>
      <p:pic>
        <p:nvPicPr>
          <p:cNvPr id="214" name="图片 213">
            <a:extLst>
              <a:ext uri="{FF2B5EF4-FFF2-40B4-BE49-F238E27FC236}">
                <a16:creationId xmlns:a16="http://schemas.microsoft.com/office/drawing/2014/main" id="{B330BA27-10F8-4367-A91A-3684996A1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3067" y="1014746"/>
            <a:ext cx="270820" cy="270820"/>
          </a:xfrm>
          <a:prstGeom prst="rect">
            <a:avLst/>
          </a:prstGeom>
        </p:spPr>
      </p:pic>
      <p:pic>
        <p:nvPicPr>
          <p:cNvPr id="215" name="图片 214">
            <a:extLst>
              <a:ext uri="{FF2B5EF4-FFF2-40B4-BE49-F238E27FC236}">
                <a16:creationId xmlns:a16="http://schemas.microsoft.com/office/drawing/2014/main" id="{CE0C835D-0F70-400A-B8DB-511E8C648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8882" y="1434107"/>
            <a:ext cx="270820" cy="270820"/>
          </a:xfrm>
          <a:prstGeom prst="rect">
            <a:avLst/>
          </a:prstGeom>
        </p:spPr>
      </p:pic>
      <p:pic>
        <p:nvPicPr>
          <p:cNvPr id="216" name="图片 215">
            <a:extLst>
              <a:ext uri="{FF2B5EF4-FFF2-40B4-BE49-F238E27FC236}">
                <a16:creationId xmlns:a16="http://schemas.microsoft.com/office/drawing/2014/main" id="{BEDBAB43-D653-4E1A-8FD8-C8A337B9F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2681" y="1857691"/>
            <a:ext cx="270820" cy="270820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CBE41B13-892C-4B47-A6B1-5553C8022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6919" y="1014746"/>
            <a:ext cx="270820" cy="270820"/>
          </a:xfrm>
          <a:prstGeom prst="rect">
            <a:avLst/>
          </a:prstGeom>
        </p:spPr>
      </p:pic>
      <p:pic>
        <p:nvPicPr>
          <p:cNvPr id="218" name="图片 217">
            <a:extLst>
              <a:ext uri="{FF2B5EF4-FFF2-40B4-BE49-F238E27FC236}">
                <a16:creationId xmlns:a16="http://schemas.microsoft.com/office/drawing/2014/main" id="{73CEBAA3-C3F9-4365-AACD-12A69B652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2734" y="1434107"/>
            <a:ext cx="270820" cy="270820"/>
          </a:xfrm>
          <a:prstGeom prst="rect">
            <a:avLst/>
          </a:prstGeom>
        </p:spPr>
      </p:pic>
      <p:pic>
        <p:nvPicPr>
          <p:cNvPr id="219" name="图片 218">
            <a:extLst>
              <a:ext uri="{FF2B5EF4-FFF2-40B4-BE49-F238E27FC236}">
                <a16:creationId xmlns:a16="http://schemas.microsoft.com/office/drawing/2014/main" id="{E2A4E922-91F3-4C4A-9B26-999EC4190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533" y="1857691"/>
            <a:ext cx="270820" cy="270820"/>
          </a:xfrm>
          <a:prstGeom prst="rect">
            <a:avLst/>
          </a:prstGeom>
        </p:spPr>
      </p:pic>
      <p:pic>
        <p:nvPicPr>
          <p:cNvPr id="220" name="图片 219">
            <a:extLst>
              <a:ext uri="{FF2B5EF4-FFF2-40B4-BE49-F238E27FC236}">
                <a16:creationId xmlns:a16="http://schemas.microsoft.com/office/drawing/2014/main" id="{6893AE56-1000-4467-B121-0DD33DD73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2626" y="1014746"/>
            <a:ext cx="270820" cy="270820"/>
          </a:xfrm>
          <a:prstGeom prst="rect">
            <a:avLst/>
          </a:prstGeom>
        </p:spPr>
      </p:pic>
      <p:pic>
        <p:nvPicPr>
          <p:cNvPr id="221" name="图片 220">
            <a:extLst>
              <a:ext uri="{FF2B5EF4-FFF2-40B4-BE49-F238E27FC236}">
                <a16:creationId xmlns:a16="http://schemas.microsoft.com/office/drawing/2014/main" id="{850AE5D4-1D9C-424D-BCED-4326E7A5B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8441" y="1434107"/>
            <a:ext cx="270820" cy="270820"/>
          </a:xfrm>
          <a:prstGeom prst="rect">
            <a:avLst/>
          </a:prstGeom>
        </p:spPr>
      </p:pic>
      <p:pic>
        <p:nvPicPr>
          <p:cNvPr id="222" name="图片 221">
            <a:extLst>
              <a:ext uri="{FF2B5EF4-FFF2-40B4-BE49-F238E27FC236}">
                <a16:creationId xmlns:a16="http://schemas.microsoft.com/office/drawing/2014/main" id="{C80D2B51-9C9F-4B28-A7A0-4BA8E59C1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2240" y="1857691"/>
            <a:ext cx="270820" cy="270820"/>
          </a:xfrm>
          <a:prstGeom prst="rect">
            <a:avLst/>
          </a:prstGeom>
        </p:spPr>
      </p:pic>
      <p:pic>
        <p:nvPicPr>
          <p:cNvPr id="223" name="图片 222">
            <a:extLst>
              <a:ext uri="{FF2B5EF4-FFF2-40B4-BE49-F238E27FC236}">
                <a16:creationId xmlns:a16="http://schemas.microsoft.com/office/drawing/2014/main" id="{7D675E66-2501-499C-B8AF-F0763C858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664" y="1014746"/>
            <a:ext cx="270820" cy="270820"/>
          </a:xfrm>
          <a:prstGeom prst="rect">
            <a:avLst/>
          </a:prstGeom>
        </p:spPr>
      </p:pic>
      <p:pic>
        <p:nvPicPr>
          <p:cNvPr id="224" name="图片 223">
            <a:extLst>
              <a:ext uri="{FF2B5EF4-FFF2-40B4-BE49-F238E27FC236}">
                <a16:creationId xmlns:a16="http://schemas.microsoft.com/office/drawing/2014/main" id="{5C32D7FD-ED43-4236-97CC-3469C58CC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5478" y="1434107"/>
            <a:ext cx="270820" cy="270820"/>
          </a:xfrm>
          <a:prstGeom prst="rect">
            <a:avLst/>
          </a:prstGeom>
        </p:spPr>
      </p:pic>
      <p:pic>
        <p:nvPicPr>
          <p:cNvPr id="225" name="图片 224">
            <a:extLst>
              <a:ext uri="{FF2B5EF4-FFF2-40B4-BE49-F238E27FC236}">
                <a16:creationId xmlns:a16="http://schemas.microsoft.com/office/drawing/2014/main" id="{0E2401B8-89A0-4620-81CD-F5BB30172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278" y="1857691"/>
            <a:ext cx="270820" cy="270820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F4A76B06-2D42-492D-BAD7-F9F29610C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9115" y="2413754"/>
            <a:ext cx="654784" cy="65478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9899260-97BB-4EBD-BBEB-020FACEC4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545" y="3865251"/>
            <a:ext cx="398483" cy="298860"/>
          </a:xfrm>
          <a:prstGeom prst="rect">
            <a:avLst/>
          </a:prstGeom>
        </p:spPr>
      </p:pic>
      <p:pic>
        <p:nvPicPr>
          <p:cNvPr id="232" name="图片 231">
            <a:extLst>
              <a:ext uri="{FF2B5EF4-FFF2-40B4-BE49-F238E27FC236}">
                <a16:creationId xmlns:a16="http://schemas.microsoft.com/office/drawing/2014/main" id="{FF9B9DBD-DAD1-46B8-9B92-7CD5302A9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5010" y="2879780"/>
            <a:ext cx="398483" cy="298860"/>
          </a:xfrm>
          <a:prstGeom prst="rect">
            <a:avLst/>
          </a:prstGeom>
        </p:spPr>
      </p:pic>
      <p:pic>
        <p:nvPicPr>
          <p:cNvPr id="233" name="图片 232">
            <a:extLst>
              <a:ext uri="{FF2B5EF4-FFF2-40B4-BE49-F238E27FC236}">
                <a16:creationId xmlns:a16="http://schemas.microsoft.com/office/drawing/2014/main" id="{9ACA2C6A-5148-409D-BDC9-8130BC6E0D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697" y="3963774"/>
            <a:ext cx="398483" cy="298860"/>
          </a:xfrm>
          <a:prstGeom prst="rect">
            <a:avLst/>
          </a:prstGeom>
        </p:spPr>
      </p:pic>
      <p:sp>
        <p:nvSpPr>
          <p:cNvPr id="234" name="文本框 233">
            <a:extLst>
              <a:ext uri="{FF2B5EF4-FFF2-40B4-BE49-F238E27FC236}">
                <a16:creationId xmlns:a16="http://schemas.microsoft.com/office/drawing/2014/main" id="{9684BB75-7F3A-405D-A838-B3744528DAC0}"/>
              </a:ext>
            </a:extLst>
          </p:cNvPr>
          <p:cNvSpPr txBox="1"/>
          <p:nvPr/>
        </p:nvSpPr>
        <p:spPr>
          <a:xfrm>
            <a:off x="1208345" y="3920914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AS1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CF672BAD-9DC5-455F-94EB-A39E7CCE9A84}"/>
              </a:ext>
            </a:extLst>
          </p:cNvPr>
          <p:cNvSpPr txBox="1"/>
          <p:nvPr/>
        </p:nvSpPr>
        <p:spPr>
          <a:xfrm>
            <a:off x="3609488" y="2840130"/>
            <a:ext cx="504959" cy="2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AS2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D010F471-FC91-4F87-93D8-998646BF594E}"/>
              </a:ext>
            </a:extLst>
          </p:cNvPr>
          <p:cNvSpPr txBox="1"/>
          <p:nvPr/>
        </p:nvSpPr>
        <p:spPr>
          <a:xfrm>
            <a:off x="4037702" y="3750213"/>
            <a:ext cx="504959" cy="2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AS3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68146089-BF7F-4468-8994-B0E4878E5E14}"/>
              </a:ext>
            </a:extLst>
          </p:cNvPr>
          <p:cNvSpPr txBox="1"/>
          <p:nvPr/>
        </p:nvSpPr>
        <p:spPr>
          <a:xfrm>
            <a:off x="879594" y="2357672"/>
            <a:ext cx="846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SG-PID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云形 238">
            <a:extLst>
              <a:ext uri="{FF2B5EF4-FFF2-40B4-BE49-F238E27FC236}">
                <a16:creationId xmlns:a16="http://schemas.microsoft.com/office/drawing/2014/main" id="{7870F896-8C1C-49DD-9253-5DCFB9342560}"/>
              </a:ext>
            </a:extLst>
          </p:cNvPr>
          <p:cNvSpPr/>
          <p:nvPr/>
        </p:nvSpPr>
        <p:spPr>
          <a:xfrm>
            <a:off x="5328073" y="3103124"/>
            <a:ext cx="1469352" cy="795823"/>
          </a:xfrm>
          <a:prstGeom prst="cloud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7B9C6E66-5269-4C9F-AD54-9E4BC1A08AD9}"/>
              </a:ext>
            </a:extLst>
          </p:cNvPr>
          <p:cNvCxnSpPr>
            <a:cxnSpLocks/>
          </p:cNvCxnSpPr>
          <p:nvPr/>
        </p:nvCxnSpPr>
        <p:spPr>
          <a:xfrm flipH="1">
            <a:off x="5525119" y="3354321"/>
            <a:ext cx="530396" cy="362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7A7EA285-C9D7-43CF-B223-BD08DC30A8C7}"/>
              </a:ext>
            </a:extLst>
          </p:cNvPr>
          <p:cNvCxnSpPr>
            <a:cxnSpLocks/>
          </p:cNvCxnSpPr>
          <p:nvPr/>
        </p:nvCxnSpPr>
        <p:spPr>
          <a:xfrm flipH="1">
            <a:off x="6117933" y="3194097"/>
            <a:ext cx="391569" cy="131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8C1B821D-013D-47F1-BD84-DB7D0901CAAF}"/>
              </a:ext>
            </a:extLst>
          </p:cNvPr>
          <p:cNvSpPr txBox="1"/>
          <p:nvPr/>
        </p:nvSpPr>
        <p:spPr>
          <a:xfrm>
            <a:off x="6344872" y="3186188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AS4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" name="图片 244">
            <a:extLst>
              <a:ext uri="{FF2B5EF4-FFF2-40B4-BE49-F238E27FC236}">
                <a16:creationId xmlns:a16="http://schemas.microsoft.com/office/drawing/2014/main" id="{C0578989-5EFF-45BB-9EF2-5594477C0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5917" y="3509111"/>
            <a:ext cx="398483" cy="298860"/>
          </a:xfrm>
          <a:prstGeom prst="rect">
            <a:avLst/>
          </a:prstGeom>
        </p:spPr>
      </p:pic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430ACCA3-11F7-4B1F-B6F7-A4617F3C806C}"/>
              </a:ext>
            </a:extLst>
          </p:cNvPr>
          <p:cNvCxnSpPr>
            <a:cxnSpLocks/>
          </p:cNvCxnSpPr>
          <p:nvPr/>
        </p:nvCxnSpPr>
        <p:spPr>
          <a:xfrm flipH="1">
            <a:off x="5184510" y="1155653"/>
            <a:ext cx="705518" cy="85372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3" name="图片 262">
            <a:extLst>
              <a:ext uri="{FF2B5EF4-FFF2-40B4-BE49-F238E27FC236}">
                <a16:creationId xmlns:a16="http://schemas.microsoft.com/office/drawing/2014/main" id="{347C2317-8A2B-46B1-8D38-ED9C3C262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7993" y="1014746"/>
            <a:ext cx="270820" cy="270820"/>
          </a:xfrm>
          <a:prstGeom prst="rect">
            <a:avLst/>
          </a:prstGeom>
        </p:spPr>
      </p:pic>
      <p:pic>
        <p:nvPicPr>
          <p:cNvPr id="264" name="图片 263">
            <a:extLst>
              <a:ext uri="{FF2B5EF4-FFF2-40B4-BE49-F238E27FC236}">
                <a16:creationId xmlns:a16="http://schemas.microsoft.com/office/drawing/2014/main" id="{0672E301-375F-45F7-BCA0-5CBE3220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807" y="1434107"/>
            <a:ext cx="270820" cy="270820"/>
          </a:xfrm>
          <a:prstGeom prst="rect">
            <a:avLst/>
          </a:prstGeom>
        </p:spPr>
      </p:pic>
      <p:pic>
        <p:nvPicPr>
          <p:cNvPr id="265" name="图片 264">
            <a:extLst>
              <a:ext uri="{FF2B5EF4-FFF2-40B4-BE49-F238E27FC236}">
                <a16:creationId xmlns:a16="http://schemas.microsoft.com/office/drawing/2014/main" id="{5D5C10CF-153F-4268-9561-BF8225439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7607" y="1857691"/>
            <a:ext cx="270820" cy="270820"/>
          </a:xfrm>
          <a:prstGeom prst="rect">
            <a:avLst/>
          </a:prstGeom>
        </p:spPr>
      </p:pic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ACBB6E36-C2ED-40CF-8C32-4DD6B8E2FC0C}"/>
              </a:ext>
            </a:extLst>
          </p:cNvPr>
          <p:cNvCxnSpPr>
            <a:cxnSpLocks/>
          </p:cNvCxnSpPr>
          <p:nvPr/>
        </p:nvCxnSpPr>
        <p:spPr>
          <a:xfrm flipH="1">
            <a:off x="6111105" y="1181362"/>
            <a:ext cx="682044" cy="825313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图片 268">
            <a:extLst>
              <a:ext uri="{FF2B5EF4-FFF2-40B4-BE49-F238E27FC236}">
                <a16:creationId xmlns:a16="http://schemas.microsoft.com/office/drawing/2014/main" id="{744CDF4C-F9D2-4ABE-B875-96336A2D0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2359" y="1014746"/>
            <a:ext cx="270820" cy="270820"/>
          </a:xfrm>
          <a:prstGeom prst="rect">
            <a:avLst/>
          </a:prstGeom>
        </p:spPr>
      </p:pic>
      <p:pic>
        <p:nvPicPr>
          <p:cNvPr id="270" name="图片 269">
            <a:extLst>
              <a:ext uri="{FF2B5EF4-FFF2-40B4-BE49-F238E27FC236}">
                <a16:creationId xmlns:a16="http://schemas.microsoft.com/office/drawing/2014/main" id="{70160282-B0CA-4BDF-B974-97F3618F5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173" y="1434107"/>
            <a:ext cx="270820" cy="270820"/>
          </a:xfrm>
          <a:prstGeom prst="rect">
            <a:avLst/>
          </a:prstGeom>
        </p:spPr>
      </p:pic>
      <p:pic>
        <p:nvPicPr>
          <p:cNvPr id="271" name="图片 270">
            <a:extLst>
              <a:ext uri="{FF2B5EF4-FFF2-40B4-BE49-F238E27FC236}">
                <a16:creationId xmlns:a16="http://schemas.microsoft.com/office/drawing/2014/main" id="{3685B298-8080-4EE9-B723-3A6261ADA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1973" y="1857691"/>
            <a:ext cx="270820" cy="270820"/>
          </a:xfrm>
          <a:prstGeom prst="rect">
            <a:avLst/>
          </a:prstGeom>
        </p:spPr>
      </p:pic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D0AED500-0DA5-4797-8EF2-BD603C5104CF}"/>
              </a:ext>
            </a:extLst>
          </p:cNvPr>
          <p:cNvCxnSpPr>
            <a:cxnSpLocks/>
          </p:cNvCxnSpPr>
          <p:nvPr/>
        </p:nvCxnSpPr>
        <p:spPr>
          <a:xfrm flipH="1">
            <a:off x="7062817" y="1190447"/>
            <a:ext cx="673638" cy="815141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3" name="图片 272">
            <a:extLst>
              <a:ext uri="{FF2B5EF4-FFF2-40B4-BE49-F238E27FC236}">
                <a16:creationId xmlns:a16="http://schemas.microsoft.com/office/drawing/2014/main" id="{E94CCAC2-80DF-4064-8A2E-1F65BC813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3173" y="1014746"/>
            <a:ext cx="270820" cy="270820"/>
          </a:xfrm>
          <a:prstGeom prst="rect">
            <a:avLst/>
          </a:prstGeom>
        </p:spPr>
      </p:pic>
      <p:pic>
        <p:nvPicPr>
          <p:cNvPr id="274" name="图片 273">
            <a:extLst>
              <a:ext uri="{FF2B5EF4-FFF2-40B4-BE49-F238E27FC236}">
                <a16:creationId xmlns:a16="http://schemas.microsoft.com/office/drawing/2014/main" id="{793855C1-CC51-4DDC-8B7D-9016FF746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8987" y="1434107"/>
            <a:ext cx="270820" cy="270820"/>
          </a:xfrm>
          <a:prstGeom prst="rect">
            <a:avLst/>
          </a:prstGeom>
        </p:spPr>
      </p:pic>
      <p:pic>
        <p:nvPicPr>
          <p:cNvPr id="275" name="图片 274">
            <a:extLst>
              <a:ext uri="{FF2B5EF4-FFF2-40B4-BE49-F238E27FC236}">
                <a16:creationId xmlns:a16="http://schemas.microsoft.com/office/drawing/2014/main" id="{623663BB-631E-472B-90CA-4A9EC02C3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2787" y="1857691"/>
            <a:ext cx="270820" cy="270820"/>
          </a:xfrm>
          <a:prstGeom prst="rect">
            <a:avLst/>
          </a:prstGeom>
        </p:spPr>
      </p:pic>
      <p:pic>
        <p:nvPicPr>
          <p:cNvPr id="276" name="图片 275">
            <a:extLst>
              <a:ext uri="{FF2B5EF4-FFF2-40B4-BE49-F238E27FC236}">
                <a16:creationId xmlns:a16="http://schemas.microsoft.com/office/drawing/2014/main" id="{998EC5B1-EF8A-4CC3-84CD-CE667DE52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4701" y="1014746"/>
            <a:ext cx="270820" cy="270820"/>
          </a:xfrm>
          <a:prstGeom prst="rect">
            <a:avLst/>
          </a:prstGeom>
        </p:spPr>
      </p:pic>
      <p:pic>
        <p:nvPicPr>
          <p:cNvPr id="277" name="图片 276">
            <a:extLst>
              <a:ext uri="{FF2B5EF4-FFF2-40B4-BE49-F238E27FC236}">
                <a16:creationId xmlns:a16="http://schemas.microsoft.com/office/drawing/2014/main" id="{11B45C82-0997-433C-95DA-B24AB0DE3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515" y="1434107"/>
            <a:ext cx="270820" cy="270820"/>
          </a:xfrm>
          <a:prstGeom prst="rect">
            <a:avLst/>
          </a:prstGeom>
        </p:spPr>
      </p:pic>
      <p:pic>
        <p:nvPicPr>
          <p:cNvPr id="278" name="图片 277">
            <a:extLst>
              <a:ext uri="{FF2B5EF4-FFF2-40B4-BE49-F238E27FC236}">
                <a16:creationId xmlns:a16="http://schemas.microsoft.com/office/drawing/2014/main" id="{E699DA76-F016-4A35-93D0-2A57AF02D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315" y="1857691"/>
            <a:ext cx="270820" cy="270820"/>
          </a:xfrm>
          <a:prstGeom prst="rect">
            <a:avLst/>
          </a:prstGeom>
        </p:spPr>
      </p:pic>
      <p:sp>
        <p:nvSpPr>
          <p:cNvPr id="279" name="文本框 278">
            <a:extLst>
              <a:ext uri="{FF2B5EF4-FFF2-40B4-BE49-F238E27FC236}">
                <a16:creationId xmlns:a16="http://schemas.microsoft.com/office/drawing/2014/main" id="{A3D3B216-240F-475B-AE60-0B553EF44DAE}"/>
              </a:ext>
            </a:extLst>
          </p:cNvPr>
          <p:cNvSpPr txBox="1"/>
          <p:nvPr/>
        </p:nvSpPr>
        <p:spPr>
          <a:xfrm>
            <a:off x="2916812" y="2207115"/>
            <a:ext cx="907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SG-PID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F25938FB-19EA-4BAC-9C02-9AAE7EC472CB}"/>
              </a:ext>
            </a:extLst>
          </p:cNvPr>
          <p:cNvSpPr txBox="1"/>
          <p:nvPr/>
        </p:nvSpPr>
        <p:spPr>
          <a:xfrm>
            <a:off x="5518674" y="2289343"/>
            <a:ext cx="886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SG-PID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3DE5FE4A-7CE5-4A86-95CA-50E2DD08AC05}"/>
              </a:ext>
            </a:extLst>
          </p:cNvPr>
          <p:cNvCxnSpPr>
            <a:cxnSpLocks/>
          </p:cNvCxnSpPr>
          <p:nvPr/>
        </p:nvCxnSpPr>
        <p:spPr>
          <a:xfrm flipV="1">
            <a:off x="2051797" y="3928526"/>
            <a:ext cx="603336" cy="137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直接连接符 298">
            <a:extLst>
              <a:ext uri="{FF2B5EF4-FFF2-40B4-BE49-F238E27FC236}">
                <a16:creationId xmlns:a16="http://schemas.microsoft.com/office/drawing/2014/main" id="{53A52B37-F90A-4D6A-83C8-14F9A644FBF7}"/>
              </a:ext>
            </a:extLst>
          </p:cNvPr>
          <p:cNvCxnSpPr>
            <a:cxnSpLocks/>
          </p:cNvCxnSpPr>
          <p:nvPr/>
        </p:nvCxnSpPr>
        <p:spPr>
          <a:xfrm flipV="1">
            <a:off x="1960996" y="3506660"/>
            <a:ext cx="146210" cy="348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FA06D5FD-A27C-45EA-9133-5121FFD1547F}"/>
              </a:ext>
            </a:extLst>
          </p:cNvPr>
          <p:cNvCxnSpPr>
            <a:cxnSpLocks/>
          </p:cNvCxnSpPr>
          <p:nvPr/>
        </p:nvCxnSpPr>
        <p:spPr>
          <a:xfrm flipH="1" flipV="1">
            <a:off x="1344150" y="3761741"/>
            <a:ext cx="529057" cy="23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1" name="图片 300">
            <a:extLst>
              <a:ext uri="{FF2B5EF4-FFF2-40B4-BE49-F238E27FC236}">
                <a16:creationId xmlns:a16="http://schemas.microsoft.com/office/drawing/2014/main" id="{80ED8558-EFC2-4C1B-BB03-2F84C8704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2823" y="3850217"/>
            <a:ext cx="398483" cy="298860"/>
          </a:xfrm>
          <a:prstGeom prst="rect">
            <a:avLst/>
          </a:prstGeom>
        </p:spPr>
      </p:pic>
      <p:sp>
        <p:nvSpPr>
          <p:cNvPr id="304" name="文本框 303">
            <a:extLst>
              <a:ext uri="{FF2B5EF4-FFF2-40B4-BE49-F238E27FC236}">
                <a16:creationId xmlns:a16="http://schemas.microsoft.com/office/drawing/2014/main" id="{F9C44B92-9C59-45D1-A7DF-15C8AD0A43DD}"/>
              </a:ext>
            </a:extLst>
          </p:cNvPr>
          <p:cNvSpPr txBox="1"/>
          <p:nvPr/>
        </p:nvSpPr>
        <p:spPr>
          <a:xfrm>
            <a:off x="406691" y="1296230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AS0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38EBC0AF-048D-435C-B6B3-98630F8B5F4F}"/>
              </a:ext>
            </a:extLst>
          </p:cNvPr>
          <p:cNvSpPr txBox="1"/>
          <p:nvPr/>
        </p:nvSpPr>
        <p:spPr>
          <a:xfrm>
            <a:off x="2584743" y="3194503"/>
            <a:ext cx="55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2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1" name="文本框 310">
            <a:extLst>
              <a:ext uri="{FF2B5EF4-FFF2-40B4-BE49-F238E27FC236}">
                <a16:creationId xmlns:a16="http://schemas.microsoft.com/office/drawing/2014/main" id="{39893106-A349-4E45-8654-1B9EE1D4F442}"/>
              </a:ext>
            </a:extLst>
          </p:cNvPr>
          <p:cNvSpPr txBox="1"/>
          <p:nvPr/>
        </p:nvSpPr>
        <p:spPr>
          <a:xfrm>
            <a:off x="3000040" y="3823887"/>
            <a:ext cx="55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2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B252AD6B-D3CC-4AE0-AE3F-4806EFC42340}"/>
              </a:ext>
            </a:extLst>
          </p:cNvPr>
          <p:cNvSpPr txBox="1"/>
          <p:nvPr/>
        </p:nvSpPr>
        <p:spPr>
          <a:xfrm>
            <a:off x="4564444" y="3134579"/>
            <a:ext cx="55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2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3" name="文本框 332">
            <a:extLst>
              <a:ext uri="{FF2B5EF4-FFF2-40B4-BE49-F238E27FC236}">
                <a16:creationId xmlns:a16="http://schemas.microsoft.com/office/drawing/2014/main" id="{F446DE8A-3002-4731-BD0A-6B6743196365}"/>
              </a:ext>
            </a:extLst>
          </p:cNvPr>
          <p:cNvSpPr txBox="1"/>
          <p:nvPr/>
        </p:nvSpPr>
        <p:spPr>
          <a:xfrm>
            <a:off x="5043538" y="3841654"/>
            <a:ext cx="55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2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3289115F-80F1-48C7-B1D1-97703AFD90D9}"/>
              </a:ext>
            </a:extLst>
          </p:cNvPr>
          <p:cNvCxnSpPr>
            <a:cxnSpLocks/>
          </p:cNvCxnSpPr>
          <p:nvPr/>
        </p:nvCxnSpPr>
        <p:spPr>
          <a:xfrm flipV="1">
            <a:off x="1992679" y="3556454"/>
            <a:ext cx="505466" cy="4110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直接连接符 340">
            <a:extLst>
              <a:ext uri="{FF2B5EF4-FFF2-40B4-BE49-F238E27FC236}">
                <a16:creationId xmlns:a16="http://schemas.microsoft.com/office/drawing/2014/main" id="{311E2420-00E2-4DBC-86A0-575B1961C1F3}"/>
              </a:ext>
            </a:extLst>
          </p:cNvPr>
          <p:cNvCxnSpPr>
            <a:cxnSpLocks/>
          </p:cNvCxnSpPr>
          <p:nvPr/>
        </p:nvCxnSpPr>
        <p:spPr>
          <a:xfrm flipV="1">
            <a:off x="2569415" y="3359256"/>
            <a:ext cx="767887" cy="169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14496319-80DE-4ACD-A356-A2E6438902E0}"/>
              </a:ext>
            </a:extLst>
          </p:cNvPr>
          <p:cNvCxnSpPr>
            <a:cxnSpLocks/>
          </p:cNvCxnSpPr>
          <p:nvPr/>
        </p:nvCxnSpPr>
        <p:spPr>
          <a:xfrm flipH="1" flipV="1">
            <a:off x="5423298" y="3272274"/>
            <a:ext cx="638638" cy="53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直接连接符 342">
            <a:extLst>
              <a:ext uri="{FF2B5EF4-FFF2-40B4-BE49-F238E27FC236}">
                <a16:creationId xmlns:a16="http://schemas.microsoft.com/office/drawing/2014/main" id="{186907F2-0E22-40D5-A3AB-011E0B6EB7BE}"/>
              </a:ext>
            </a:extLst>
          </p:cNvPr>
          <p:cNvCxnSpPr>
            <a:cxnSpLocks/>
          </p:cNvCxnSpPr>
          <p:nvPr/>
        </p:nvCxnSpPr>
        <p:spPr>
          <a:xfrm flipH="1" flipV="1">
            <a:off x="6129670" y="3331007"/>
            <a:ext cx="551880" cy="19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5" name="图片 344">
            <a:extLst>
              <a:ext uri="{FF2B5EF4-FFF2-40B4-BE49-F238E27FC236}">
                <a16:creationId xmlns:a16="http://schemas.microsoft.com/office/drawing/2014/main" id="{9497810A-F0E3-4109-943C-1DF850A2AE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425" y="3401689"/>
            <a:ext cx="398483" cy="298860"/>
          </a:xfrm>
          <a:prstGeom prst="rect">
            <a:avLst/>
          </a:prstGeom>
        </p:spPr>
      </p:pic>
      <p:pic>
        <p:nvPicPr>
          <p:cNvPr id="357" name="图片 356">
            <a:extLst>
              <a:ext uri="{FF2B5EF4-FFF2-40B4-BE49-F238E27FC236}">
                <a16:creationId xmlns:a16="http://schemas.microsoft.com/office/drawing/2014/main" id="{28E8698A-676B-40D7-903E-E5643B7D2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5684" y="3169855"/>
            <a:ext cx="398483" cy="298860"/>
          </a:xfrm>
          <a:prstGeom prst="rect">
            <a:avLst/>
          </a:prstGeom>
        </p:spPr>
      </p:pic>
      <p:pic>
        <p:nvPicPr>
          <p:cNvPr id="361" name="图片 360">
            <a:extLst>
              <a:ext uri="{FF2B5EF4-FFF2-40B4-BE49-F238E27FC236}">
                <a16:creationId xmlns:a16="http://schemas.microsoft.com/office/drawing/2014/main" id="{EA310077-3AB9-448B-B900-7ED4F3A45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515" y="3138099"/>
            <a:ext cx="398483" cy="298860"/>
          </a:xfrm>
          <a:prstGeom prst="rect">
            <a:avLst/>
          </a:prstGeom>
        </p:spPr>
      </p:pic>
      <p:pic>
        <p:nvPicPr>
          <p:cNvPr id="362" name="图片 361">
            <a:extLst>
              <a:ext uri="{FF2B5EF4-FFF2-40B4-BE49-F238E27FC236}">
                <a16:creationId xmlns:a16="http://schemas.microsoft.com/office/drawing/2014/main" id="{DF77F440-9F69-49A1-823E-BAAA2E9E1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477" y="3412806"/>
            <a:ext cx="398483" cy="298860"/>
          </a:xfrm>
          <a:prstGeom prst="rect">
            <a:avLst/>
          </a:prstGeom>
        </p:spPr>
      </p:pic>
      <p:grpSp>
        <p:nvGrpSpPr>
          <p:cNvPr id="363" name="组合 362">
            <a:extLst>
              <a:ext uri="{FF2B5EF4-FFF2-40B4-BE49-F238E27FC236}">
                <a16:creationId xmlns:a16="http://schemas.microsoft.com/office/drawing/2014/main" id="{18E723B0-F10D-4F32-AED8-2BDD0166FF43}"/>
              </a:ext>
            </a:extLst>
          </p:cNvPr>
          <p:cNvGrpSpPr/>
          <p:nvPr/>
        </p:nvGrpSpPr>
        <p:grpSpPr>
          <a:xfrm rot="20592018" flipH="1">
            <a:off x="1587684" y="2113451"/>
            <a:ext cx="120952" cy="853906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364" name="闪电形 363">
              <a:extLst>
                <a:ext uri="{FF2B5EF4-FFF2-40B4-BE49-F238E27FC236}">
                  <a16:creationId xmlns:a16="http://schemas.microsoft.com/office/drawing/2014/main" id="{EE2E4F03-5E4F-43CF-B764-C27DC41BD1D4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6" name="闪电形 365">
              <a:extLst>
                <a:ext uri="{FF2B5EF4-FFF2-40B4-BE49-F238E27FC236}">
                  <a16:creationId xmlns:a16="http://schemas.microsoft.com/office/drawing/2014/main" id="{26D58ECE-4804-4BB3-B0CF-9AEBA56A9316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918E7C9B-DB41-451D-A2EB-083EBE675B60}"/>
              </a:ext>
            </a:extLst>
          </p:cNvPr>
          <p:cNvGrpSpPr/>
          <p:nvPr/>
        </p:nvGrpSpPr>
        <p:grpSpPr>
          <a:xfrm rot="21094246" flipH="1">
            <a:off x="3606596" y="1659306"/>
            <a:ext cx="115906" cy="801122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368" name="闪电形 367">
              <a:extLst>
                <a:ext uri="{FF2B5EF4-FFF2-40B4-BE49-F238E27FC236}">
                  <a16:creationId xmlns:a16="http://schemas.microsoft.com/office/drawing/2014/main" id="{B05DB62D-4AEC-4D28-9453-C0C4E2672D4C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3" name="闪电形 372">
              <a:extLst>
                <a:ext uri="{FF2B5EF4-FFF2-40B4-BE49-F238E27FC236}">
                  <a16:creationId xmlns:a16="http://schemas.microsoft.com/office/drawing/2014/main" id="{8D4CB74F-26B8-41E4-81CF-2186DC8829B3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2B4A9207-F2C8-438E-BEA1-F2F17063C03F}"/>
              </a:ext>
            </a:extLst>
          </p:cNvPr>
          <p:cNvGrpSpPr/>
          <p:nvPr/>
        </p:nvGrpSpPr>
        <p:grpSpPr>
          <a:xfrm rot="255019" flipH="1">
            <a:off x="6260258" y="1687982"/>
            <a:ext cx="117368" cy="1044374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391" name="闪电形 390">
              <a:extLst>
                <a:ext uri="{FF2B5EF4-FFF2-40B4-BE49-F238E27FC236}">
                  <a16:creationId xmlns:a16="http://schemas.microsoft.com/office/drawing/2014/main" id="{0F373F5B-F14C-4BA6-90DA-938034E31B54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2" name="闪电形 391">
              <a:extLst>
                <a:ext uri="{FF2B5EF4-FFF2-40B4-BE49-F238E27FC236}">
                  <a16:creationId xmlns:a16="http://schemas.microsoft.com/office/drawing/2014/main" id="{3E421E02-8FEA-426B-AA61-C3D0CA906F1D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398" name="图片 397">
            <a:extLst>
              <a:ext uri="{FF2B5EF4-FFF2-40B4-BE49-F238E27FC236}">
                <a16:creationId xmlns:a16="http://schemas.microsoft.com/office/drawing/2014/main" id="{2D4E5D04-A546-4C9A-ACD7-826DE033CF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1774381" y="3815152"/>
            <a:ext cx="362196" cy="427163"/>
          </a:xfrm>
          <a:prstGeom prst="rect">
            <a:avLst/>
          </a:prstGeom>
        </p:spPr>
      </p:pic>
      <p:pic>
        <p:nvPicPr>
          <p:cNvPr id="399" name="图片 398">
            <a:extLst>
              <a:ext uri="{FF2B5EF4-FFF2-40B4-BE49-F238E27FC236}">
                <a16:creationId xmlns:a16="http://schemas.microsoft.com/office/drawing/2014/main" id="{169FCC54-2FF4-4984-939E-57B6D87FE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102476" y="2592051"/>
            <a:ext cx="654784" cy="654784"/>
          </a:xfrm>
          <a:prstGeom prst="rect">
            <a:avLst/>
          </a:prstGeom>
        </p:spPr>
      </p:pic>
      <p:pic>
        <p:nvPicPr>
          <p:cNvPr id="416" name="图片 415">
            <a:extLst>
              <a:ext uri="{FF2B5EF4-FFF2-40B4-BE49-F238E27FC236}">
                <a16:creationId xmlns:a16="http://schemas.microsoft.com/office/drawing/2014/main" id="{BFB8212C-8342-43FF-B852-FF3D3D1B28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5852214" y="3008139"/>
            <a:ext cx="399031" cy="470605"/>
          </a:xfrm>
          <a:prstGeom prst="rect">
            <a:avLst/>
          </a:prstGeom>
        </p:spPr>
      </p:pic>
      <p:pic>
        <p:nvPicPr>
          <p:cNvPr id="417" name="图片 416">
            <a:extLst>
              <a:ext uri="{FF2B5EF4-FFF2-40B4-BE49-F238E27FC236}">
                <a16:creationId xmlns:a16="http://schemas.microsoft.com/office/drawing/2014/main" id="{724B854F-12DA-4775-8C48-7600E944F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579635" y="2907361"/>
            <a:ext cx="654784" cy="654784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C24DBB22-B36F-7E8E-3650-0A77FF6A40BD}"/>
              </a:ext>
            </a:extLst>
          </p:cNvPr>
          <p:cNvGrpSpPr/>
          <p:nvPr/>
        </p:nvGrpSpPr>
        <p:grpSpPr>
          <a:xfrm>
            <a:off x="7635863" y="1652303"/>
            <a:ext cx="1029110" cy="2007956"/>
            <a:chOff x="7635863" y="1652303"/>
            <a:chExt cx="1029110" cy="2007956"/>
          </a:xfrm>
        </p:grpSpPr>
        <p:grpSp>
          <p:nvGrpSpPr>
            <p:cNvPr id="409" name="组合 408">
              <a:extLst>
                <a:ext uri="{FF2B5EF4-FFF2-40B4-BE49-F238E27FC236}">
                  <a16:creationId xmlns:a16="http://schemas.microsoft.com/office/drawing/2014/main" id="{CF2928F4-D204-4F0C-AEDD-D9B318D59F8A}"/>
                </a:ext>
              </a:extLst>
            </p:cNvPr>
            <p:cNvGrpSpPr/>
            <p:nvPr/>
          </p:nvGrpSpPr>
          <p:grpSpPr>
            <a:xfrm rot="197680">
              <a:off x="7635863" y="1652303"/>
              <a:ext cx="1029110" cy="2007956"/>
              <a:chOff x="7667333" y="2560542"/>
              <a:chExt cx="1029110" cy="1752515"/>
            </a:xfrm>
          </p:grpSpPr>
          <p:sp>
            <p:nvSpPr>
              <p:cNvPr id="411" name="弦形 410">
                <a:extLst>
                  <a:ext uri="{FF2B5EF4-FFF2-40B4-BE49-F238E27FC236}">
                    <a16:creationId xmlns:a16="http://schemas.microsoft.com/office/drawing/2014/main" id="{61C99F19-B677-466A-9594-89C4D06F34EE}"/>
                  </a:ext>
                </a:extLst>
              </p:cNvPr>
              <p:cNvSpPr/>
              <p:nvPr/>
            </p:nvSpPr>
            <p:spPr>
              <a:xfrm>
                <a:off x="7667813" y="3955456"/>
                <a:ext cx="1028630" cy="349916"/>
              </a:xfrm>
              <a:prstGeom prst="chord">
                <a:avLst>
                  <a:gd name="adj1" fmla="val 21584894"/>
                  <a:gd name="adj2" fmla="val 10824154"/>
                </a:avLst>
              </a:prstGeom>
              <a:solidFill>
                <a:schemeClr val="accent4">
                  <a:lumMod val="60000"/>
                  <a:lumOff val="40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2" name="椭圆 411">
                <a:extLst>
                  <a:ext uri="{FF2B5EF4-FFF2-40B4-BE49-F238E27FC236}">
                    <a16:creationId xmlns:a16="http://schemas.microsoft.com/office/drawing/2014/main" id="{A70D82F0-BA81-4072-9DB5-AFA58552F3AA}"/>
                  </a:ext>
                </a:extLst>
              </p:cNvPr>
              <p:cNvSpPr/>
              <p:nvPr/>
            </p:nvSpPr>
            <p:spPr>
              <a:xfrm>
                <a:off x="7667333" y="3963141"/>
                <a:ext cx="1028630" cy="349916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等腰三角形 412">
                <a:extLst>
                  <a:ext uri="{FF2B5EF4-FFF2-40B4-BE49-F238E27FC236}">
                    <a16:creationId xmlns:a16="http://schemas.microsoft.com/office/drawing/2014/main" id="{1F2E9611-932F-43A2-9274-CACBD53AF775}"/>
                  </a:ext>
                </a:extLst>
              </p:cNvPr>
              <p:cNvSpPr/>
              <p:nvPr/>
            </p:nvSpPr>
            <p:spPr>
              <a:xfrm>
                <a:off x="7667813" y="2560542"/>
                <a:ext cx="1028630" cy="1567669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7" name="文本框 426">
              <a:extLst>
                <a:ext uri="{FF2B5EF4-FFF2-40B4-BE49-F238E27FC236}">
                  <a16:creationId xmlns:a16="http://schemas.microsoft.com/office/drawing/2014/main" id="{2F1578DD-445A-4BF3-A538-BB29556F0916}"/>
                </a:ext>
              </a:extLst>
            </p:cNvPr>
            <p:cNvSpPr txBox="1"/>
            <p:nvPr/>
          </p:nvSpPr>
          <p:spPr>
            <a:xfrm>
              <a:off x="7719977" y="3376416"/>
              <a:ext cx="84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rgbClr val="0000FF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defRPr>
              </a:lvl1pPr>
            </a:lstStyle>
            <a:p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Region 1</a:t>
              </a:r>
              <a:endParaRPr lang="zh-CN" altLang="en-US" b="0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88F53AC-9570-304C-BD94-50CA1E069F73}"/>
              </a:ext>
            </a:extLst>
          </p:cNvPr>
          <p:cNvSpPr txBox="1"/>
          <p:nvPr/>
        </p:nvSpPr>
        <p:spPr>
          <a:xfrm>
            <a:off x="198783" y="4414010"/>
            <a:ext cx="8685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Cloud server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retrieve earth observation data (for a total of K regions) to satisfy user requests in related applications (e.g., navigation, weather forecast, agriculture)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11D8C0-0FA8-D4DA-A0D1-1FB3640BD444}"/>
              </a:ext>
            </a:extLst>
          </p:cNvPr>
          <p:cNvSpPr txBox="1"/>
          <p:nvPr/>
        </p:nvSpPr>
        <p:spPr>
          <a:xfrm>
            <a:off x="-71920" y="2872902"/>
            <a:ext cx="1535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 server gathering earth observation data</a:t>
            </a:r>
            <a:endParaRPr lang="zh-CN" altLang="en-US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4CB6C57-DB6F-4356-D092-D6D1020DBB3C}"/>
              </a:ext>
            </a:extLst>
          </p:cNvPr>
          <p:cNvGrpSpPr/>
          <p:nvPr/>
        </p:nvGrpSpPr>
        <p:grpSpPr>
          <a:xfrm>
            <a:off x="4028738" y="1678904"/>
            <a:ext cx="1029110" cy="1530159"/>
            <a:chOff x="4028738" y="1678904"/>
            <a:chExt cx="1029110" cy="153015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BF6DAD2-B0E9-BAFB-CD73-B02D39667329}"/>
                </a:ext>
              </a:extLst>
            </p:cNvPr>
            <p:cNvGrpSpPr/>
            <p:nvPr/>
          </p:nvGrpSpPr>
          <p:grpSpPr>
            <a:xfrm rot="197680">
              <a:off x="4028738" y="1678904"/>
              <a:ext cx="1029110" cy="1530159"/>
              <a:chOff x="7667333" y="2560542"/>
              <a:chExt cx="1029110" cy="1752515"/>
            </a:xfrm>
          </p:grpSpPr>
          <p:sp>
            <p:nvSpPr>
              <p:cNvPr id="7" name="弦形 6">
                <a:extLst>
                  <a:ext uri="{FF2B5EF4-FFF2-40B4-BE49-F238E27FC236}">
                    <a16:creationId xmlns:a16="http://schemas.microsoft.com/office/drawing/2014/main" id="{3B8DB3CC-FE50-26FB-629E-324D85CD2A6C}"/>
                  </a:ext>
                </a:extLst>
              </p:cNvPr>
              <p:cNvSpPr/>
              <p:nvPr/>
            </p:nvSpPr>
            <p:spPr>
              <a:xfrm>
                <a:off x="7667813" y="3955456"/>
                <a:ext cx="1028630" cy="349916"/>
              </a:xfrm>
              <a:prstGeom prst="chord">
                <a:avLst>
                  <a:gd name="adj1" fmla="val 21584894"/>
                  <a:gd name="adj2" fmla="val 10824154"/>
                </a:avLst>
              </a:prstGeom>
              <a:solidFill>
                <a:schemeClr val="accent4">
                  <a:lumMod val="60000"/>
                  <a:lumOff val="40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4177D369-2894-5154-506A-0BC9C91045A2}"/>
                  </a:ext>
                </a:extLst>
              </p:cNvPr>
              <p:cNvSpPr/>
              <p:nvPr/>
            </p:nvSpPr>
            <p:spPr>
              <a:xfrm>
                <a:off x="7667333" y="3963141"/>
                <a:ext cx="1028630" cy="349916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id="{0D65CFE6-F03F-8172-A5F3-752827B48DCC}"/>
                  </a:ext>
                </a:extLst>
              </p:cNvPr>
              <p:cNvSpPr/>
              <p:nvPr/>
            </p:nvSpPr>
            <p:spPr>
              <a:xfrm>
                <a:off x="7667813" y="2560542"/>
                <a:ext cx="1028630" cy="1567669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23BF82A-E133-0750-1D80-A43773DE25CD}"/>
                </a:ext>
              </a:extLst>
            </p:cNvPr>
            <p:cNvSpPr txBox="1"/>
            <p:nvPr/>
          </p:nvSpPr>
          <p:spPr>
            <a:xfrm>
              <a:off x="4137538" y="2892810"/>
              <a:ext cx="84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rgbClr val="0000FF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defRPr>
              </a:lvl1pPr>
            </a:lstStyle>
            <a:p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Region 2</a:t>
              </a:r>
              <a:endParaRPr lang="zh-CN" altLang="en-US" b="0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95CFBCE-590E-1884-4E5A-E17817B3E985}"/>
              </a:ext>
            </a:extLst>
          </p:cNvPr>
          <p:cNvGrpSpPr/>
          <p:nvPr/>
        </p:nvGrpSpPr>
        <p:grpSpPr>
          <a:xfrm>
            <a:off x="1983459" y="2141356"/>
            <a:ext cx="1029110" cy="1530236"/>
            <a:chOff x="1983459" y="2141356"/>
            <a:chExt cx="1029110" cy="153023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AC4326D-6993-E3EF-442A-9C692A94DEE7}"/>
                </a:ext>
              </a:extLst>
            </p:cNvPr>
            <p:cNvGrpSpPr/>
            <p:nvPr/>
          </p:nvGrpSpPr>
          <p:grpSpPr>
            <a:xfrm rot="197680">
              <a:off x="1983459" y="2141356"/>
              <a:ext cx="1029110" cy="1530159"/>
              <a:chOff x="7667333" y="2560542"/>
              <a:chExt cx="1029110" cy="1752515"/>
            </a:xfrm>
          </p:grpSpPr>
          <p:sp>
            <p:nvSpPr>
              <p:cNvPr id="11" name="弦形 10">
                <a:extLst>
                  <a:ext uri="{FF2B5EF4-FFF2-40B4-BE49-F238E27FC236}">
                    <a16:creationId xmlns:a16="http://schemas.microsoft.com/office/drawing/2014/main" id="{3C4E435A-3CC6-FC87-F02F-73F6229AA36A}"/>
                  </a:ext>
                </a:extLst>
              </p:cNvPr>
              <p:cNvSpPr/>
              <p:nvPr/>
            </p:nvSpPr>
            <p:spPr>
              <a:xfrm>
                <a:off x="7667813" y="3955456"/>
                <a:ext cx="1028630" cy="349916"/>
              </a:xfrm>
              <a:prstGeom prst="chord">
                <a:avLst>
                  <a:gd name="adj1" fmla="val 21584894"/>
                  <a:gd name="adj2" fmla="val 10824154"/>
                </a:avLst>
              </a:prstGeom>
              <a:solidFill>
                <a:schemeClr val="accent4">
                  <a:lumMod val="60000"/>
                  <a:lumOff val="40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DCBD993-B921-F9E6-82B0-CA912684517E}"/>
                  </a:ext>
                </a:extLst>
              </p:cNvPr>
              <p:cNvSpPr/>
              <p:nvPr/>
            </p:nvSpPr>
            <p:spPr>
              <a:xfrm>
                <a:off x="7667333" y="3963141"/>
                <a:ext cx="1028630" cy="349916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id="{CF00BD2C-4CDA-C96B-3E14-8BF310320F05}"/>
                  </a:ext>
                </a:extLst>
              </p:cNvPr>
              <p:cNvSpPr/>
              <p:nvPr/>
            </p:nvSpPr>
            <p:spPr>
              <a:xfrm>
                <a:off x="7667813" y="2560542"/>
                <a:ext cx="1028630" cy="1567669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46A422F-AE77-2E3B-606C-6222A6545ADF}"/>
                </a:ext>
              </a:extLst>
            </p:cNvPr>
            <p:cNvSpPr txBox="1"/>
            <p:nvPr/>
          </p:nvSpPr>
          <p:spPr>
            <a:xfrm>
              <a:off x="2102740" y="3394593"/>
              <a:ext cx="84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rgbClr val="0000FF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defRPr>
              </a:lvl1pPr>
            </a:lstStyle>
            <a:p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Region 3</a:t>
              </a:r>
              <a:endParaRPr lang="zh-CN" altLang="en-US" b="0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9282FAF-AF76-2A86-A13D-ED1052BC0079}"/>
              </a:ext>
            </a:extLst>
          </p:cNvPr>
          <p:cNvGrpSpPr/>
          <p:nvPr/>
        </p:nvGrpSpPr>
        <p:grpSpPr>
          <a:xfrm>
            <a:off x="6539738" y="2149383"/>
            <a:ext cx="1029110" cy="1937440"/>
            <a:chOff x="6539738" y="2149383"/>
            <a:chExt cx="1029110" cy="193744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D913730-5EC3-34CA-DD7B-749B4EDD0A9B}"/>
                </a:ext>
              </a:extLst>
            </p:cNvPr>
            <p:cNvGrpSpPr/>
            <p:nvPr/>
          </p:nvGrpSpPr>
          <p:grpSpPr>
            <a:xfrm rot="151495">
              <a:off x="6539738" y="2149383"/>
              <a:ext cx="1029110" cy="1937440"/>
              <a:chOff x="7667333" y="2560542"/>
              <a:chExt cx="1029110" cy="1752515"/>
            </a:xfrm>
          </p:grpSpPr>
          <p:sp>
            <p:nvSpPr>
              <p:cNvPr id="23" name="弦形 22">
                <a:extLst>
                  <a:ext uri="{FF2B5EF4-FFF2-40B4-BE49-F238E27FC236}">
                    <a16:creationId xmlns:a16="http://schemas.microsoft.com/office/drawing/2014/main" id="{E125A0B2-99FD-1A90-2182-F9E26E56A5BC}"/>
                  </a:ext>
                </a:extLst>
              </p:cNvPr>
              <p:cNvSpPr/>
              <p:nvPr/>
            </p:nvSpPr>
            <p:spPr>
              <a:xfrm>
                <a:off x="7667813" y="3955456"/>
                <a:ext cx="1028630" cy="349916"/>
              </a:xfrm>
              <a:prstGeom prst="chord">
                <a:avLst>
                  <a:gd name="adj1" fmla="val 21584894"/>
                  <a:gd name="adj2" fmla="val 10824154"/>
                </a:avLst>
              </a:prstGeom>
              <a:solidFill>
                <a:schemeClr val="accent4">
                  <a:lumMod val="60000"/>
                  <a:lumOff val="40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A6AD8DEC-A41F-E2D9-351A-436C7D20DAEE}"/>
                  </a:ext>
                </a:extLst>
              </p:cNvPr>
              <p:cNvSpPr/>
              <p:nvPr/>
            </p:nvSpPr>
            <p:spPr>
              <a:xfrm>
                <a:off x="7667333" y="3963141"/>
                <a:ext cx="1028630" cy="349916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C3670FC5-80F7-9525-27B7-7C9FC13828EB}"/>
                  </a:ext>
                </a:extLst>
              </p:cNvPr>
              <p:cNvSpPr/>
              <p:nvPr/>
            </p:nvSpPr>
            <p:spPr>
              <a:xfrm>
                <a:off x="7667813" y="2560542"/>
                <a:ext cx="1028630" cy="1567669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03F76FF-4BBD-BA42-5179-3DAE7E5D6188}"/>
                </a:ext>
              </a:extLst>
            </p:cNvPr>
            <p:cNvSpPr txBox="1"/>
            <p:nvPr/>
          </p:nvSpPr>
          <p:spPr>
            <a:xfrm>
              <a:off x="6665570" y="3725213"/>
              <a:ext cx="84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rgbClr val="0000FF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defRPr>
              </a:lvl1pPr>
            </a:lstStyle>
            <a:p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Region 4</a:t>
              </a:r>
              <a:endParaRPr lang="zh-CN" altLang="en-US" b="0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1273947-B671-1CE7-4B21-608A65D11832}"/>
              </a:ext>
            </a:extLst>
          </p:cNvPr>
          <p:cNvSpPr/>
          <p:nvPr/>
        </p:nvSpPr>
        <p:spPr>
          <a:xfrm>
            <a:off x="1546860" y="2125980"/>
            <a:ext cx="937260" cy="1813560"/>
          </a:xfrm>
          <a:custGeom>
            <a:avLst/>
            <a:gdLst>
              <a:gd name="connsiteX0" fmla="*/ 0 w 937260"/>
              <a:gd name="connsiteY0" fmla="*/ 1676400 h 1813560"/>
              <a:gd name="connsiteX1" fmla="*/ 289560 w 937260"/>
              <a:gd name="connsiteY1" fmla="*/ 1813560 h 1813560"/>
              <a:gd name="connsiteX2" fmla="*/ 480060 w 937260"/>
              <a:gd name="connsiteY2" fmla="*/ 1356360 h 1813560"/>
              <a:gd name="connsiteX3" fmla="*/ 129540 w 937260"/>
              <a:gd name="connsiteY3" fmla="*/ 0 h 1813560"/>
              <a:gd name="connsiteX4" fmla="*/ 937260 w 937260"/>
              <a:gd name="connsiteY4" fmla="*/ 7620 h 181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260" h="1813560">
                <a:moveTo>
                  <a:pt x="0" y="1676400"/>
                </a:moveTo>
                <a:lnTo>
                  <a:pt x="289560" y="1813560"/>
                </a:lnTo>
                <a:lnTo>
                  <a:pt x="480060" y="1356360"/>
                </a:lnTo>
                <a:lnTo>
                  <a:pt x="129540" y="0"/>
                </a:lnTo>
                <a:lnTo>
                  <a:pt x="937260" y="7620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978D4D92-FD9A-CB9D-08A3-19653C0EB30E}"/>
              </a:ext>
            </a:extLst>
          </p:cNvPr>
          <p:cNvSpPr/>
          <p:nvPr/>
        </p:nvSpPr>
        <p:spPr>
          <a:xfrm>
            <a:off x="1538478" y="1613916"/>
            <a:ext cx="2990850" cy="2225040"/>
          </a:xfrm>
          <a:custGeom>
            <a:avLst/>
            <a:gdLst>
              <a:gd name="connsiteX0" fmla="*/ 0 w 2990850"/>
              <a:gd name="connsiteY0" fmla="*/ 2106930 h 2225040"/>
              <a:gd name="connsiteX1" fmla="*/ 236220 w 2990850"/>
              <a:gd name="connsiteY1" fmla="*/ 2225040 h 2225040"/>
              <a:gd name="connsiteX2" fmla="*/ 411480 w 2990850"/>
              <a:gd name="connsiteY2" fmla="*/ 1813560 h 2225040"/>
              <a:gd name="connsiteX3" fmla="*/ 45720 w 2990850"/>
              <a:gd name="connsiteY3" fmla="*/ 434340 h 2225040"/>
              <a:gd name="connsiteX4" fmla="*/ 2678430 w 2990850"/>
              <a:gd name="connsiteY4" fmla="*/ 430530 h 2225040"/>
              <a:gd name="connsiteX5" fmla="*/ 2990850 w 2990850"/>
              <a:gd name="connsiteY5" fmla="*/ 0 h 22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0850" h="2225040">
                <a:moveTo>
                  <a:pt x="0" y="2106930"/>
                </a:moveTo>
                <a:lnTo>
                  <a:pt x="236220" y="2225040"/>
                </a:lnTo>
                <a:lnTo>
                  <a:pt x="411480" y="1813560"/>
                </a:lnTo>
                <a:lnTo>
                  <a:pt x="45720" y="434340"/>
                </a:lnTo>
                <a:lnTo>
                  <a:pt x="2678430" y="430530"/>
                </a:lnTo>
                <a:lnTo>
                  <a:pt x="2990850" y="0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34DE730-3A17-2AD5-8AEC-FA4E4359483A}"/>
              </a:ext>
            </a:extLst>
          </p:cNvPr>
          <p:cNvSpPr/>
          <p:nvPr/>
        </p:nvSpPr>
        <p:spPr>
          <a:xfrm>
            <a:off x="1548384" y="2066544"/>
            <a:ext cx="5504688" cy="1828800"/>
          </a:xfrm>
          <a:custGeom>
            <a:avLst/>
            <a:gdLst>
              <a:gd name="connsiteX0" fmla="*/ 0 w 5504688"/>
              <a:gd name="connsiteY0" fmla="*/ 1712976 h 1828800"/>
              <a:gd name="connsiteX1" fmla="*/ 243840 w 5504688"/>
              <a:gd name="connsiteY1" fmla="*/ 1828800 h 1828800"/>
              <a:gd name="connsiteX2" fmla="*/ 451104 w 5504688"/>
              <a:gd name="connsiteY2" fmla="*/ 1402080 h 1828800"/>
              <a:gd name="connsiteX3" fmla="*/ 79248 w 5504688"/>
              <a:gd name="connsiteY3" fmla="*/ 24384 h 1828800"/>
              <a:gd name="connsiteX4" fmla="*/ 5504688 w 5504688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4688" h="1828800">
                <a:moveTo>
                  <a:pt x="0" y="1712976"/>
                </a:moveTo>
                <a:lnTo>
                  <a:pt x="243840" y="1828800"/>
                </a:lnTo>
                <a:lnTo>
                  <a:pt x="451104" y="1402080"/>
                </a:lnTo>
                <a:lnTo>
                  <a:pt x="79248" y="24384"/>
                </a:lnTo>
                <a:lnTo>
                  <a:pt x="5504688" y="0"/>
                </a:ln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ACCCF7C7-9421-DFBC-EEC7-E603C2C04023}"/>
              </a:ext>
            </a:extLst>
          </p:cNvPr>
          <p:cNvSpPr/>
          <p:nvPr/>
        </p:nvSpPr>
        <p:spPr>
          <a:xfrm>
            <a:off x="1511808" y="1517904"/>
            <a:ext cx="6669024" cy="2255520"/>
          </a:xfrm>
          <a:custGeom>
            <a:avLst/>
            <a:gdLst>
              <a:gd name="connsiteX0" fmla="*/ 12192 w 6669024"/>
              <a:gd name="connsiteY0" fmla="*/ 2151888 h 2255520"/>
              <a:gd name="connsiteX1" fmla="*/ 243840 w 6669024"/>
              <a:gd name="connsiteY1" fmla="*/ 2255520 h 2255520"/>
              <a:gd name="connsiteX2" fmla="*/ 396240 w 6669024"/>
              <a:gd name="connsiteY2" fmla="*/ 1926336 h 2255520"/>
              <a:gd name="connsiteX3" fmla="*/ 0 w 6669024"/>
              <a:gd name="connsiteY3" fmla="*/ 481584 h 2255520"/>
              <a:gd name="connsiteX4" fmla="*/ 341376 w 6669024"/>
              <a:gd name="connsiteY4" fmla="*/ 0 h 2255520"/>
              <a:gd name="connsiteX5" fmla="*/ 6669024 w 6669024"/>
              <a:gd name="connsiteY5" fmla="*/ 36576 h 225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9024" h="2255520">
                <a:moveTo>
                  <a:pt x="12192" y="2151888"/>
                </a:moveTo>
                <a:lnTo>
                  <a:pt x="243840" y="2255520"/>
                </a:lnTo>
                <a:lnTo>
                  <a:pt x="396240" y="1926336"/>
                </a:lnTo>
                <a:lnTo>
                  <a:pt x="0" y="481584"/>
                </a:lnTo>
                <a:lnTo>
                  <a:pt x="341376" y="0"/>
                </a:lnTo>
                <a:lnTo>
                  <a:pt x="6669024" y="36576"/>
                </a:lnTo>
              </a:path>
            </a:pathLst>
          </a:custGeom>
          <a:noFill/>
          <a:ln w="28575">
            <a:solidFill>
              <a:srgbClr val="F4B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F13D6A2-0C8D-4CD9-15C7-BDFEF5BEA360}"/>
              </a:ext>
            </a:extLst>
          </p:cNvPr>
          <p:cNvSpPr txBox="1"/>
          <p:nvPr/>
        </p:nvSpPr>
        <p:spPr>
          <a:xfrm>
            <a:off x="198783" y="4999651"/>
            <a:ext cx="868533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Straightforward approach</a:t>
            </a:r>
          </a:p>
          <a:p>
            <a:pPr algn="ctr">
              <a:spcAft>
                <a:spcPts val="6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Interest packets for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all SIDs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via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SG-PID1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huge traffic load for SG-PID</a:t>
            </a:r>
            <a:r>
              <a:rPr lang="en-US" altLang="zh-CN" sz="16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and GS</a:t>
            </a:r>
            <a:r>
              <a:rPr lang="en-US" altLang="zh-CN" sz="16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600" baseline="-25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CFAFE24-BF00-7457-953C-34C7C0047867}"/>
              </a:ext>
            </a:extLst>
          </p:cNvPr>
          <p:cNvSpPr txBox="1"/>
          <p:nvPr/>
        </p:nvSpPr>
        <p:spPr>
          <a:xfrm>
            <a:off x="198783" y="6092685"/>
            <a:ext cx="8685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Challenges: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(a) uncertain request rate; (b) cooperation issue of other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ASes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E1F89C3-AA23-FB0D-242D-8B40B59DF01F}"/>
              </a:ext>
            </a:extLst>
          </p:cNvPr>
          <p:cNvSpPr txBox="1"/>
          <p:nvPr/>
        </p:nvSpPr>
        <p:spPr>
          <a:xfrm>
            <a:off x="198783" y="5689981"/>
            <a:ext cx="8685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Opportunities: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(a) retrieve partial data; (b) retrieve via other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ASes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4507EA5-E263-AC96-D0A8-75959939213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8" y="3504355"/>
            <a:ext cx="553004" cy="45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33" grpId="0" animBg="1"/>
      <p:bldP spid="38" grpId="0"/>
      <p:bldP spid="39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研究内容三：多域协同环境下的跨域流量调度方法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86BC4E-5B98-4103-A743-EC7F78A633C4}"/>
              </a:ext>
            </a:extLst>
          </p:cNvPr>
          <p:cNvSpPr txBox="1"/>
          <p:nvPr/>
        </p:nvSpPr>
        <p:spPr>
          <a:xfrm>
            <a:off x="0" y="68764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3.4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面向观测数据的传算资源融合调度</a:t>
            </a:r>
            <a:endParaRPr lang="zh-CN" altLang="en-US" b="1" dirty="0"/>
          </a:p>
        </p:txBody>
      </p:sp>
      <p:sp>
        <p:nvSpPr>
          <p:cNvPr id="159" name="平行四边形 158">
            <a:extLst>
              <a:ext uri="{FF2B5EF4-FFF2-40B4-BE49-F238E27FC236}">
                <a16:creationId xmlns:a16="http://schemas.microsoft.com/office/drawing/2014/main" id="{5593D510-50DD-4932-AF9E-0BC3BDACD019}"/>
              </a:ext>
            </a:extLst>
          </p:cNvPr>
          <p:cNvSpPr/>
          <p:nvPr/>
        </p:nvSpPr>
        <p:spPr>
          <a:xfrm>
            <a:off x="352937" y="1059166"/>
            <a:ext cx="8557392" cy="1126067"/>
          </a:xfrm>
          <a:prstGeom prst="parallelogram">
            <a:avLst>
              <a:gd name="adj" fmla="val 68921"/>
            </a:avLst>
          </a:prstGeom>
          <a:solidFill>
            <a:srgbClr val="0070C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D5D635A4-7E7C-404E-BCB4-2E768C90E925}"/>
              </a:ext>
            </a:extLst>
          </p:cNvPr>
          <p:cNvCxnSpPr/>
          <p:nvPr/>
        </p:nvCxnSpPr>
        <p:spPr>
          <a:xfrm>
            <a:off x="1298786" y="1190447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E8557ADB-41B0-42CD-B2C4-4D78FB26056C}"/>
              </a:ext>
            </a:extLst>
          </p:cNvPr>
          <p:cNvCxnSpPr/>
          <p:nvPr/>
        </p:nvCxnSpPr>
        <p:spPr>
          <a:xfrm>
            <a:off x="973443" y="1616562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EE5BE836-2F6E-4A05-AE26-00F9DB06B3C6}"/>
              </a:ext>
            </a:extLst>
          </p:cNvPr>
          <p:cNvCxnSpPr/>
          <p:nvPr/>
        </p:nvCxnSpPr>
        <p:spPr>
          <a:xfrm>
            <a:off x="626544" y="2036267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757DAF47-F677-4F89-A821-6FF5D51EA624}"/>
              </a:ext>
            </a:extLst>
          </p:cNvPr>
          <p:cNvSpPr/>
          <p:nvPr/>
        </p:nvSpPr>
        <p:spPr>
          <a:xfrm>
            <a:off x="123972" y="3008408"/>
            <a:ext cx="8862738" cy="12851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15EE6AB5-F254-42D4-A828-A1201108187C}"/>
              </a:ext>
            </a:extLst>
          </p:cNvPr>
          <p:cNvCxnSpPr>
            <a:cxnSpLocks/>
          </p:cNvCxnSpPr>
          <p:nvPr/>
        </p:nvCxnSpPr>
        <p:spPr>
          <a:xfrm flipH="1">
            <a:off x="7900346" y="1162250"/>
            <a:ext cx="696940" cy="843338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AC485197-14CF-460D-8D39-0D11E7084C34}"/>
              </a:ext>
            </a:extLst>
          </p:cNvPr>
          <p:cNvCxnSpPr>
            <a:cxnSpLocks/>
          </p:cNvCxnSpPr>
          <p:nvPr/>
        </p:nvCxnSpPr>
        <p:spPr>
          <a:xfrm flipH="1">
            <a:off x="8380383" y="1603869"/>
            <a:ext cx="1912" cy="25386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云形 167">
            <a:extLst>
              <a:ext uri="{FF2B5EF4-FFF2-40B4-BE49-F238E27FC236}">
                <a16:creationId xmlns:a16="http://schemas.microsoft.com/office/drawing/2014/main" id="{670BB221-2D03-40AC-ADEF-8C79A7BC5E89}"/>
              </a:ext>
            </a:extLst>
          </p:cNvPr>
          <p:cNvSpPr/>
          <p:nvPr/>
        </p:nvSpPr>
        <p:spPr>
          <a:xfrm>
            <a:off x="1075838" y="3343823"/>
            <a:ext cx="1685266" cy="78909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9" name="云形 168">
            <a:extLst>
              <a:ext uri="{FF2B5EF4-FFF2-40B4-BE49-F238E27FC236}">
                <a16:creationId xmlns:a16="http://schemas.microsoft.com/office/drawing/2014/main" id="{65E2FF0D-2D0D-47BF-89CE-6328D6696682}"/>
              </a:ext>
            </a:extLst>
          </p:cNvPr>
          <p:cNvSpPr/>
          <p:nvPr/>
        </p:nvSpPr>
        <p:spPr>
          <a:xfrm>
            <a:off x="3076747" y="2787676"/>
            <a:ext cx="1303147" cy="64353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70" name="云形 169">
            <a:extLst>
              <a:ext uri="{FF2B5EF4-FFF2-40B4-BE49-F238E27FC236}">
                <a16:creationId xmlns:a16="http://schemas.microsoft.com/office/drawing/2014/main" id="{2B122B94-0200-4C30-9454-18FF7D9A6B01}"/>
              </a:ext>
            </a:extLst>
          </p:cNvPr>
          <p:cNvSpPr/>
          <p:nvPr/>
        </p:nvSpPr>
        <p:spPr>
          <a:xfrm>
            <a:off x="3657240" y="3678285"/>
            <a:ext cx="1239036" cy="66253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0F8DEFC-9F3C-4F54-98CA-3784D7B17D06}"/>
              </a:ext>
            </a:extLst>
          </p:cNvPr>
          <p:cNvCxnSpPr>
            <a:cxnSpLocks/>
          </p:cNvCxnSpPr>
          <p:nvPr/>
        </p:nvCxnSpPr>
        <p:spPr>
          <a:xfrm>
            <a:off x="2673926" y="3949235"/>
            <a:ext cx="1051399" cy="75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17B0FED6-6A63-4131-8CD5-3EB0BCBFA4E1}"/>
              </a:ext>
            </a:extLst>
          </p:cNvPr>
          <p:cNvCxnSpPr>
            <a:cxnSpLocks/>
          </p:cNvCxnSpPr>
          <p:nvPr/>
        </p:nvCxnSpPr>
        <p:spPr>
          <a:xfrm>
            <a:off x="3371353" y="3226652"/>
            <a:ext cx="419041" cy="626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13CF4891-028A-410E-9A19-40D0FDF32D76}"/>
              </a:ext>
            </a:extLst>
          </p:cNvPr>
          <p:cNvCxnSpPr>
            <a:cxnSpLocks/>
          </p:cNvCxnSpPr>
          <p:nvPr/>
        </p:nvCxnSpPr>
        <p:spPr>
          <a:xfrm flipV="1">
            <a:off x="3861846" y="2942395"/>
            <a:ext cx="455830" cy="33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233CCFDF-9053-4B31-B11D-FDBD0731E8CA}"/>
              </a:ext>
            </a:extLst>
          </p:cNvPr>
          <p:cNvCxnSpPr>
            <a:cxnSpLocks/>
          </p:cNvCxnSpPr>
          <p:nvPr/>
        </p:nvCxnSpPr>
        <p:spPr>
          <a:xfrm>
            <a:off x="3431797" y="2873907"/>
            <a:ext cx="377464" cy="327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FAB1B8C8-BEA2-4665-A954-8C1F25A5F963}"/>
              </a:ext>
            </a:extLst>
          </p:cNvPr>
          <p:cNvCxnSpPr>
            <a:cxnSpLocks/>
          </p:cNvCxnSpPr>
          <p:nvPr/>
        </p:nvCxnSpPr>
        <p:spPr>
          <a:xfrm flipV="1">
            <a:off x="4310370" y="3910048"/>
            <a:ext cx="518429" cy="3627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2C987B0F-E2C7-404B-A37E-ECE9F4B52134}"/>
              </a:ext>
            </a:extLst>
          </p:cNvPr>
          <p:cNvCxnSpPr>
            <a:cxnSpLocks/>
          </p:cNvCxnSpPr>
          <p:nvPr/>
        </p:nvCxnSpPr>
        <p:spPr>
          <a:xfrm flipH="1" flipV="1">
            <a:off x="4339934" y="2960690"/>
            <a:ext cx="1195476" cy="246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0D8F59B7-11FA-4431-89EE-54942D83DE45}"/>
              </a:ext>
            </a:extLst>
          </p:cNvPr>
          <p:cNvCxnSpPr>
            <a:cxnSpLocks/>
          </p:cNvCxnSpPr>
          <p:nvPr/>
        </p:nvCxnSpPr>
        <p:spPr>
          <a:xfrm>
            <a:off x="3790994" y="4005545"/>
            <a:ext cx="456827" cy="274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0C993F33-D431-4F2F-8CC1-0ACA0F7DBA36}"/>
              </a:ext>
            </a:extLst>
          </p:cNvPr>
          <p:cNvCxnSpPr>
            <a:cxnSpLocks/>
          </p:cNvCxnSpPr>
          <p:nvPr/>
        </p:nvCxnSpPr>
        <p:spPr>
          <a:xfrm flipH="1">
            <a:off x="4878090" y="3572177"/>
            <a:ext cx="720709" cy="354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F58D088-4F6C-431A-99C6-AE33F04DC1D0}"/>
              </a:ext>
            </a:extLst>
          </p:cNvPr>
          <p:cNvCxnSpPr>
            <a:cxnSpLocks/>
          </p:cNvCxnSpPr>
          <p:nvPr/>
        </p:nvCxnSpPr>
        <p:spPr>
          <a:xfrm flipH="1">
            <a:off x="647287" y="1162044"/>
            <a:ext cx="700237" cy="84732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3E6F9799-D19A-4CD7-BA12-B1A7777E2372}"/>
              </a:ext>
            </a:extLst>
          </p:cNvPr>
          <p:cNvCxnSpPr>
            <a:cxnSpLocks/>
          </p:cNvCxnSpPr>
          <p:nvPr/>
        </p:nvCxnSpPr>
        <p:spPr>
          <a:xfrm flipH="1">
            <a:off x="1540263" y="1155653"/>
            <a:ext cx="705518" cy="85372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F5EB34DE-1D13-4CFB-BBC8-CA154641C647}"/>
              </a:ext>
            </a:extLst>
          </p:cNvPr>
          <p:cNvCxnSpPr>
            <a:cxnSpLocks/>
          </p:cNvCxnSpPr>
          <p:nvPr/>
        </p:nvCxnSpPr>
        <p:spPr>
          <a:xfrm flipH="1">
            <a:off x="3330784" y="1168019"/>
            <a:ext cx="695299" cy="841354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8A012DFB-F8C4-446D-8FC2-3270C1A92F60}"/>
              </a:ext>
            </a:extLst>
          </p:cNvPr>
          <p:cNvCxnSpPr>
            <a:cxnSpLocks/>
          </p:cNvCxnSpPr>
          <p:nvPr/>
        </p:nvCxnSpPr>
        <p:spPr>
          <a:xfrm flipH="1">
            <a:off x="4276181" y="1150156"/>
            <a:ext cx="688893" cy="859217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3E3FC0B6-602A-4F4F-BB48-6D999233E5D7}"/>
              </a:ext>
            </a:extLst>
          </p:cNvPr>
          <p:cNvCxnSpPr>
            <a:cxnSpLocks/>
          </p:cNvCxnSpPr>
          <p:nvPr/>
        </p:nvCxnSpPr>
        <p:spPr>
          <a:xfrm flipH="1">
            <a:off x="8705693" y="1196629"/>
            <a:ext cx="1903" cy="25242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C2CC0465-9B3C-4B9C-B46B-CB090CF0335C}"/>
              </a:ext>
            </a:extLst>
          </p:cNvPr>
          <p:cNvCxnSpPr>
            <a:cxnSpLocks/>
          </p:cNvCxnSpPr>
          <p:nvPr/>
        </p:nvCxnSpPr>
        <p:spPr>
          <a:xfrm flipH="1">
            <a:off x="2449069" y="1168019"/>
            <a:ext cx="695299" cy="841354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图片 210">
            <a:extLst>
              <a:ext uri="{FF2B5EF4-FFF2-40B4-BE49-F238E27FC236}">
                <a16:creationId xmlns:a16="http://schemas.microsoft.com/office/drawing/2014/main" id="{CB3C4DA9-6D6C-40C2-B9A9-E51C26EA5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4147" y="1014746"/>
            <a:ext cx="270820" cy="270820"/>
          </a:xfrm>
          <a:prstGeom prst="rect">
            <a:avLst/>
          </a:prstGeom>
        </p:spPr>
      </p:pic>
      <p:pic>
        <p:nvPicPr>
          <p:cNvPr id="212" name="图片 211">
            <a:extLst>
              <a:ext uri="{FF2B5EF4-FFF2-40B4-BE49-F238E27FC236}">
                <a16:creationId xmlns:a16="http://schemas.microsoft.com/office/drawing/2014/main" id="{49A2E4AE-470C-43FE-8B16-B0A3F5F71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962" y="1434107"/>
            <a:ext cx="270820" cy="270820"/>
          </a:xfrm>
          <a:prstGeom prst="rect">
            <a:avLst/>
          </a:prstGeom>
        </p:spPr>
      </p:pic>
      <p:pic>
        <p:nvPicPr>
          <p:cNvPr id="213" name="图片 212">
            <a:extLst>
              <a:ext uri="{FF2B5EF4-FFF2-40B4-BE49-F238E27FC236}">
                <a16:creationId xmlns:a16="http://schemas.microsoft.com/office/drawing/2014/main" id="{FC0D0BA8-B357-4FC4-A055-A222585E7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761" y="1857691"/>
            <a:ext cx="270820" cy="270820"/>
          </a:xfrm>
          <a:prstGeom prst="rect">
            <a:avLst/>
          </a:prstGeom>
        </p:spPr>
      </p:pic>
      <p:pic>
        <p:nvPicPr>
          <p:cNvPr id="214" name="图片 213">
            <a:extLst>
              <a:ext uri="{FF2B5EF4-FFF2-40B4-BE49-F238E27FC236}">
                <a16:creationId xmlns:a16="http://schemas.microsoft.com/office/drawing/2014/main" id="{B330BA27-10F8-4367-A91A-3684996A1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3067" y="1014746"/>
            <a:ext cx="270820" cy="270820"/>
          </a:xfrm>
          <a:prstGeom prst="rect">
            <a:avLst/>
          </a:prstGeom>
        </p:spPr>
      </p:pic>
      <p:pic>
        <p:nvPicPr>
          <p:cNvPr id="215" name="图片 214">
            <a:extLst>
              <a:ext uri="{FF2B5EF4-FFF2-40B4-BE49-F238E27FC236}">
                <a16:creationId xmlns:a16="http://schemas.microsoft.com/office/drawing/2014/main" id="{CE0C835D-0F70-400A-B8DB-511E8C648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8882" y="1434107"/>
            <a:ext cx="270820" cy="270820"/>
          </a:xfrm>
          <a:prstGeom prst="rect">
            <a:avLst/>
          </a:prstGeom>
        </p:spPr>
      </p:pic>
      <p:pic>
        <p:nvPicPr>
          <p:cNvPr id="216" name="图片 215">
            <a:extLst>
              <a:ext uri="{FF2B5EF4-FFF2-40B4-BE49-F238E27FC236}">
                <a16:creationId xmlns:a16="http://schemas.microsoft.com/office/drawing/2014/main" id="{BEDBAB43-D653-4E1A-8FD8-C8A337B9F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2681" y="1857691"/>
            <a:ext cx="270820" cy="270820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CBE41B13-892C-4B47-A6B1-5553C8022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6919" y="1014746"/>
            <a:ext cx="270820" cy="270820"/>
          </a:xfrm>
          <a:prstGeom prst="rect">
            <a:avLst/>
          </a:prstGeom>
        </p:spPr>
      </p:pic>
      <p:pic>
        <p:nvPicPr>
          <p:cNvPr id="218" name="图片 217">
            <a:extLst>
              <a:ext uri="{FF2B5EF4-FFF2-40B4-BE49-F238E27FC236}">
                <a16:creationId xmlns:a16="http://schemas.microsoft.com/office/drawing/2014/main" id="{73CEBAA3-C3F9-4365-AACD-12A69B652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2734" y="1434107"/>
            <a:ext cx="270820" cy="270820"/>
          </a:xfrm>
          <a:prstGeom prst="rect">
            <a:avLst/>
          </a:prstGeom>
        </p:spPr>
      </p:pic>
      <p:pic>
        <p:nvPicPr>
          <p:cNvPr id="219" name="图片 218">
            <a:extLst>
              <a:ext uri="{FF2B5EF4-FFF2-40B4-BE49-F238E27FC236}">
                <a16:creationId xmlns:a16="http://schemas.microsoft.com/office/drawing/2014/main" id="{E2A4E922-91F3-4C4A-9B26-999EC4190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533" y="1857691"/>
            <a:ext cx="270820" cy="270820"/>
          </a:xfrm>
          <a:prstGeom prst="rect">
            <a:avLst/>
          </a:prstGeom>
        </p:spPr>
      </p:pic>
      <p:pic>
        <p:nvPicPr>
          <p:cNvPr id="220" name="图片 219">
            <a:extLst>
              <a:ext uri="{FF2B5EF4-FFF2-40B4-BE49-F238E27FC236}">
                <a16:creationId xmlns:a16="http://schemas.microsoft.com/office/drawing/2014/main" id="{6893AE56-1000-4467-B121-0DD33DD73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2626" y="1014746"/>
            <a:ext cx="270820" cy="270820"/>
          </a:xfrm>
          <a:prstGeom prst="rect">
            <a:avLst/>
          </a:prstGeom>
        </p:spPr>
      </p:pic>
      <p:pic>
        <p:nvPicPr>
          <p:cNvPr id="221" name="图片 220">
            <a:extLst>
              <a:ext uri="{FF2B5EF4-FFF2-40B4-BE49-F238E27FC236}">
                <a16:creationId xmlns:a16="http://schemas.microsoft.com/office/drawing/2014/main" id="{850AE5D4-1D9C-424D-BCED-4326E7A5B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8441" y="1434107"/>
            <a:ext cx="270820" cy="270820"/>
          </a:xfrm>
          <a:prstGeom prst="rect">
            <a:avLst/>
          </a:prstGeom>
        </p:spPr>
      </p:pic>
      <p:pic>
        <p:nvPicPr>
          <p:cNvPr id="222" name="图片 221">
            <a:extLst>
              <a:ext uri="{FF2B5EF4-FFF2-40B4-BE49-F238E27FC236}">
                <a16:creationId xmlns:a16="http://schemas.microsoft.com/office/drawing/2014/main" id="{C80D2B51-9C9F-4B28-A7A0-4BA8E59C1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2240" y="1857691"/>
            <a:ext cx="270820" cy="270820"/>
          </a:xfrm>
          <a:prstGeom prst="rect">
            <a:avLst/>
          </a:prstGeom>
        </p:spPr>
      </p:pic>
      <p:pic>
        <p:nvPicPr>
          <p:cNvPr id="223" name="图片 222">
            <a:extLst>
              <a:ext uri="{FF2B5EF4-FFF2-40B4-BE49-F238E27FC236}">
                <a16:creationId xmlns:a16="http://schemas.microsoft.com/office/drawing/2014/main" id="{7D675E66-2501-499C-B8AF-F0763C858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664" y="1014746"/>
            <a:ext cx="270820" cy="270820"/>
          </a:xfrm>
          <a:prstGeom prst="rect">
            <a:avLst/>
          </a:prstGeom>
        </p:spPr>
      </p:pic>
      <p:pic>
        <p:nvPicPr>
          <p:cNvPr id="224" name="图片 223">
            <a:extLst>
              <a:ext uri="{FF2B5EF4-FFF2-40B4-BE49-F238E27FC236}">
                <a16:creationId xmlns:a16="http://schemas.microsoft.com/office/drawing/2014/main" id="{5C32D7FD-ED43-4236-97CC-3469C58C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5478" y="1434107"/>
            <a:ext cx="270820" cy="270820"/>
          </a:xfrm>
          <a:prstGeom prst="rect">
            <a:avLst/>
          </a:prstGeom>
        </p:spPr>
      </p:pic>
      <p:pic>
        <p:nvPicPr>
          <p:cNvPr id="225" name="图片 224">
            <a:extLst>
              <a:ext uri="{FF2B5EF4-FFF2-40B4-BE49-F238E27FC236}">
                <a16:creationId xmlns:a16="http://schemas.microsoft.com/office/drawing/2014/main" id="{0E2401B8-89A0-4620-81CD-F5BB30172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278" y="1857691"/>
            <a:ext cx="270820" cy="270820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F4A76B06-2D42-492D-BAD7-F9F29610C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7860" y="2285382"/>
            <a:ext cx="654784" cy="65478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9899260-97BB-4EBD-BBEB-020FACEC4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545" y="3772115"/>
            <a:ext cx="398483" cy="298860"/>
          </a:xfrm>
          <a:prstGeom prst="rect">
            <a:avLst/>
          </a:prstGeom>
        </p:spPr>
      </p:pic>
      <p:pic>
        <p:nvPicPr>
          <p:cNvPr id="232" name="图片 231">
            <a:extLst>
              <a:ext uri="{FF2B5EF4-FFF2-40B4-BE49-F238E27FC236}">
                <a16:creationId xmlns:a16="http://schemas.microsoft.com/office/drawing/2014/main" id="{FF9B9DBD-DAD1-46B8-9B92-7CD5302A9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010" y="2786644"/>
            <a:ext cx="398483" cy="298860"/>
          </a:xfrm>
          <a:prstGeom prst="rect">
            <a:avLst/>
          </a:prstGeom>
        </p:spPr>
      </p:pic>
      <p:pic>
        <p:nvPicPr>
          <p:cNvPr id="233" name="图片 232">
            <a:extLst>
              <a:ext uri="{FF2B5EF4-FFF2-40B4-BE49-F238E27FC236}">
                <a16:creationId xmlns:a16="http://schemas.microsoft.com/office/drawing/2014/main" id="{9ACA2C6A-5148-409D-BDC9-8130BC6E0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697" y="3870638"/>
            <a:ext cx="398483" cy="298860"/>
          </a:xfrm>
          <a:prstGeom prst="rect">
            <a:avLst/>
          </a:prstGeom>
        </p:spPr>
      </p:pic>
      <p:sp>
        <p:nvSpPr>
          <p:cNvPr id="234" name="文本框 233">
            <a:extLst>
              <a:ext uri="{FF2B5EF4-FFF2-40B4-BE49-F238E27FC236}">
                <a16:creationId xmlns:a16="http://schemas.microsoft.com/office/drawing/2014/main" id="{9684BB75-7F3A-405D-A838-B3744528DAC0}"/>
              </a:ext>
            </a:extLst>
          </p:cNvPr>
          <p:cNvSpPr txBox="1"/>
          <p:nvPr/>
        </p:nvSpPr>
        <p:spPr>
          <a:xfrm>
            <a:off x="1261393" y="3954549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AS1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CF672BAD-9DC5-455F-94EB-A39E7CCE9A84}"/>
              </a:ext>
            </a:extLst>
          </p:cNvPr>
          <p:cNvSpPr txBox="1"/>
          <p:nvPr/>
        </p:nvSpPr>
        <p:spPr>
          <a:xfrm>
            <a:off x="2892899" y="2906863"/>
            <a:ext cx="504959" cy="2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AS2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D010F471-FC91-4F87-93D8-998646BF594E}"/>
              </a:ext>
            </a:extLst>
          </p:cNvPr>
          <p:cNvSpPr txBox="1"/>
          <p:nvPr/>
        </p:nvSpPr>
        <p:spPr>
          <a:xfrm>
            <a:off x="3765808" y="3651500"/>
            <a:ext cx="504959" cy="2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AS3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云形 238">
            <a:extLst>
              <a:ext uri="{FF2B5EF4-FFF2-40B4-BE49-F238E27FC236}">
                <a16:creationId xmlns:a16="http://schemas.microsoft.com/office/drawing/2014/main" id="{7870F896-8C1C-49DD-9253-5DCFB9342560}"/>
              </a:ext>
            </a:extLst>
          </p:cNvPr>
          <p:cNvSpPr/>
          <p:nvPr/>
        </p:nvSpPr>
        <p:spPr>
          <a:xfrm>
            <a:off x="5328073" y="3009988"/>
            <a:ext cx="1469352" cy="795823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7B9C6E66-5269-4C9F-AD54-9E4BC1A08AD9}"/>
              </a:ext>
            </a:extLst>
          </p:cNvPr>
          <p:cNvCxnSpPr>
            <a:cxnSpLocks/>
          </p:cNvCxnSpPr>
          <p:nvPr/>
        </p:nvCxnSpPr>
        <p:spPr>
          <a:xfrm flipH="1">
            <a:off x="5525119" y="3261185"/>
            <a:ext cx="530396" cy="362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4EB3A282-749F-491F-8478-753C2A3E2B51}"/>
              </a:ext>
            </a:extLst>
          </p:cNvPr>
          <p:cNvCxnSpPr>
            <a:cxnSpLocks/>
          </p:cNvCxnSpPr>
          <p:nvPr/>
        </p:nvCxnSpPr>
        <p:spPr>
          <a:xfrm>
            <a:off x="6064355" y="3236271"/>
            <a:ext cx="45071" cy="538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7A7EA285-C9D7-43CF-B223-BD08DC30A8C7}"/>
              </a:ext>
            </a:extLst>
          </p:cNvPr>
          <p:cNvCxnSpPr>
            <a:cxnSpLocks/>
          </p:cNvCxnSpPr>
          <p:nvPr/>
        </p:nvCxnSpPr>
        <p:spPr>
          <a:xfrm flipH="1">
            <a:off x="6117933" y="3100961"/>
            <a:ext cx="391569" cy="131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3" name="图片 242">
            <a:extLst>
              <a:ext uri="{FF2B5EF4-FFF2-40B4-BE49-F238E27FC236}">
                <a16:creationId xmlns:a16="http://schemas.microsoft.com/office/drawing/2014/main" id="{032C84F7-FC40-4F29-9FCD-779CE7ED9D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755" y="3478332"/>
            <a:ext cx="553004" cy="458031"/>
          </a:xfrm>
          <a:prstGeom prst="rect">
            <a:avLst/>
          </a:prstGeom>
        </p:spPr>
      </p:pic>
      <p:sp>
        <p:nvSpPr>
          <p:cNvPr id="244" name="文本框 243">
            <a:extLst>
              <a:ext uri="{FF2B5EF4-FFF2-40B4-BE49-F238E27FC236}">
                <a16:creationId xmlns:a16="http://schemas.microsoft.com/office/drawing/2014/main" id="{8C1B821D-013D-47F1-BD84-DB7D0901CAAF}"/>
              </a:ext>
            </a:extLst>
          </p:cNvPr>
          <p:cNvSpPr txBox="1"/>
          <p:nvPr/>
        </p:nvSpPr>
        <p:spPr>
          <a:xfrm>
            <a:off x="6344872" y="3093052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AS4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" name="图片 244">
            <a:extLst>
              <a:ext uri="{FF2B5EF4-FFF2-40B4-BE49-F238E27FC236}">
                <a16:creationId xmlns:a16="http://schemas.microsoft.com/office/drawing/2014/main" id="{C0578989-5EFF-45BB-9EF2-5594477C0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917" y="3415975"/>
            <a:ext cx="398483" cy="298860"/>
          </a:xfrm>
          <a:prstGeom prst="rect">
            <a:avLst/>
          </a:prstGeom>
        </p:spPr>
      </p:pic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430ACCA3-11F7-4B1F-B6F7-A4617F3C806C}"/>
              </a:ext>
            </a:extLst>
          </p:cNvPr>
          <p:cNvCxnSpPr>
            <a:cxnSpLocks/>
          </p:cNvCxnSpPr>
          <p:nvPr/>
        </p:nvCxnSpPr>
        <p:spPr>
          <a:xfrm flipH="1">
            <a:off x="5184510" y="1155653"/>
            <a:ext cx="705518" cy="85372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3" name="图片 262">
            <a:extLst>
              <a:ext uri="{FF2B5EF4-FFF2-40B4-BE49-F238E27FC236}">
                <a16:creationId xmlns:a16="http://schemas.microsoft.com/office/drawing/2014/main" id="{347C2317-8A2B-46B1-8D38-ED9C3C262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7993" y="1014746"/>
            <a:ext cx="270820" cy="270820"/>
          </a:xfrm>
          <a:prstGeom prst="rect">
            <a:avLst/>
          </a:prstGeom>
        </p:spPr>
      </p:pic>
      <p:pic>
        <p:nvPicPr>
          <p:cNvPr id="264" name="图片 263">
            <a:extLst>
              <a:ext uri="{FF2B5EF4-FFF2-40B4-BE49-F238E27FC236}">
                <a16:creationId xmlns:a16="http://schemas.microsoft.com/office/drawing/2014/main" id="{0672E301-375F-45F7-BCA0-5CBE3220A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807" y="1434107"/>
            <a:ext cx="270820" cy="270820"/>
          </a:xfrm>
          <a:prstGeom prst="rect">
            <a:avLst/>
          </a:prstGeom>
        </p:spPr>
      </p:pic>
      <p:pic>
        <p:nvPicPr>
          <p:cNvPr id="265" name="图片 264">
            <a:extLst>
              <a:ext uri="{FF2B5EF4-FFF2-40B4-BE49-F238E27FC236}">
                <a16:creationId xmlns:a16="http://schemas.microsoft.com/office/drawing/2014/main" id="{5D5C10CF-153F-4268-9561-BF8225439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7607" y="1857691"/>
            <a:ext cx="270820" cy="270820"/>
          </a:xfrm>
          <a:prstGeom prst="rect">
            <a:avLst/>
          </a:prstGeom>
        </p:spPr>
      </p:pic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ACBB6E36-C2ED-40CF-8C32-4DD6B8E2FC0C}"/>
              </a:ext>
            </a:extLst>
          </p:cNvPr>
          <p:cNvCxnSpPr>
            <a:cxnSpLocks/>
          </p:cNvCxnSpPr>
          <p:nvPr/>
        </p:nvCxnSpPr>
        <p:spPr>
          <a:xfrm flipH="1">
            <a:off x="6111105" y="1181362"/>
            <a:ext cx="682044" cy="825313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图片 268">
            <a:extLst>
              <a:ext uri="{FF2B5EF4-FFF2-40B4-BE49-F238E27FC236}">
                <a16:creationId xmlns:a16="http://schemas.microsoft.com/office/drawing/2014/main" id="{744CDF4C-F9D2-4ABE-B875-96336A2D0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2359" y="1014746"/>
            <a:ext cx="270820" cy="270820"/>
          </a:xfrm>
          <a:prstGeom prst="rect">
            <a:avLst/>
          </a:prstGeom>
        </p:spPr>
      </p:pic>
      <p:pic>
        <p:nvPicPr>
          <p:cNvPr id="270" name="图片 269">
            <a:extLst>
              <a:ext uri="{FF2B5EF4-FFF2-40B4-BE49-F238E27FC236}">
                <a16:creationId xmlns:a16="http://schemas.microsoft.com/office/drawing/2014/main" id="{70160282-B0CA-4BDF-B974-97F3618F5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173" y="1434107"/>
            <a:ext cx="270820" cy="270820"/>
          </a:xfrm>
          <a:prstGeom prst="rect">
            <a:avLst/>
          </a:prstGeom>
        </p:spPr>
      </p:pic>
      <p:pic>
        <p:nvPicPr>
          <p:cNvPr id="271" name="图片 270">
            <a:extLst>
              <a:ext uri="{FF2B5EF4-FFF2-40B4-BE49-F238E27FC236}">
                <a16:creationId xmlns:a16="http://schemas.microsoft.com/office/drawing/2014/main" id="{3685B298-8080-4EE9-B723-3A6261ADA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1973" y="1857691"/>
            <a:ext cx="270820" cy="270820"/>
          </a:xfrm>
          <a:prstGeom prst="rect">
            <a:avLst/>
          </a:prstGeom>
        </p:spPr>
      </p:pic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D0AED500-0DA5-4797-8EF2-BD603C5104CF}"/>
              </a:ext>
            </a:extLst>
          </p:cNvPr>
          <p:cNvCxnSpPr>
            <a:cxnSpLocks/>
          </p:cNvCxnSpPr>
          <p:nvPr/>
        </p:nvCxnSpPr>
        <p:spPr>
          <a:xfrm flipH="1">
            <a:off x="7062817" y="1190447"/>
            <a:ext cx="673638" cy="815141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3" name="图片 272">
            <a:extLst>
              <a:ext uri="{FF2B5EF4-FFF2-40B4-BE49-F238E27FC236}">
                <a16:creationId xmlns:a16="http://schemas.microsoft.com/office/drawing/2014/main" id="{E94CCAC2-80DF-4064-8A2E-1F65BC813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3173" y="1014746"/>
            <a:ext cx="270820" cy="270820"/>
          </a:xfrm>
          <a:prstGeom prst="rect">
            <a:avLst/>
          </a:prstGeom>
        </p:spPr>
      </p:pic>
      <p:pic>
        <p:nvPicPr>
          <p:cNvPr id="274" name="图片 273">
            <a:extLst>
              <a:ext uri="{FF2B5EF4-FFF2-40B4-BE49-F238E27FC236}">
                <a16:creationId xmlns:a16="http://schemas.microsoft.com/office/drawing/2014/main" id="{793855C1-CC51-4DDC-8B7D-9016FF746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8987" y="1434107"/>
            <a:ext cx="270820" cy="270820"/>
          </a:xfrm>
          <a:prstGeom prst="rect">
            <a:avLst/>
          </a:prstGeom>
        </p:spPr>
      </p:pic>
      <p:pic>
        <p:nvPicPr>
          <p:cNvPr id="275" name="图片 274">
            <a:extLst>
              <a:ext uri="{FF2B5EF4-FFF2-40B4-BE49-F238E27FC236}">
                <a16:creationId xmlns:a16="http://schemas.microsoft.com/office/drawing/2014/main" id="{623663BB-631E-472B-90CA-4A9EC02C3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2787" y="1857691"/>
            <a:ext cx="270820" cy="270820"/>
          </a:xfrm>
          <a:prstGeom prst="rect">
            <a:avLst/>
          </a:prstGeom>
        </p:spPr>
      </p:pic>
      <p:pic>
        <p:nvPicPr>
          <p:cNvPr id="276" name="图片 275">
            <a:extLst>
              <a:ext uri="{FF2B5EF4-FFF2-40B4-BE49-F238E27FC236}">
                <a16:creationId xmlns:a16="http://schemas.microsoft.com/office/drawing/2014/main" id="{998EC5B1-EF8A-4CC3-84CD-CE667DE52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4701" y="1014746"/>
            <a:ext cx="270820" cy="270820"/>
          </a:xfrm>
          <a:prstGeom prst="rect">
            <a:avLst/>
          </a:prstGeom>
        </p:spPr>
      </p:pic>
      <p:pic>
        <p:nvPicPr>
          <p:cNvPr id="277" name="图片 276">
            <a:extLst>
              <a:ext uri="{FF2B5EF4-FFF2-40B4-BE49-F238E27FC236}">
                <a16:creationId xmlns:a16="http://schemas.microsoft.com/office/drawing/2014/main" id="{11B45C82-0997-433C-95DA-B24AB0DE3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515" y="1434107"/>
            <a:ext cx="270820" cy="270820"/>
          </a:xfrm>
          <a:prstGeom prst="rect">
            <a:avLst/>
          </a:prstGeom>
        </p:spPr>
      </p:pic>
      <p:pic>
        <p:nvPicPr>
          <p:cNvPr id="278" name="图片 277">
            <a:extLst>
              <a:ext uri="{FF2B5EF4-FFF2-40B4-BE49-F238E27FC236}">
                <a16:creationId xmlns:a16="http://schemas.microsoft.com/office/drawing/2014/main" id="{E699DA76-F016-4A35-93D0-2A57AF02D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315" y="1857691"/>
            <a:ext cx="270820" cy="270820"/>
          </a:xfrm>
          <a:prstGeom prst="rect">
            <a:avLst/>
          </a:prstGeom>
        </p:spPr>
      </p:pic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3DE5FE4A-7CE5-4A86-95CA-50E2DD08AC05}"/>
              </a:ext>
            </a:extLst>
          </p:cNvPr>
          <p:cNvCxnSpPr>
            <a:cxnSpLocks/>
          </p:cNvCxnSpPr>
          <p:nvPr/>
        </p:nvCxnSpPr>
        <p:spPr>
          <a:xfrm flipV="1">
            <a:off x="2051797" y="3835390"/>
            <a:ext cx="603336" cy="137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直接连接符 298">
            <a:extLst>
              <a:ext uri="{FF2B5EF4-FFF2-40B4-BE49-F238E27FC236}">
                <a16:creationId xmlns:a16="http://schemas.microsoft.com/office/drawing/2014/main" id="{53A52B37-F90A-4D6A-83C8-14F9A644FBF7}"/>
              </a:ext>
            </a:extLst>
          </p:cNvPr>
          <p:cNvCxnSpPr>
            <a:cxnSpLocks/>
          </p:cNvCxnSpPr>
          <p:nvPr/>
        </p:nvCxnSpPr>
        <p:spPr>
          <a:xfrm flipV="1">
            <a:off x="1960996" y="3413524"/>
            <a:ext cx="146210" cy="348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FA06D5FD-A27C-45EA-9133-5121FFD1547F}"/>
              </a:ext>
            </a:extLst>
          </p:cNvPr>
          <p:cNvCxnSpPr>
            <a:cxnSpLocks/>
          </p:cNvCxnSpPr>
          <p:nvPr/>
        </p:nvCxnSpPr>
        <p:spPr>
          <a:xfrm flipH="1" flipV="1">
            <a:off x="1372607" y="3582429"/>
            <a:ext cx="500600" cy="3203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1" name="图片 300">
            <a:extLst>
              <a:ext uri="{FF2B5EF4-FFF2-40B4-BE49-F238E27FC236}">
                <a16:creationId xmlns:a16="http://schemas.microsoft.com/office/drawing/2014/main" id="{80ED8558-EFC2-4C1B-BB03-2F84C8704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823" y="3757081"/>
            <a:ext cx="398483" cy="298860"/>
          </a:xfrm>
          <a:prstGeom prst="rect">
            <a:avLst/>
          </a:prstGeom>
        </p:spPr>
      </p:pic>
      <p:sp>
        <p:nvSpPr>
          <p:cNvPr id="304" name="文本框 303">
            <a:extLst>
              <a:ext uri="{FF2B5EF4-FFF2-40B4-BE49-F238E27FC236}">
                <a16:creationId xmlns:a16="http://schemas.microsoft.com/office/drawing/2014/main" id="{F9C44B92-9C59-45D1-A7DF-15C8AD0A43DD}"/>
              </a:ext>
            </a:extLst>
          </p:cNvPr>
          <p:cNvSpPr txBox="1"/>
          <p:nvPr/>
        </p:nvSpPr>
        <p:spPr>
          <a:xfrm>
            <a:off x="406691" y="1296230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AS0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3289115F-80F1-48C7-B1D1-97703AFD90D9}"/>
              </a:ext>
            </a:extLst>
          </p:cNvPr>
          <p:cNvCxnSpPr>
            <a:cxnSpLocks/>
          </p:cNvCxnSpPr>
          <p:nvPr/>
        </p:nvCxnSpPr>
        <p:spPr>
          <a:xfrm flipV="1">
            <a:off x="1992679" y="3463318"/>
            <a:ext cx="505466" cy="4110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直接连接符 340">
            <a:extLst>
              <a:ext uri="{FF2B5EF4-FFF2-40B4-BE49-F238E27FC236}">
                <a16:creationId xmlns:a16="http://schemas.microsoft.com/office/drawing/2014/main" id="{311E2420-00E2-4DBC-86A0-575B1961C1F3}"/>
              </a:ext>
            </a:extLst>
          </p:cNvPr>
          <p:cNvCxnSpPr>
            <a:cxnSpLocks/>
          </p:cNvCxnSpPr>
          <p:nvPr/>
        </p:nvCxnSpPr>
        <p:spPr>
          <a:xfrm flipV="1">
            <a:off x="2569415" y="3266120"/>
            <a:ext cx="767887" cy="169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14496319-80DE-4ACD-A356-A2E6438902E0}"/>
              </a:ext>
            </a:extLst>
          </p:cNvPr>
          <p:cNvCxnSpPr>
            <a:cxnSpLocks/>
          </p:cNvCxnSpPr>
          <p:nvPr/>
        </p:nvCxnSpPr>
        <p:spPr>
          <a:xfrm flipH="1" flipV="1">
            <a:off x="5423298" y="3179138"/>
            <a:ext cx="638638" cy="53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直接连接符 342">
            <a:extLst>
              <a:ext uri="{FF2B5EF4-FFF2-40B4-BE49-F238E27FC236}">
                <a16:creationId xmlns:a16="http://schemas.microsoft.com/office/drawing/2014/main" id="{186907F2-0E22-40D5-A3AB-011E0B6EB7BE}"/>
              </a:ext>
            </a:extLst>
          </p:cNvPr>
          <p:cNvCxnSpPr>
            <a:cxnSpLocks/>
          </p:cNvCxnSpPr>
          <p:nvPr/>
        </p:nvCxnSpPr>
        <p:spPr>
          <a:xfrm flipH="1" flipV="1">
            <a:off x="6129670" y="3237871"/>
            <a:ext cx="551880" cy="19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5" name="图片 344">
            <a:extLst>
              <a:ext uri="{FF2B5EF4-FFF2-40B4-BE49-F238E27FC236}">
                <a16:creationId xmlns:a16="http://schemas.microsoft.com/office/drawing/2014/main" id="{9497810A-F0E3-4109-943C-1DF850A2A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425" y="3308553"/>
            <a:ext cx="398483" cy="298860"/>
          </a:xfrm>
          <a:prstGeom prst="rect">
            <a:avLst/>
          </a:prstGeom>
        </p:spPr>
      </p:pic>
      <p:pic>
        <p:nvPicPr>
          <p:cNvPr id="357" name="图片 356">
            <a:extLst>
              <a:ext uri="{FF2B5EF4-FFF2-40B4-BE49-F238E27FC236}">
                <a16:creationId xmlns:a16="http://schemas.microsoft.com/office/drawing/2014/main" id="{28E8698A-676B-40D7-903E-E5643B7D2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684" y="3076719"/>
            <a:ext cx="398483" cy="298860"/>
          </a:xfrm>
          <a:prstGeom prst="rect">
            <a:avLst/>
          </a:prstGeom>
        </p:spPr>
      </p:pic>
      <p:pic>
        <p:nvPicPr>
          <p:cNvPr id="361" name="图片 360">
            <a:extLst>
              <a:ext uri="{FF2B5EF4-FFF2-40B4-BE49-F238E27FC236}">
                <a16:creationId xmlns:a16="http://schemas.microsoft.com/office/drawing/2014/main" id="{EA310077-3AB9-448B-B900-7ED4F3A45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515" y="3044963"/>
            <a:ext cx="398483" cy="298860"/>
          </a:xfrm>
          <a:prstGeom prst="rect">
            <a:avLst/>
          </a:prstGeom>
        </p:spPr>
      </p:pic>
      <p:pic>
        <p:nvPicPr>
          <p:cNvPr id="362" name="图片 361">
            <a:extLst>
              <a:ext uri="{FF2B5EF4-FFF2-40B4-BE49-F238E27FC236}">
                <a16:creationId xmlns:a16="http://schemas.microsoft.com/office/drawing/2014/main" id="{DF77F440-9F69-49A1-823E-BAAA2E9E1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477" y="3319670"/>
            <a:ext cx="398483" cy="298860"/>
          </a:xfrm>
          <a:prstGeom prst="rect">
            <a:avLst/>
          </a:prstGeom>
        </p:spPr>
      </p:pic>
      <p:grpSp>
        <p:nvGrpSpPr>
          <p:cNvPr id="363" name="组合 362">
            <a:extLst>
              <a:ext uri="{FF2B5EF4-FFF2-40B4-BE49-F238E27FC236}">
                <a16:creationId xmlns:a16="http://schemas.microsoft.com/office/drawing/2014/main" id="{18E723B0-F10D-4F32-AED8-2BDD0166FF43}"/>
              </a:ext>
            </a:extLst>
          </p:cNvPr>
          <p:cNvGrpSpPr/>
          <p:nvPr/>
        </p:nvGrpSpPr>
        <p:grpSpPr>
          <a:xfrm rot="20592018" flipH="1">
            <a:off x="1587684" y="2113451"/>
            <a:ext cx="120952" cy="853906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364" name="闪电形 363">
              <a:extLst>
                <a:ext uri="{FF2B5EF4-FFF2-40B4-BE49-F238E27FC236}">
                  <a16:creationId xmlns:a16="http://schemas.microsoft.com/office/drawing/2014/main" id="{EE2E4F03-5E4F-43CF-B764-C27DC41BD1D4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6" name="闪电形 365">
              <a:extLst>
                <a:ext uri="{FF2B5EF4-FFF2-40B4-BE49-F238E27FC236}">
                  <a16:creationId xmlns:a16="http://schemas.microsoft.com/office/drawing/2014/main" id="{26D58ECE-4804-4BB3-B0CF-9AEBA56A9316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918E7C9B-DB41-451D-A2EB-083EBE675B60}"/>
              </a:ext>
            </a:extLst>
          </p:cNvPr>
          <p:cNvGrpSpPr/>
          <p:nvPr/>
        </p:nvGrpSpPr>
        <p:grpSpPr>
          <a:xfrm rot="21094246" flipH="1">
            <a:off x="3606596" y="1659306"/>
            <a:ext cx="115906" cy="801122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368" name="闪电形 367">
              <a:extLst>
                <a:ext uri="{FF2B5EF4-FFF2-40B4-BE49-F238E27FC236}">
                  <a16:creationId xmlns:a16="http://schemas.microsoft.com/office/drawing/2014/main" id="{B05DB62D-4AEC-4D28-9453-C0C4E2672D4C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3" name="闪电形 372">
              <a:extLst>
                <a:ext uri="{FF2B5EF4-FFF2-40B4-BE49-F238E27FC236}">
                  <a16:creationId xmlns:a16="http://schemas.microsoft.com/office/drawing/2014/main" id="{8D4CB74F-26B8-41E4-81CF-2186DC8829B3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2B4A9207-F2C8-438E-BEA1-F2F17063C03F}"/>
              </a:ext>
            </a:extLst>
          </p:cNvPr>
          <p:cNvGrpSpPr/>
          <p:nvPr/>
        </p:nvGrpSpPr>
        <p:grpSpPr>
          <a:xfrm rot="255019" flipH="1">
            <a:off x="6260258" y="1687982"/>
            <a:ext cx="117368" cy="1044374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391" name="闪电形 390">
              <a:extLst>
                <a:ext uri="{FF2B5EF4-FFF2-40B4-BE49-F238E27FC236}">
                  <a16:creationId xmlns:a16="http://schemas.microsoft.com/office/drawing/2014/main" id="{0F373F5B-F14C-4BA6-90DA-938034E31B54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2" name="闪电形 391">
              <a:extLst>
                <a:ext uri="{FF2B5EF4-FFF2-40B4-BE49-F238E27FC236}">
                  <a16:creationId xmlns:a16="http://schemas.microsoft.com/office/drawing/2014/main" id="{3E421E02-8FEA-426B-AA61-C3D0CA906F1D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399" name="图片 398">
            <a:extLst>
              <a:ext uri="{FF2B5EF4-FFF2-40B4-BE49-F238E27FC236}">
                <a16:creationId xmlns:a16="http://schemas.microsoft.com/office/drawing/2014/main" id="{169FCC54-2FF4-4984-939E-57B6D87FE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102476" y="2498915"/>
            <a:ext cx="654784" cy="654784"/>
          </a:xfrm>
          <a:prstGeom prst="rect">
            <a:avLst/>
          </a:prstGeom>
        </p:spPr>
      </p:pic>
      <p:pic>
        <p:nvPicPr>
          <p:cNvPr id="416" name="图片 415">
            <a:extLst>
              <a:ext uri="{FF2B5EF4-FFF2-40B4-BE49-F238E27FC236}">
                <a16:creationId xmlns:a16="http://schemas.microsoft.com/office/drawing/2014/main" id="{BFB8212C-8342-43FF-B852-FF3D3D1B282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5852214" y="2915003"/>
            <a:ext cx="399031" cy="470605"/>
          </a:xfrm>
          <a:prstGeom prst="rect">
            <a:avLst/>
          </a:prstGeom>
        </p:spPr>
      </p:pic>
      <p:pic>
        <p:nvPicPr>
          <p:cNvPr id="417" name="图片 416">
            <a:extLst>
              <a:ext uri="{FF2B5EF4-FFF2-40B4-BE49-F238E27FC236}">
                <a16:creationId xmlns:a16="http://schemas.microsoft.com/office/drawing/2014/main" id="{724B854F-12DA-4775-8C48-7600E944F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579635" y="2814225"/>
            <a:ext cx="654784" cy="654784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C24DBB22-B36F-7E8E-3650-0A77FF6A40BD}"/>
              </a:ext>
            </a:extLst>
          </p:cNvPr>
          <p:cNvGrpSpPr/>
          <p:nvPr/>
        </p:nvGrpSpPr>
        <p:grpSpPr>
          <a:xfrm>
            <a:off x="7660266" y="1660242"/>
            <a:ext cx="1029110" cy="2281288"/>
            <a:chOff x="7635863" y="1652303"/>
            <a:chExt cx="1029110" cy="2007956"/>
          </a:xfrm>
        </p:grpSpPr>
        <p:grpSp>
          <p:nvGrpSpPr>
            <p:cNvPr id="409" name="组合 408">
              <a:extLst>
                <a:ext uri="{FF2B5EF4-FFF2-40B4-BE49-F238E27FC236}">
                  <a16:creationId xmlns:a16="http://schemas.microsoft.com/office/drawing/2014/main" id="{CF2928F4-D204-4F0C-AEDD-D9B318D59F8A}"/>
                </a:ext>
              </a:extLst>
            </p:cNvPr>
            <p:cNvGrpSpPr/>
            <p:nvPr/>
          </p:nvGrpSpPr>
          <p:grpSpPr>
            <a:xfrm rot="197680">
              <a:off x="7635863" y="1652303"/>
              <a:ext cx="1029110" cy="2007956"/>
              <a:chOff x="7667333" y="2560542"/>
              <a:chExt cx="1029110" cy="1752515"/>
            </a:xfrm>
          </p:grpSpPr>
          <p:sp>
            <p:nvSpPr>
              <p:cNvPr id="411" name="弦形 410">
                <a:extLst>
                  <a:ext uri="{FF2B5EF4-FFF2-40B4-BE49-F238E27FC236}">
                    <a16:creationId xmlns:a16="http://schemas.microsoft.com/office/drawing/2014/main" id="{61C99F19-B677-466A-9594-89C4D06F34EE}"/>
                  </a:ext>
                </a:extLst>
              </p:cNvPr>
              <p:cNvSpPr/>
              <p:nvPr/>
            </p:nvSpPr>
            <p:spPr>
              <a:xfrm>
                <a:off x="7667813" y="3955456"/>
                <a:ext cx="1028630" cy="349916"/>
              </a:xfrm>
              <a:prstGeom prst="chord">
                <a:avLst>
                  <a:gd name="adj1" fmla="val 21584894"/>
                  <a:gd name="adj2" fmla="val 10824154"/>
                </a:avLst>
              </a:prstGeom>
              <a:solidFill>
                <a:schemeClr val="accent4">
                  <a:lumMod val="60000"/>
                  <a:lumOff val="40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2" name="椭圆 411">
                <a:extLst>
                  <a:ext uri="{FF2B5EF4-FFF2-40B4-BE49-F238E27FC236}">
                    <a16:creationId xmlns:a16="http://schemas.microsoft.com/office/drawing/2014/main" id="{A70D82F0-BA81-4072-9DB5-AFA58552F3AA}"/>
                  </a:ext>
                </a:extLst>
              </p:cNvPr>
              <p:cNvSpPr/>
              <p:nvPr/>
            </p:nvSpPr>
            <p:spPr>
              <a:xfrm>
                <a:off x="7667333" y="3963141"/>
                <a:ext cx="1028630" cy="349916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等腰三角形 412">
                <a:extLst>
                  <a:ext uri="{FF2B5EF4-FFF2-40B4-BE49-F238E27FC236}">
                    <a16:creationId xmlns:a16="http://schemas.microsoft.com/office/drawing/2014/main" id="{1F2E9611-932F-43A2-9274-CACBD53AF775}"/>
                  </a:ext>
                </a:extLst>
              </p:cNvPr>
              <p:cNvSpPr/>
              <p:nvPr/>
            </p:nvSpPr>
            <p:spPr>
              <a:xfrm>
                <a:off x="7667813" y="2560542"/>
                <a:ext cx="1028630" cy="1567669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7" name="文本框 426">
              <a:extLst>
                <a:ext uri="{FF2B5EF4-FFF2-40B4-BE49-F238E27FC236}">
                  <a16:creationId xmlns:a16="http://schemas.microsoft.com/office/drawing/2014/main" id="{2F1578DD-445A-4BF3-A538-BB29556F0916}"/>
                </a:ext>
              </a:extLst>
            </p:cNvPr>
            <p:cNvSpPr txBox="1"/>
            <p:nvPr/>
          </p:nvSpPr>
          <p:spPr>
            <a:xfrm>
              <a:off x="7719977" y="3376416"/>
              <a:ext cx="843176" cy="243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rgbClr val="0000FF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defRPr>
              </a:lvl1pPr>
            </a:lstStyle>
            <a:p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Region 3</a:t>
              </a:r>
              <a:endParaRPr lang="zh-CN" altLang="en-US" b="0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88F53AC-9570-304C-BD94-50CA1E069F73}"/>
              </a:ext>
            </a:extLst>
          </p:cNvPr>
          <p:cNvSpPr txBox="1"/>
          <p:nvPr/>
        </p:nvSpPr>
        <p:spPr>
          <a:xfrm>
            <a:off x="198783" y="4356912"/>
            <a:ext cx="8685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algn="just">
              <a:spcAft>
                <a:spcPts val="600"/>
              </a:spcAft>
              <a:buFont typeface="Wingdings" panose="05000000000000000000" pitchFamily="2" charset="2"/>
              <a:buChar char="u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Observation satellites generate image processing jobs</a:t>
            </a:r>
            <a:endParaRPr lang="en-US" altLang="zh-CN" dirty="0">
              <a:solidFill>
                <a:srgbClr val="C00000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9282FAF-AF76-2A86-A13D-ED1052BC0079}"/>
              </a:ext>
            </a:extLst>
          </p:cNvPr>
          <p:cNvGrpSpPr/>
          <p:nvPr/>
        </p:nvGrpSpPr>
        <p:grpSpPr>
          <a:xfrm>
            <a:off x="6539738" y="2149383"/>
            <a:ext cx="1029110" cy="1937440"/>
            <a:chOff x="6539738" y="2149383"/>
            <a:chExt cx="1029110" cy="193744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D913730-5EC3-34CA-DD7B-749B4EDD0A9B}"/>
                </a:ext>
              </a:extLst>
            </p:cNvPr>
            <p:cNvGrpSpPr/>
            <p:nvPr/>
          </p:nvGrpSpPr>
          <p:grpSpPr>
            <a:xfrm rot="151495">
              <a:off x="6539738" y="2149383"/>
              <a:ext cx="1029110" cy="1937440"/>
              <a:chOff x="7667333" y="2560542"/>
              <a:chExt cx="1029110" cy="1752515"/>
            </a:xfrm>
          </p:grpSpPr>
          <p:sp>
            <p:nvSpPr>
              <p:cNvPr id="23" name="弦形 22">
                <a:extLst>
                  <a:ext uri="{FF2B5EF4-FFF2-40B4-BE49-F238E27FC236}">
                    <a16:creationId xmlns:a16="http://schemas.microsoft.com/office/drawing/2014/main" id="{E125A0B2-99FD-1A90-2182-F9E26E56A5BC}"/>
                  </a:ext>
                </a:extLst>
              </p:cNvPr>
              <p:cNvSpPr/>
              <p:nvPr/>
            </p:nvSpPr>
            <p:spPr>
              <a:xfrm>
                <a:off x="7667813" y="3955456"/>
                <a:ext cx="1028630" cy="349916"/>
              </a:xfrm>
              <a:prstGeom prst="chord">
                <a:avLst>
                  <a:gd name="adj1" fmla="val 21584894"/>
                  <a:gd name="adj2" fmla="val 10824154"/>
                </a:avLst>
              </a:prstGeom>
              <a:solidFill>
                <a:schemeClr val="accent4">
                  <a:lumMod val="60000"/>
                  <a:lumOff val="40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A6AD8DEC-A41F-E2D9-351A-436C7D20DAEE}"/>
                  </a:ext>
                </a:extLst>
              </p:cNvPr>
              <p:cNvSpPr/>
              <p:nvPr/>
            </p:nvSpPr>
            <p:spPr>
              <a:xfrm>
                <a:off x="7667333" y="3963141"/>
                <a:ext cx="1028630" cy="349916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C3670FC5-80F7-9525-27B7-7C9FC13828EB}"/>
                  </a:ext>
                </a:extLst>
              </p:cNvPr>
              <p:cNvSpPr/>
              <p:nvPr/>
            </p:nvSpPr>
            <p:spPr>
              <a:xfrm>
                <a:off x="7667813" y="2560542"/>
                <a:ext cx="1028630" cy="1567669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03F76FF-4BBD-BA42-5179-3DAE7E5D6188}"/>
                </a:ext>
              </a:extLst>
            </p:cNvPr>
            <p:cNvSpPr txBox="1"/>
            <p:nvPr/>
          </p:nvSpPr>
          <p:spPr>
            <a:xfrm>
              <a:off x="6665570" y="3725213"/>
              <a:ext cx="84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rgbClr val="0000FF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defRPr>
              </a:lvl1pPr>
            </a:lstStyle>
            <a:p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Region 2</a:t>
              </a:r>
              <a:endParaRPr lang="zh-CN" altLang="en-US" b="0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7F13D6A2-0C8D-4CD9-15C7-BDFEF5BEA360}"/>
              </a:ext>
            </a:extLst>
          </p:cNvPr>
          <p:cNvSpPr txBox="1"/>
          <p:nvPr/>
        </p:nvSpPr>
        <p:spPr>
          <a:xfrm>
            <a:off x="198783" y="6083848"/>
            <a:ext cx="8685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GSes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enable any server to become edge server w.r.t data sources in SN</a:t>
            </a:r>
            <a:endParaRPr lang="zh-CN" altLang="en-US" sz="1600" baseline="-25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0B09B0F-9B53-353F-73BD-8519ED3C5703}"/>
              </a:ext>
            </a:extLst>
          </p:cNvPr>
          <p:cNvCxnSpPr>
            <a:cxnSpLocks/>
          </p:cNvCxnSpPr>
          <p:nvPr/>
        </p:nvCxnSpPr>
        <p:spPr>
          <a:xfrm flipV="1">
            <a:off x="4231748" y="3668605"/>
            <a:ext cx="259214" cy="502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D686B86E-CA01-3E3D-BBA9-36B964260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2747" y="3204738"/>
            <a:ext cx="654784" cy="654784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026EB474-AEE9-D544-8775-986E3E1E4CFD}"/>
              </a:ext>
            </a:extLst>
          </p:cNvPr>
          <p:cNvGrpSpPr/>
          <p:nvPr/>
        </p:nvGrpSpPr>
        <p:grpSpPr>
          <a:xfrm rot="538527" flipH="1">
            <a:off x="4894734" y="2068160"/>
            <a:ext cx="199516" cy="1465113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20" name="闪电形 19">
              <a:extLst>
                <a:ext uri="{FF2B5EF4-FFF2-40B4-BE49-F238E27FC236}">
                  <a16:creationId xmlns:a16="http://schemas.microsoft.com/office/drawing/2014/main" id="{F0CEFDC2-8712-913B-E2E3-5AA5F96DA1A3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闪电形 28">
              <a:extLst>
                <a:ext uri="{FF2B5EF4-FFF2-40B4-BE49-F238E27FC236}">
                  <a16:creationId xmlns:a16="http://schemas.microsoft.com/office/drawing/2014/main" id="{7D37C82B-73BF-8706-A480-1E9566513812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182EBAB-BB93-CB02-8B21-194F2B5DD7F6}"/>
              </a:ext>
            </a:extLst>
          </p:cNvPr>
          <p:cNvCxnSpPr>
            <a:cxnSpLocks/>
          </p:cNvCxnSpPr>
          <p:nvPr/>
        </p:nvCxnSpPr>
        <p:spPr>
          <a:xfrm flipH="1" flipV="1">
            <a:off x="4090982" y="3730239"/>
            <a:ext cx="147588" cy="4846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9C52C442-A45D-EBD5-A199-D0633CC22F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223" y="3431037"/>
            <a:ext cx="553004" cy="458031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72D421F1-F11B-45D5-B76F-8ED666ACC7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4090174" y="3922163"/>
            <a:ext cx="362196" cy="427163"/>
          </a:xfrm>
          <a:prstGeom prst="rect">
            <a:avLst/>
          </a:prstGeom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F6A5408-7F3B-D047-DBA8-F0DA593E6CAA}"/>
              </a:ext>
            </a:extLst>
          </p:cNvPr>
          <p:cNvCxnSpPr>
            <a:cxnSpLocks/>
          </p:cNvCxnSpPr>
          <p:nvPr/>
        </p:nvCxnSpPr>
        <p:spPr>
          <a:xfrm flipH="1">
            <a:off x="3863899" y="2806487"/>
            <a:ext cx="65387" cy="4421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BEA1A622-1038-C353-7030-CEA2B15084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501" y="2486499"/>
            <a:ext cx="553004" cy="458031"/>
          </a:xfrm>
          <a:prstGeom prst="rect">
            <a:avLst/>
          </a:prstGeom>
        </p:spPr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0C7F23BE-3FBF-4A02-AB6C-7A9E8821847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3700682" y="3024967"/>
            <a:ext cx="362196" cy="427163"/>
          </a:xfrm>
          <a:prstGeom prst="rect">
            <a:avLst/>
          </a:prstGeom>
        </p:spPr>
      </p:pic>
      <p:pic>
        <p:nvPicPr>
          <p:cNvPr id="398" name="图片 397">
            <a:extLst>
              <a:ext uri="{FF2B5EF4-FFF2-40B4-BE49-F238E27FC236}">
                <a16:creationId xmlns:a16="http://schemas.microsoft.com/office/drawing/2014/main" id="{2D4E5D04-A546-4C9A-ACD7-826DE033CF2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1774381" y="3722016"/>
            <a:ext cx="362196" cy="427163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C6FC90E4-AA90-1B63-1EE6-ECB2A1DEFEA4}"/>
              </a:ext>
            </a:extLst>
          </p:cNvPr>
          <p:cNvSpPr txBox="1"/>
          <p:nvPr/>
        </p:nvSpPr>
        <p:spPr>
          <a:xfrm>
            <a:off x="284781" y="4708494"/>
            <a:ext cx="3887154" cy="307777"/>
          </a:xfrm>
          <a:prstGeom prst="rect">
            <a:avLst/>
          </a:prstGeom>
          <a:solidFill>
            <a:srgbClr val="006000"/>
          </a:solidFill>
          <a:ln w="28575">
            <a:solidFill>
              <a:srgbClr val="006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Edge Computing in Terrestrial Network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397D977-FDC0-C559-8A3D-A4E61543B77E}"/>
              </a:ext>
            </a:extLst>
          </p:cNvPr>
          <p:cNvSpPr txBox="1"/>
          <p:nvPr/>
        </p:nvSpPr>
        <p:spPr>
          <a:xfrm>
            <a:off x="284786" y="5053911"/>
            <a:ext cx="3853582" cy="692497"/>
          </a:xfrm>
          <a:prstGeom prst="rect">
            <a:avLst/>
          </a:prstGeom>
          <a:solidFill>
            <a:srgbClr val="E6EFE6"/>
          </a:solidFill>
          <a:ln w="28575">
            <a:solidFill>
              <a:srgbClr val="E6EFE6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Given the transmission resource, deploy and leverage computation resource in proximity to data sources (e.g., mobile devices)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D681D075-1385-2E48-C4BF-613BD59D237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35" y="3384739"/>
            <a:ext cx="322608" cy="322608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2ADC64D4-E520-981C-464A-69391B2AA68F}"/>
              </a:ext>
            </a:extLst>
          </p:cNvPr>
          <p:cNvSpPr txBox="1"/>
          <p:nvPr/>
        </p:nvSpPr>
        <p:spPr>
          <a:xfrm>
            <a:off x="128951" y="3346754"/>
            <a:ext cx="1164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 Operator</a:t>
            </a:r>
            <a:endParaRPr lang="zh-CN" altLang="en-US" sz="1200" b="1" baseline="-25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103BFD9-4AC8-63E6-5BE1-FB27C1BD8561}"/>
              </a:ext>
            </a:extLst>
          </p:cNvPr>
          <p:cNvSpPr txBox="1"/>
          <p:nvPr/>
        </p:nvSpPr>
        <p:spPr>
          <a:xfrm>
            <a:off x="4597545" y="4708494"/>
            <a:ext cx="3999741" cy="307777"/>
          </a:xfrm>
          <a:prstGeom prst="rect">
            <a:avLst/>
          </a:prstGeom>
          <a:solidFill>
            <a:srgbClr val="A30000"/>
          </a:solidFill>
          <a:ln w="28575">
            <a:solidFill>
              <a:srgbClr val="A3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Edge Computing in Satellite Network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55E6EB8-BF5F-E98A-8700-0C661CE4EE05}"/>
              </a:ext>
            </a:extLst>
          </p:cNvPr>
          <p:cNvSpPr txBox="1"/>
          <p:nvPr/>
        </p:nvSpPr>
        <p:spPr>
          <a:xfrm>
            <a:off x="4597545" y="5046291"/>
            <a:ext cx="3999741" cy="769441"/>
          </a:xfrm>
          <a:prstGeom prst="rect">
            <a:avLst/>
          </a:prstGeom>
          <a:solidFill>
            <a:srgbClr val="F9E6E6"/>
          </a:solidFill>
          <a:ln w="28575">
            <a:solidFill>
              <a:srgbClr val="F9E6E6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spcAft>
                <a:spcPts val="600"/>
              </a:spcAft>
              <a:defRPr sz="13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b="0" dirty="0"/>
              <a:t>Deploy and leverage transmission resource (i.e., </a:t>
            </a:r>
            <a:r>
              <a:rPr lang="en-US" altLang="zh-CN" b="0" dirty="0" err="1"/>
              <a:t>GSes</a:t>
            </a:r>
            <a:r>
              <a:rPr lang="en-US" altLang="zh-CN" b="0" dirty="0"/>
              <a:t>) in proximity to computation resource.</a:t>
            </a:r>
          </a:p>
          <a:p>
            <a:pPr algn="ctr"/>
            <a:r>
              <a:rPr lang="en-US" altLang="zh-CN" dirty="0"/>
              <a:t>“Cloud edging”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3E75121-9425-F595-EBA5-9DF4C86515DE}"/>
              </a:ext>
            </a:extLst>
          </p:cNvPr>
          <p:cNvSpPr txBox="1"/>
          <p:nvPr/>
        </p:nvSpPr>
        <p:spPr>
          <a:xfrm>
            <a:off x="765940" y="5757021"/>
            <a:ext cx="2738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006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Data sources are almost fixed</a:t>
            </a:r>
            <a:endParaRPr lang="zh-CN" altLang="en-US" sz="1400" dirty="0">
              <a:solidFill>
                <a:srgbClr val="006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660847-B2B3-232B-B031-676002443A19}"/>
              </a:ext>
            </a:extLst>
          </p:cNvPr>
          <p:cNvSpPr txBox="1"/>
          <p:nvPr/>
        </p:nvSpPr>
        <p:spPr>
          <a:xfrm>
            <a:off x="5238444" y="5789309"/>
            <a:ext cx="2738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Data sources are moving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AB60AE7-667B-1589-FDDA-61FBA6C6AC1A}"/>
              </a:ext>
            </a:extLst>
          </p:cNvPr>
          <p:cNvGrpSpPr/>
          <p:nvPr/>
        </p:nvGrpSpPr>
        <p:grpSpPr>
          <a:xfrm rot="21262682">
            <a:off x="2073656" y="2082930"/>
            <a:ext cx="853236" cy="1211628"/>
            <a:chOff x="7598463" y="1652835"/>
            <a:chExt cx="1066495" cy="200742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8EF2610-7A85-7AB9-10C6-515DFDF23452}"/>
                </a:ext>
              </a:extLst>
            </p:cNvPr>
            <p:cNvGrpSpPr/>
            <p:nvPr/>
          </p:nvGrpSpPr>
          <p:grpSpPr>
            <a:xfrm rot="197680">
              <a:off x="7635702" y="1652835"/>
              <a:ext cx="1029256" cy="2007420"/>
              <a:chOff x="7667187" y="2561010"/>
              <a:chExt cx="1029256" cy="1752047"/>
            </a:xfrm>
          </p:grpSpPr>
          <p:sp>
            <p:nvSpPr>
              <p:cNvPr id="8" name="弦形 7">
                <a:extLst>
                  <a:ext uri="{FF2B5EF4-FFF2-40B4-BE49-F238E27FC236}">
                    <a16:creationId xmlns:a16="http://schemas.microsoft.com/office/drawing/2014/main" id="{F2436DF3-584B-9AEF-1173-D73CFD1BFE4B}"/>
                  </a:ext>
                </a:extLst>
              </p:cNvPr>
              <p:cNvSpPr/>
              <p:nvPr/>
            </p:nvSpPr>
            <p:spPr>
              <a:xfrm>
                <a:off x="7667813" y="3955456"/>
                <a:ext cx="1028630" cy="349916"/>
              </a:xfrm>
              <a:prstGeom prst="chord">
                <a:avLst>
                  <a:gd name="adj1" fmla="val 21584894"/>
                  <a:gd name="adj2" fmla="val 10824154"/>
                </a:avLst>
              </a:prstGeom>
              <a:solidFill>
                <a:schemeClr val="accent4">
                  <a:lumMod val="60000"/>
                  <a:lumOff val="40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6A5B38C2-6A72-BDBE-AE31-1BAEF6184D5E}"/>
                  </a:ext>
                </a:extLst>
              </p:cNvPr>
              <p:cNvSpPr/>
              <p:nvPr/>
            </p:nvSpPr>
            <p:spPr>
              <a:xfrm>
                <a:off x="7667333" y="3963141"/>
                <a:ext cx="1028630" cy="349916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>
                <a:extLst>
                  <a:ext uri="{FF2B5EF4-FFF2-40B4-BE49-F238E27FC236}">
                    <a16:creationId xmlns:a16="http://schemas.microsoft.com/office/drawing/2014/main" id="{E3FABA6D-37E4-79F9-9725-28DAE65895C9}"/>
                  </a:ext>
                </a:extLst>
              </p:cNvPr>
              <p:cNvSpPr/>
              <p:nvPr/>
            </p:nvSpPr>
            <p:spPr>
              <a:xfrm>
                <a:off x="7667187" y="2561010"/>
                <a:ext cx="1028630" cy="156766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93B4F8D-41B9-0032-15A8-A2C4304AB36A}"/>
                </a:ext>
              </a:extLst>
            </p:cNvPr>
            <p:cNvSpPr txBox="1"/>
            <p:nvPr/>
          </p:nvSpPr>
          <p:spPr>
            <a:xfrm rot="337318">
              <a:off x="7598463" y="3191571"/>
              <a:ext cx="1044313" cy="458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rgbClr val="0000FF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defRPr>
              </a:lvl1pPr>
            </a:lstStyle>
            <a:p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Region 1</a:t>
              </a:r>
              <a:endParaRPr lang="zh-CN" altLang="en-US" b="0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12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5" grpId="0" animBg="1"/>
      <p:bldP spid="56" grpId="0" animBg="1"/>
      <p:bldP spid="59" grpId="0" animBg="1"/>
      <p:bldP spid="60" grpId="0" animBg="1"/>
      <p:bldP spid="62" grpId="0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8782" y="1119790"/>
            <a:ext cx="8792817" cy="4710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研究目标：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克服卫星网络与陆地网络相对运动带来的时变域间联接瓶颈，以较低开销实现高效的星地融合组网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传统域间路由协议（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BGP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）在星地融合组网中存在的问题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星地域间邻居关系变换频繁，触发路由更新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卫星网络：消耗有限的计算、带宽资源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陆地网络：损耗原生的域间路由稳定性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lvl="1" indent="-285750" algn="just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传新思路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利用卫星节点轨迹的可预测性，实施轻量化、局部化的域间信息维护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将内容获取与星地路径耦合，提高域间路由稳定性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lvl="1" indent="-285750" algn="just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lvl="1" indent="-285750" algn="just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研究内容一：时变域间路径下的星地融合组网</a:t>
            </a:r>
          </a:p>
        </p:txBody>
      </p:sp>
    </p:spTree>
    <p:extLst>
      <p:ext uri="{BB962C8B-B14F-4D97-AF65-F5344CB8AC3E}">
        <p14:creationId xmlns:p14="http://schemas.microsoft.com/office/powerpoint/2010/main" val="336237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8782" y="624840"/>
            <a:ext cx="8792817" cy="582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研究内容一：时变域间路径下的</a:t>
            </a:r>
            <a:r>
              <a:rPr lang="zh-CN" altLang="en-US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星地融合组网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架构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基于单边静态网关的星地互联模型（王志远）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服务与域间路径耦合的跨域路由机制（王志远）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研究内容二：动态拓扑下的</a:t>
            </a:r>
            <a:r>
              <a:rPr lang="zh-CN" altLang="en-US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星间路由与传输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机制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基于局部性链路状态的星间路由机制（单乾）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面向确定性邻接关系的源路由转发机制（张贺凡）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面向冗余路径的轻量化侦测与负载平衡方法（略）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基于端到端时延的源路由在线速率适配策略（略）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研究内容三：多域协同环境下的</a:t>
            </a:r>
            <a:r>
              <a:rPr lang="zh-CN" altLang="en-US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跨域流量调度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方法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面向星地网关的上行链路资源调度方法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基于多样性路径的自适应星地跨域路由策略（曾丽芯）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面向观测数据的多域自适应协同传输机制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面向观测数据的传算资源融合调度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研究内容四：零信任环境下的</a:t>
            </a:r>
            <a:r>
              <a:rPr lang="zh-CN" altLang="en-US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星地融合安全保障</a:t>
            </a:r>
            <a:endParaRPr lang="en-US" altLang="zh-CN" b="1" dirty="0">
              <a:solidFill>
                <a:srgbClr val="A3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基于区域化共识的星地接入认证机制（赖鑫）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基于区域化共识的进出域合法性校验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A300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Research Problems</a:t>
            </a:r>
            <a:endParaRPr lang="zh-CN" altLang="en-US" sz="2800" dirty="0">
              <a:solidFill>
                <a:srgbClr val="A30000"/>
              </a:solidFill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474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研究内容四：零信任环境下的星地融合安全保障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86BC4E-5B98-4103-A743-EC7F78A633C4}"/>
              </a:ext>
            </a:extLst>
          </p:cNvPr>
          <p:cNvSpPr txBox="1"/>
          <p:nvPr/>
        </p:nvSpPr>
        <p:spPr>
          <a:xfrm>
            <a:off x="0" y="68764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基于区域化共识的接入认证机制</a:t>
            </a:r>
            <a:endParaRPr lang="zh-CN" altLang="en-US" b="1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0B48050A-4243-42E6-A136-ECBF9B79E423}"/>
              </a:ext>
            </a:extLst>
          </p:cNvPr>
          <p:cNvSpPr/>
          <p:nvPr/>
        </p:nvSpPr>
        <p:spPr>
          <a:xfrm>
            <a:off x="131239" y="3143779"/>
            <a:ext cx="8862738" cy="12851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4" name="云形 123">
            <a:extLst>
              <a:ext uri="{FF2B5EF4-FFF2-40B4-BE49-F238E27FC236}">
                <a16:creationId xmlns:a16="http://schemas.microsoft.com/office/drawing/2014/main" id="{F73F343C-82C1-4A70-80FC-311DCC235C36}"/>
              </a:ext>
            </a:extLst>
          </p:cNvPr>
          <p:cNvSpPr/>
          <p:nvPr/>
        </p:nvSpPr>
        <p:spPr>
          <a:xfrm>
            <a:off x="1083105" y="3479194"/>
            <a:ext cx="1685266" cy="78909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5" name="云形 124">
            <a:extLst>
              <a:ext uri="{FF2B5EF4-FFF2-40B4-BE49-F238E27FC236}">
                <a16:creationId xmlns:a16="http://schemas.microsoft.com/office/drawing/2014/main" id="{EC2BD960-5590-4612-B99C-ECF5195F31C7}"/>
              </a:ext>
            </a:extLst>
          </p:cNvPr>
          <p:cNvSpPr/>
          <p:nvPr/>
        </p:nvSpPr>
        <p:spPr>
          <a:xfrm>
            <a:off x="3084014" y="2923047"/>
            <a:ext cx="1303147" cy="64353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6" name="云形 125">
            <a:extLst>
              <a:ext uri="{FF2B5EF4-FFF2-40B4-BE49-F238E27FC236}">
                <a16:creationId xmlns:a16="http://schemas.microsoft.com/office/drawing/2014/main" id="{2CEA6851-5CFA-4C4C-A985-B8C7BA36E784}"/>
              </a:ext>
            </a:extLst>
          </p:cNvPr>
          <p:cNvSpPr/>
          <p:nvPr/>
        </p:nvSpPr>
        <p:spPr>
          <a:xfrm>
            <a:off x="3664507" y="3813656"/>
            <a:ext cx="1239036" cy="662537"/>
          </a:xfrm>
          <a:prstGeom prst="cloud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E76A5C7E-E97D-4609-B0C8-C7EF53C24BC9}"/>
              </a:ext>
            </a:extLst>
          </p:cNvPr>
          <p:cNvCxnSpPr>
            <a:cxnSpLocks/>
          </p:cNvCxnSpPr>
          <p:nvPr/>
        </p:nvCxnSpPr>
        <p:spPr>
          <a:xfrm>
            <a:off x="2681193" y="4084606"/>
            <a:ext cx="1051399" cy="75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9DEE5CF2-11F4-4867-917F-B501D4843F76}"/>
              </a:ext>
            </a:extLst>
          </p:cNvPr>
          <p:cNvCxnSpPr>
            <a:cxnSpLocks/>
          </p:cNvCxnSpPr>
          <p:nvPr/>
        </p:nvCxnSpPr>
        <p:spPr>
          <a:xfrm>
            <a:off x="3378620" y="3362023"/>
            <a:ext cx="419041" cy="626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C39499C3-4E39-453D-8344-3249D50DEBAC}"/>
              </a:ext>
            </a:extLst>
          </p:cNvPr>
          <p:cNvCxnSpPr>
            <a:cxnSpLocks/>
          </p:cNvCxnSpPr>
          <p:nvPr/>
        </p:nvCxnSpPr>
        <p:spPr>
          <a:xfrm flipV="1">
            <a:off x="3869113" y="3077766"/>
            <a:ext cx="455830" cy="33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7D850CBA-7568-4E2F-9264-F7AA119BD48E}"/>
              </a:ext>
            </a:extLst>
          </p:cNvPr>
          <p:cNvCxnSpPr>
            <a:cxnSpLocks/>
          </p:cNvCxnSpPr>
          <p:nvPr/>
        </p:nvCxnSpPr>
        <p:spPr>
          <a:xfrm>
            <a:off x="3439064" y="3009278"/>
            <a:ext cx="384673" cy="3262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487540B5-0858-45A1-BD2A-8F8343693769}"/>
              </a:ext>
            </a:extLst>
          </p:cNvPr>
          <p:cNvCxnSpPr>
            <a:cxnSpLocks/>
          </p:cNvCxnSpPr>
          <p:nvPr/>
        </p:nvCxnSpPr>
        <p:spPr>
          <a:xfrm flipV="1">
            <a:off x="4317637" y="4045419"/>
            <a:ext cx="518429" cy="3627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D345D0CA-E09F-49FC-8337-74EF32E440EE}"/>
              </a:ext>
            </a:extLst>
          </p:cNvPr>
          <p:cNvCxnSpPr>
            <a:cxnSpLocks/>
          </p:cNvCxnSpPr>
          <p:nvPr/>
        </p:nvCxnSpPr>
        <p:spPr>
          <a:xfrm flipH="1" flipV="1">
            <a:off x="4347201" y="3096061"/>
            <a:ext cx="1195476" cy="246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DAA1A4A-BAE1-420A-B0A8-9BD70C75643A}"/>
              </a:ext>
            </a:extLst>
          </p:cNvPr>
          <p:cNvCxnSpPr>
            <a:cxnSpLocks/>
          </p:cNvCxnSpPr>
          <p:nvPr/>
        </p:nvCxnSpPr>
        <p:spPr>
          <a:xfrm>
            <a:off x="3798261" y="4140916"/>
            <a:ext cx="456827" cy="274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D7B29B63-0486-4A3E-8F3E-71C7D4377072}"/>
              </a:ext>
            </a:extLst>
          </p:cNvPr>
          <p:cNvCxnSpPr>
            <a:cxnSpLocks/>
          </p:cNvCxnSpPr>
          <p:nvPr/>
        </p:nvCxnSpPr>
        <p:spPr>
          <a:xfrm flipH="1">
            <a:off x="4885357" y="3707548"/>
            <a:ext cx="720709" cy="354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5" name="图片 134">
            <a:extLst>
              <a:ext uri="{FF2B5EF4-FFF2-40B4-BE49-F238E27FC236}">
                <a16:creationId xmlns:a16="http://schemas.microsoft.com/office/drawing/2014/main" id="{61F3577A-229B-441C-A4AC-762ABFE411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4097441" y="4057534"/>
            <a:ext cx="362196" cy="427163"/>
          </a:xfrm>
          <a:prstGeom prst="rect">
            <a:avLst/>
          </a:prstGeom>
        </p:spPr>
      </p:pic>
      <p:pic>
        <p:nvPicPr>
          <p:cNvPr id="136" name="图片 135">
            <a:extLst>
              <a:ext uri="{FF2B5EF4-FFF2-40B4-BE49-F238E27FC236}">
                <a16:creationId xmlns:a16="http://schemas.microsoft.com/office/drawing/2014/main" id="{3D07C872-65FC-487B-8925-3133165C5A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3707949" y="3160338"/>
            <a:ext cx="362196" cy="427163"/>
          </a:xfrm>
          <a:prstGeom prst="rect">
            <a:avLst/>
          </a:prstGeom>
        </p:spPr>
      </p:pic>
      <p:pic>
        <p:nvPicPr>
          <p:cNvPr id="158" name="图片 157">
            <a:extLst>
              <a:ext uri="{FF2B5EF4-FFF2-40B4-BE49-F238E27FC236}">
                <a16:creationId xmlns:a16="http://schemas.microsoft.com/office/drawing/2014/main" id="{0E0E460A-BA6D-4560-ACF5-7D97972A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5240" y="2517009"/>
            <a:ext cx="654784" cy="654784"/>
          </a:xfrm>
          <a:prstGeom prst="rect">
            <a:avLst/>
          </a:prstGeom>
        </p:spPr>
      </p:pic>
      <p:pic>
        <p:nvPicPr>
          <p:cNvPr id="164" name="图片 163">
            <a:extLst>
              <a:ext uri="{FF2B5EF4-FFF2-40B4-BE49-F238E27FC236}">
                <a16:creationId xmlns:a16="http://schemas.microsoft.com/office/drawing/2014/main" id="{E0A22383-A3BC-470C-B55B-0CCEC32E8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812" y="3907486"/>
            <a:ext cx="398483" cy="298860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DEE8274D-98BC-4AC2-A549-62262A64A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277" y="2922015"/>
            <a:ext cx="398483" cy="298860"/>
          </a:xfrm>
          <a:prstGeom prst="rect">
            <a:avLst/>
          </a:prstGeom>
        </p:spPr>
      </p:pic>
      <p:pic>
        <p:nvPicPr>
          <p:cNvPr id="187" name="图片 186">
            <a:extLst>
              <a:ext uri="{FF2B5EF4-FFF2-40B4-BE49-F238E27FC236}">
                <a16:creationId xmlns:a16="http://schemas.microsoft.com/office/drawing/2014/main" id="{C5194FE6-9B6F-4903-AD98-9B8331456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964" y="4006009"/>
            <a:ext cx="398483" cy="298860"/>
          </a:xfrm>
          <a:prstGeom prst="rect">
            <a:avLst/>
          </a:prstGeom>
        </p:spPr>
      </p:pic>
      <p:sp>
        <p:nvSpPr>
          <p:cNvPr id="188" name="文本框 187">
            <a:extLst>
              <a:ext uri="{FF2B5EF4-FFF2-40B4-BE49-F238E27FC236}">
                <a16:creationId xmlns:a16="http://schemas.microsoft.com/office/drawing/2014/main" id="{6E281710-8C83-4026-A0BC-20917DD48A62}"/>
              </a:ext>
            </a:extLst>
          </p:cNvPr>
          <p:cNvSpPr txBox="1"/>
          <p:nvPr/>
        </p:nvSpPr>
        <p:spPr>
          <a:xfrm>
            <a:off x="1215612" y="3963149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AS1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E820522C-761A-4501-94FF-0572DC53295F}"/>
              </a:ext>
            </a:extLst>
          </p:cNvPr>
          <p:cNvSpPr txBox="1"/>
          <p:nvPr/>
        </p:nvSpPr>
        <p:spPr>
          <a:xfrm>
            <a:off x="3616755" y="2882365"/>
            <a:ext cx="504959" cy="2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AS2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3A6DBFBD-85B8-43C6-8A2F-72AF23DD7E54}"/>
              </a:ext>
            </a:extLst>
          </p:cNvPr>
          <p:cNvSpPr txBox="1"/>
          <p:nvPr/>
        </p:nvSpPr>
        <p:spPr>
          <a:xfrm>
            <a:off x="4044969" y="3792448"/>
            <a:ext cx="504959" cy="2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AS3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云形 191">
            <a:extLst>
              <a:ext uri="{FF2B5EF4-FFF2-40B4-BE49-F238E27FC236}">
                <a16:creationId xmlns:a16="http://schemas.microsoft.com/office/drawing/2014/main" id="{94915817-B01C-44AC-B21E-40A98772904F}"/>
              </a:ext>
            </a:extLst>
          </p:cNvPr>
          <p:cNvSpPr/>
          <p:nvPr/>
        </p:nvSpPr>
        <p:spPr>
          <a:xfrm>
            <a:off x="5335340" y="3145359"/>
            <a:ext cx="1469352" cy="795823"/>
          </a:xfrm>
          <a:prstGeom prst="cloud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417F0CC1-ABC8-4132-A61A-A3536D22B2C9}"/>
              </a:ext>
            </a:extLst>
          </p:cNvPr>
          <p:cNvCxnSpPr>
            <a:cxnSpLocks/>
          </p:cNvCxnSpPr>
          <p:nvPr/>
        </p:nvCxnSpPr>
        <p:spPr>
          <a:xfrm flipH="1">
            <a:off x="5532386" y="3396556"/>
            <a:ext cx="530396" cy="362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E6B3C858-2D1E-40EB-9823-7781FC8ED532}"/>
              </a:ext>
            </a:extLst>
          </p:cNvPr>
          <p:cNvCxnSpPr>
            <a:cxnSpLocks/>
          </p:cNvCxnSpPr>
          <p:nvPr/>
        </p:nvCxnSpPr>
        <p:spPr>
          <a:xfrm>
            <a:off x="6071622" y="3371642"/>
            <a:ext cx="45071" cy="538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119539CA-9A53-425A-BCE8-B1B7E63BD4B6}"/>
              </a:ext>
            </a:extLst>
          </p:cNvPr>
          <p:cNvCxnSpPr>
            <a:cxnSpLocks/>
          </p:cNvCxnSpPr>
          <p:nvPr/>
        </p:nvCxnSpPr>
        <p:spPr>
          <a:xfrm flipH="1">
            <a:off x="6125200" y="3236332"/>
            <a:ext cx="391569" cy="131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6" name="图片 195">
            <a:extLst>
              <a:ext uri="{FF2B5EF4-FFF2-40B4-BE49-F238E27FC236}">
                <a16:creationId xmlns:a16="http://schemas.microsoft.com/office/drawing/2014/main" id="{C097F76F-55D4-435C-9F55-7FE44ECFE2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22" y="3613703"/>
            <a:ext cx="553004" cy="458031"/>
          </a:xfrm>
          <a:prstGeom prst="rect">
            <a:avLst/>
          </a:prstGeom>
        </p:spPr>
      </p:pic>
      <p:sp>
        <p:nvSpPr>
          <p:cNvPr id="197" name="文本框 196">
            <a:extLst>
              <a:ext uri="{FF2B5EF4-FFF2-40B4-BE49-F238E27FC236}">
                <a16:creationId xmlns:a16="http://schemas.microsoft.com/office/drawing/2014/main" id="{6BB40293-458A-4F84-A8A4-878B87959D07}"/>
              </a:ext>
            </a:extLst>
          </p:cNvPr>
          <p:cNvSpPr txBox="1"/>
          <p:nvPr/>
        </p:nvSpPr>
        <p:spPr>
          <a:xfrm>
            <a:off x="6352139" y="3228423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AS4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8" name="图片 197">
            <a:extLst>
              <a:ext uri="{FF2B5EF4-FFF2-40B4-BE49-F238E27FC236}">
                <a16:creationId xmlns:a16="http://schemas.microsoft.com/office/drawing/2014/main" id="{77A8FD18-76BA-44A6-A14C-9175F8696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184" y="3551346"/>
            <a:ext cx="398483" cy="298860"/>
          </a:xfrm>
          <a:prstGeom prst="rect">
            <a:avLst/>
          </a:prstGeom>
        </p:spPr>
      </p:pic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4C94D0E3-1A45-43C7-8270-D76FD8DAC474}"/>
              </a:ext>
            </a:extLst>
          </p:cNvPr>
          <p:cNvGrpSpPr/>
          <p:nvPr/>
        </p:nvGrpSpPr>
        <p:grpSpPr>
          <a:xfrm>
            <a:off x="6973092" y="3730425"/>
            <a:ext cx="855290" cy="514835"/>
            <a:chOff x="6983596" y="4884104"/>
            <a:chExt cx="855290" cy="514835"/>
          </a:xfrm>
        </p:grpSpPr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A7123411-C1E4-4C41-9900-55D2801DC273}"/>
                </a:ext>
              </a:extLst>
            </p:cNvPr>
            <p:cNvSpPr/>
            <p:nvPr/>
          </p:nvSpPr>
          <p:spPr>
            <a:xfrm>
              <a:off x="6983596" y="5200457"/>
              <a:ext cx="855290" cy="1984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258" name="图片 257">
              <a:extLst>
                <a:ext uri="{FF2B5EF4-FFF2-40B4-BE49-F238E27FC236}">
                  <a16:creationId xmlns:a16="http://schemas.microsoft.com/office/drawing/2014/main" id="{69C456EA-302B-4F2A-9786-81DCE77E4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569" y="5091135"/>
              <a:ext cx="239131" cy="239131"/>
            </a:xfrm>
            <a:prstGeom prst="rect">
              <a:avLst/>
            </a:prstGeom>
          </p:spPr>
        </p:pic>
        <p:pic>
          <p:nvPicPr>
            <p:cNvPr id="259" name="图片 258">
              <a:extLst>
                <a:ext uri="{FF2B5EF4-FFF2-40B4-BE49-F238E27FC236}">
                  <a16:creationId xmlns:a16="http://schemas.microsoft.com/office/drawing/2014/main" id="{A59AD4A3-EAFB-4767-8161-0B3D6A009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320199" y="4884104"/>
              <a:ext cx="465449" cy="465449"/>
            </a:xfrm>
            <a:prstGeom prst="rect">
              <a:avLst/>
            </a:prstGeom>
          </p:spPr>
        </p:pic>
      </p:grpSp>
      <p:sp>
        <p:nvSpPr>
          <p:cNvPr id="261" name="文本框 260">
            <a:extLst>
              <a:ext uri="{FF2B5EF4-FFF2-40B4-BE49-F238E27FC236}">
                <a16:creationId xmlns:a16="http://schemas.microsoft.com/office/drawing/2014/main" id="{7543FDFD-D21C-4C9B-9B46-E3B0788367BE}"/>
              </a:ext>
            </a:extLst>
          </p:cNvPr>
          <p:cNvSpPr txBox="1"/>
          <p:nvPr/>
        </p:nvSpPr>
        <p:spPr>
          <a:xfrm>
            <a:off x="7621659" y="3953420"/>
            <a:ext cx="55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AS6</a:t>
            </a:r>
          </a:p>
        </p:txBody>
      </p: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55C8A7A4-2FD5-4F71-969B-FA0A1A2F7370}"/>
              </a:ext>
            </a:extLst>
          </p:cNvPr>
          <p:cNvCxnSpPr>
            <a:cxnSpLocks/>
          </p:cNvCxnSpPr>
          <p:nvPr/>
        </p:nvCxnSpPr>
        <p:spPr>
          <a:xfrm flipV="1">
            <a:off x="2059064" y="3970761"/>
            <a:ext cx="603336" cy="137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ACA652AA-D39B-4E85-87B1-F7A1E3BDA335}"/>
              </a:ext>
            </a:extLst>
          </p:cNvPr>
          <p:cNvCxnSpPr>
            <a:cxnSpLocks/>
          </p:cNvCxnSpPr>
          <p:nvPr/>
        </p:nvCxnSpPr>
        <p:spPr>
          <a:xfrm flipV="1">
            <a:off x="1968263" y="3548895"/>
            <a:ext cx="146210" cy="348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89646235-56F6-4095-80C3-4551AF81EB32}"/>
              </a:ext>
            </a:extLst>
          </p:cNvPr>
          <p:cNvCxnSpPr>
            <a:cxnSpLocks/>
          </p:cNvCxnSpPr>
          <p:nvPr/>
        </p:nvCxnSpPr>
        <p:spPr>
          <a:xfrm flipH="1" flipV="1">
            <a:off x="1351417" y="3803976"/>
            <a:ext cx="529057" cy="23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1" name="图片 280">
            <a:extLst>
              <a:ext uri="{FF2B5EF4-FFF2-40B4-BE49-F238E27FC236}">
                <a16:creationId xmlns:a16="http://schemas.microsoft.com/office/drawing/2014/main" id="{48DA4C00-C9DD-4BD0-A5A1-4398E8BF5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090" y="3892452"/>
            <a:ext cx="398483" cy="298860"/>
          </a:xfrm>
          <a:prstGeom prst="rect">
            <a:avLst/>
          </a:prstGeom>
        </p:spPr>
      </p:pic>
      <p:cxnSp>
        <p:nvCxnSpPr>
          <p:cNvPr id="289" name="直接连接符 288">
            <a:extLst>
              <a:ext uri="{FF2B5EF4-FFF2-40B4-BE49-F238E27FC236}">
                <a16:creationId xmlns:a16="http://schemas.microsoft.com/office/drawing/2014/main" id="{8A8A7C8C-8023-4178-A131-C27FE70E275F}"/>
              </a:ext>
            </a:extLst>
          </p:cNvPr>
          <p:cNvCxnSpPr>
            <a:cxnSpLocks/>
          </p:cNvCxnSpPr>
          <p:nvPr/>
        </p:nvCxnSpPr>
        <p:spPr>
          <a:xfrm flipV="1">
            <a:off x="1999946" y="3598689"/>
            <a:ext cx="505466" cy="4110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id="{8B18F0AD-A853-4453-8543-7CA4F5F0A02F}"/>
              </a:ext>
            </a:extLst>
          </p:cNvPr>
          <p:cNvCxnSpPr>
            <a:cxnSpLocks/>
          </p:cNvCxnSpPr>
          <p:nvPr/>
        </p:nvCxnSpPr>
        <p:spPr>
          <a:xfrm flipV="1">
            <a:off x="2576682" y="3401491"/>
            <a:ext cx="767887" cy="169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直接连接符 290">
            <a:extLst>
              <a:ext uri="{FF2B5EF4-FFF2-40B4-BE49-F238E27FC236}">
                <a16:creationId xmlns:a16="http://schemas.microsoft.com/office/drawing/2014/main" id="{663654F6-5FE0-4E0F-88FC-3F2F3F4150BA}"/>
              </a:ext>
            </a:extLst>
          </p:cNvPr>
          <p:cNvCxnSpPr>
            <a:cxnSpLocks/>
          </p:cNvCxnSpPr>
          <p:nvPr/>
        </p:nvCxnSpPr>
        <p:spPr>
          <a:xfrm flipH="1" flipV="1">
            <a:off x="5430565" y="3314509"/>
            <a:ext cx="638638" cy="53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直接连接符 291">
            <a:extLst>
              <a:ext uri="{FF2B5EF4-FFF2-40B4-BE49-F238E27FC236}">
                <a16:creationId xmlns:a16="http://schemas.microsoft.com/office/drawing/2014/main" id="{3CC7AEFC-2CB1-42B0-B5A1-708BB7AE172A}"/>
              </a:ext>
            </a:extLst>
          </p:cNvPr>
          <p:cNvCxnSpPr>
            <a:cxnSpLocks/>
          </p:cNvCxnSpPr>
          <p:nvPr/>
        </p:nvCxnSpPr>
        <p:spPr>
          <a:xfrm flipH="1" flipV="1">
            <a:off x="6136937" y="3373242"/>
            <a:ext cx="551880" cy="19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4" name="图片 293">
            <a:extLst>
              <a:ext uri="{FF2B5EF4-FFF2-40B4-BE49-F238E27FC236}">
                <a16:creationId xmlns:a16="http://schemas.microsoft.com/office/drawing/2014/main" id="{96D4016E-8F1C-454E-90B3-9F153A76F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692" y="3443924"/>
            <a:ext cx="398483" cy="298860"/>
          </a:xfrm>
          <a:prstGeom prst="rect">
            <a:avLst/>
          </a:prstGeom>
        </p:spPr>
      </p:pic>
      <p:pic>
        <p:nvPicPr>
          <p:cNvPr id="295" name="图片 294">
            <a:extLst>
              <a:ext uri="{FF2B5EF4-FFF2-40B4-BE49-F238E27FC236}">
                <a16:creationId xmlns:a16="http://schemas.microsoft.com/office/drawing/2014/main" id="{B3F157A5-9552-4CCD-A22C-3501A1E8C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2951" y="3212090"/>
            <a:ext cx="398483" cy="298860"/>
          </a:xfrm>
          <a:prstGeom prst="rect">
            <a:avLst/>
          </a:prstGeom>
        </p:spPr>
      </p:pic>
      <p:pic>
        <p:nvPicPr>
          <p:cNvPr id="296" name="图片 295">
            <a:extLst>
              <a:ext uri="{FF2B5EF4-FFF2-40B4-BE49-F238E27FC236}">
                <a16:creationId xmlns:a16="http://schemas.microsoft.com/office/drawing/2014/main" id="{30148BE4-DD54-406B-88DA-EFF481B12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782" y="3180334"/>
            <a:ext cx="398483" cy="298860"/>
          </a:xfrm>
          <a:prstGeom prst="rect">
            <a:avLst/>
          </a:prstGeom>
        </p:spPr>
      </p:pic>
      <p:pic>
        <p:nvPicPr>
          <p:cNvPr id="297" name="图片 296">
            <a:extLst>
              <a:ext uri="{FF2B5EF4-FFF2-40B4-BE49-F238E27FC236}">
                <a16:creationId xmlns:a16="http://schemas.microsoft.com/office/drawing/2014/main" id="{D4C6B0DC-570F-4749-B802-E42BA475B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744" y="3455041"/>
            <a:ext cx="398483" cy="298860"/>
          </a:xfrm>
          <a:prstGeom prst="rect">
            <a:avLst/>
          </a:prstGeom>
        </p:spPr>
      </p:pic>
      <p:grpSp>
        <p:nvGrpSpPr>
          <p:cNvPr id="302" name="组合 301">
            <a:extLst>
              <a:ext uri="{FF2B5EF4-FFF2-40B4-BE49-F238E27FC236}">
                <a16:creationId xmlns:a16="http://schemas.microsoft.com/office/drawing/2014/main" id="{439AC418-328E-4830-B8B8-998448560C44}"/>
              </a:ext>
            </a:extLst>
          </p:cNvPr>
          <p:cNvGrpSpPr/>
          <p:nvPr/>
        </p:nvGrpSpPr>
        <p:grpSpPr>
          <a:xfrm rot="20245618" flipH="1">
            <a:off x="1560166" y="2127217"/>
            <a:ext cx="128566" cy="957620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303" name="闪电形 302">
              <a:extLst>
                <a:ext uri="{FF2B5EF4-FFF2-40B4-BE49-F238E27FC236}">
                  <a16:creationId xmlns:a16="http://schemas.microsoft.com/office/drawing/2014/main" id="{6BC40142-EB8B-4C54-8319-808C33A83179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05" name="闪电形 304">
              <a:extLst>
                <a:ext uri="{FF2B5EF4-FFF2-40B4-BE49-F238E27FC236}">
                  <a16:creationId xmlns:a16="http://schemas.microsoft.com/office/drawing/2014/main" id="{8BA1886B-5100-4D1D-9038-557B19038C33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15" name="组合 314">
            <a:extLst>
              <a:ext uri="{FF2B5EF4-FFF2-40B4-BE49-F238E27FC236}">
                <a16:creationId xmlns:a16="http://schemas.microsoft.com/office/drawing/2014/main" id="{28657FF5-8AA7-48C1-A92D-35A0F88BA0CC}"/>
              </a:ext>
            </a:extLst>
          </p:cNvPr>
          <p:cNvGrpSpPr/>
          <p:nvPr/>
        </p:nvGrpSpPr>
        <p:grpSpPr>
          <a:xfrm rot="20554427" flipH="1">
            <a:off x="7095072" y="2091393"/>
            <a:ext cx="189703" cy="1697599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316" name="闪电形 315">
              <a:extLst>
                <a:ext uri="{FF2B5EF4-FFF2-40B4-BE49-F238E27FC236}">
                  <a16:creationId xmlns:a16="http://schemas.microsoft.com/office/drawing/2014/main" id="{32B0A27B-7C3A-4706-A3CF-B40834BD2695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7" name="闪电形 316">
              <a:extLst>
                <a:ext uri="{FF2B5EF4-FFF2-40B4-BE49-F238E27FC236}">
                  <a16:creationId xmlns:a16="http://schemas.microsoft.com/office/drawing/2014/main" id="{0F60A8CB-210F-4778-9C8B-7952556A3C3F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318" name="图片 317">
            <a:extLst>
              <a:ext uri="{FF2B5EF4-FFF2-40B4-BE49-F238E27FC236}">
                <a16:creationId xmlns:a16="http://schemas.microsoft.com/office/drawing/2014/main" id="{3648C403-42BB-460E-BD6E-406ECEBE5C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1781648" y="3857387"/>
            <a:ext cx="362196" cy="427163"/>
          </a:xfrm>
          <a:prstGeom prst="rect">
            <a:avLst/>
          </a:prstGeom>
        </p:spPr>
      </p:pic>
      <p:pic>
        <p:nvPicPr>
          <p:cNvPr id="319" name="图片 318">
            <a:extLst>
              <a:ext uri="{FF2B5EF4-FFF2-40B4-BE49-F238E27FC236}">
                <a16:creationId xmlns:a16="http://schemas.microsoft.com/office/drawing/2014/main" id="{9C9BF007-E279-4690-9410-86AE1E20E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093020" y="2634074"/>
            <a:ext cx="654784" cy="654784"/>
          </a:xfrm>
          <a:prstGeom prst="rect">
            <a:avLst/>
          </a:prstGeom>
        </p:spPr>
      </p:pic>
      <p:pic>
        <p:nvPicPr>
          <p:cNvPr id="329" name="图片 328">
            <a:extLst>
              <a:ext uri="{FF2B5EF4-FFF2-40B4-BE49-F238E27FC236}">
                <a16:creationId xmlns:a16="http://schemas.microsoft.com/office/drawing/2014/main" id="{18FE081E-1AD3-4804-856C-FE5BE9870E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5859481" y="3050374"/>
            <a:ext cx="399031" cy="470605"/>
          </a:xfrm>
          <a:prstGeom prst="rect">
            <a:avLst/>
          </a:prstGeom>
        </p:spPr>
      </p:pic>
      <p:pic>
        <p:nvPicPr>
          <p:cNvPr id="332" name="图片 331">
            <a:extLst>
              <a:ext uri="{FF2B5EF4-FFF2-40B4-BE49-F238E27FC236}">
                <a16:creationId xmlns:a16="http://schemas.microsoft.com/office/drawing/2014/main" id="{1FCA108B-75E5-4598-9194-835AB4C4C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586902" y="2949596"/>
            <a:ext cx="654784" cy="654784"/>
          </a:xfrm>
          <a:prstGeom prst="rect">
            <a:avLst/>
          </a:prstGeom>
        </p:spPr>
      </p:pic>
      <p:sp>
        <p:nvSpPr>
          <p:cNvPr id="334" name="文本框 333">
            <a:extLst>
              <a:ext uri="{FF2B5EF4-FFF2-40B4-BE49-F238E27FC236}">
                <a16:creationId xmlns:a16="http://schemas.microsoft.com/office/drawing/2014/main" id="{CFD3A357-0C11-413F-932D-38A8C1B93E6D}"/>
              </a:ext>
            </a:extLst>
          </p:cNvPr>
          <p:cNvSpPr txBox="1"/>
          <p:nvPr/>
        </p:nvSpPr>
        <p:spPr>
          <a:xfrm>
            <a:off x="2027145" y="3168370"/>
            <a:ext cx="476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GS</a:t>
            </a:r>
            <a:r>
              <a:rPr lang="en-US" altLang="zh-CN" sz="1200" b="1" baseline="-25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200" b="1" baseline="-25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7" name="文本框 346">
            <a:extLst>
              <a:ext uri="{FF2B5EF4-FFF2-40B4-BE49-F238E27FC236}">
                <a16:creationId xmlns:a16="http://schemas.microsoft.com/office/drawing/2014/main" id="{14E36E0D-4CCA-4B83-B4DB-16C2C2465611}"/>
              </a:ext>
            </a:extLst>
          </p:cNvPr>
          <p:cNvSpPr txBox="1"/>
          <p:nvPr/>
        </p:nvSpPr>
        <p:spPr>
          <a:xfrm>
            <a:off x="2962097" y="2685576"/>
            <a:ext cx="476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GS</a:t>
            </a:r>
            <a:r>
              <a:rPr lang="en-US" altLang="zh-CN" sz="1200" b="1" baseline="-25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200" b="1" baseline="-25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9" name="文本框 348">
            <a:extLst>
              <a:ext uri="{FF2B5EF4-FFF2-40B4-BE49-F238E27FC236}">
                <a16:creationId xmlns:a16="http://schemas.microsoft.com/office/drawing/2014/main" id="{5ED69C05-9621-4A72-8D30-B3253B73AF85}"/>
              </a:ext>
            </a:extLst>
          </p:cNvPr>
          <p:cNvSpPr txBox="1"/>
          <p:nvPr/>
        </p:nvSpPr>
        <p:spPr>
          <a:xfrm>
            <a:off x="4177792" y="3116401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</a:t>
            </a:r>
            <a:r>
              <a:rPr lang="en-US" altLang="zh-CN" sz="1200" b="1" baseline="-25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2,2</a:t>
            </a:r>
            <a:endParaRPr lang="zh-CN" altLang="en-US" sz="1200" b="1" baseline="-25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54" name="图片 353">
            <a:extLst>
              <a:ext uri="{FF2B5EF4-FFF2-40B4-BE49-F238E27FC236}">
                <a16:creationId xmlns:a16="http://schemas.microsoft.com/office/drawing/2014/main" id="{E82B1BE5-46E9-4804-9F3E-17B96CEA2AB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678280" y="3432257"/>
            <a:ext cx="458666" cy="458666"/>
          </a:xfrm>
          <a:prstGeom prst="rect">
            <a:avLst/>
          </a:prstGeom>
        </p:spPr>
      </p:pic>
      <p:sp>
        <p:nvSpPr>
          <p:cNvPr id="355" name="平行四边形 354">
            <a:extLst>
              <a:ext uri="{FF2B5EF4-FFF2-40B4-BE49-F238E27FC236}">
                <a16:creationId xmlns:a16="http://schemas.microsoft.com/office/drawing/2014/main" id="{443DF53F-DF55-467B-8DB8-43220EA138CC}"/>
              </a:ext>
            </a:extLst>
          </p:cNvPr>
          <p:cNvSpPr/>
          <p:nvPr/>
        </p:nvSpPr>
        <p:spPr>
          <a:xfrm>
            <a:off x="-21271" y="1051413"/>
            <a:ext cx="8862738" cy="1572427"/>
          </a:xfrm>
          <a:prstGeom prst="parallelogram">
            <a:avLst>
              <a:gd name="adj" fmla="val 75079"/>
            </a:avLst>
          </a:prstGeom>
          <a:solidFill>
            <a:srgbClr val="0070C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2D36C8DC-47DD-4E6A-AF9A-752FDC6A38B0}"/>
              </a:ext>
            </a:extLst>
          </p:cNvPr>
          <p:cNvCxnSpPr>
            <a:cxnSpLocks/>
          </p:cNvCxnSpPr>
          <p:nvPr/>
        </p:nvCxnSpPr>
        <p:spPr>
          <a:xfrm flipH="1">
            <a:off x="4790779" y="1153041"/>
            <a:ext cx="1099249" cy="133015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CDCE3E2B-12F2-4D37-9343-A29A9C6BDC90}"/>
              </a:ext>
            </a:extLst>
          </p:cNvPr>
          <p:cNvCxnSpPr>
            <a:cxnSpLocks/>
          </p:cNvCxnSpPr>
          <p:nvPr/>
        </p:nvCxnSpPr>
        <p:spPr>
          <a:xfrm flipH="1">
            <a:off x="3851633" y="1153041"/>
            <a:ext cx="1099249" cy="133015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>
            <a:extLst>
              <a:ext uri="{FF2B5EF4-FFF2-40B4-BE49-F238E27FC236}">
                <a16:creationId xmlns:a16="http://schemas.microsoft.com/office/drawing/2014/main" id="{970C3D40-C765-448D-A40C-237215C9AFCC}"/>
              </a:ext>
            </a:extLst>
          </p:cNvPr>
          <p:cNvCxnSpPr>
            <a:cxnSpLocks/>
          </p:cNvCxnSpPr>
          <p:nvPr/>
        </p:nvCxnSpPr>
        <p:spPr>
          <a:xfrm flipH="1">
            <a:off x="2927823" y="1153041"/>
            <a:ext cx="1099249" cy="133015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>
            <a:extLst>
              <a:ext uri="{FF2B5EF4-FFF2-40B4-BE49-F238E27FC236}">
                <a16:creationId xmlns:a16="http://schemas.microsoft.com/office/drawing/2014/main" id="{A0B8986E-B93C-4709-9C44-ADF74A2D5173}"/>
              </a:ext>
            </a:extLst>
          </p:cNvPr>
          <p:cNvCxnSpPr>
            <a:cxnSpLocks/>
          </p:cNvCxnSpPr>
          <p:nvPr/>
        </p:nvCxnSpPr>
        <p:spPr>
          <a:xfrm flipH="1">
            <a:off x="2034306" y="1153041"/>
            <a:ext cx="1099249" cy="133015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CA7142FB-5C95-49E5-A3F7-75BDD02D9E9F}"/>
              </a:ext>
            </a:extLst>
          </p:cNvPr>
          <p:cNvCxnSpPr>
            <a:cxnSpLocks/>
          </p:cNvCxnSpPr>
          <p:nvPr/>
        </p:nvCxnSpPr>
        <p:spPr>
          <a:xfrm flipH="1">
            <a:off x="1149667" y="1153041"/>
            <a:ext cx="1099249" cy="133015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>
            <a:extLst>
              <a:ext uri="{FF2B5EF4-FFF2-40B4-BE49-F238E27FC236}">
                <a16:creationId xmlns:a16="http://schemas.microsoft.com/office/drawing/2014/main" id="{C02E3B6E-523D-4706-97F7-AC24CB393B73}"/>
              </a:ext>
            </a:extLst>
          </p:cNvPr>
          <p:cNvCxnSpPr>
            <a:cxnSpLocks/>
          </p:cNvCxnSpPr>
          <p:nvPr/>
        </p:nvCxnSpPr>
        <p:spPr>
          <a:xfrm flipH="1">
            <a:off x="244956" y="1153041"/>
            <a:ext cx="1099249" cy="133015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>
            <a:extLst>
              <a:ext uri="{FF2B5EF4-FFF2-40B4-BE49-F238E27FC236}">
                <a16:creationId xmlns:a16="http://schemas.microsoft.com/office/drawing/2014/main" id="{684FAB15-E07A-42B4-8023-B37C075E3C16}"/>
              </a:ext>
            </a:extLst>
          </p:cNvPr>
          <p:cNvCxnSpPr>
            <a:cxnSpLocks/>
          </p:cNvCxnSpPr>
          <p:nvPr/>
        </p:nvCxnSpPr>
        <p:spPr>
          <a:xfrm flipH="1">
            <a:off x="5696066" y="1153041"/>
            <a:ext cx="1099249" cy="133015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>
            <a:extLst>
              <a:ext uri="{FF2B5EF4-FFF2-40B4-BE49-F238E27FC236}">
                <a16:creationId xmlns:a16="http://schemas.microsoft.com/office/drawing/2014/main" id="{9F479381-04FE-4FDD-9463-5EFCEA09FED6}"/>
              </a:ext>
            </a:extLst>
          </p:cNvPr>
          <p:cNvCxnSpPr>
            <a:cxnSpLocks/>
          </p:cNvCxnSpPr>
          <p:nvPr/>
        </p:nvCxnSpPr>
        <p:spPr>
          <a:xfrm flipH="1">
            <a:off x="6650165" y="1153041"/>
            <a:ext cx="1099249" cy="133015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>
            <a:extLst>
              <a:ext uri="{FF2B5EF4-FFF2-40B4-BE49-F238E27FC236}">
                <a16:creationId xmlns:a16="http://schemas.microsoft.com/office/drawing/2014/main" id="{176BB0E5-56AE-4D6F-B1A2-F9345B8DE456}"/>
              </a:ext>
            </a:extLst>
          </p:cNvPr>
          <p:cNvCxnSpPr>
            <a:cxnSpLocks/>
          </p:cNvCxnSpPr>
          <p:nvPr/>
        </p:nvCxnSpPr>
        <p:spPr>
          <a:xfrm flipH="1">
            <a:off x="7509701" y="1153041"/>
            <a:ext cx="1099249" cy="133015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>
            <a:extLst>
              <a:ext uri="{FF2B5EF4-FFF2-40B4-BE49-F238E27FC236}">
                <a16:creationId xmlns:a16="http://schemas.microsoft.com/office/drawing/2014/main" id="{63352D72-1565-4842-BD23-E69F82F02DBB}"/>
              </a:ext>
            </a:extLst>
          </p:cNvPr>
          <p:cNvCxnSpPr/>
          <p:nvPr/>
        </p:nvCxnSpPr>
        <p:spPr>
          <a:xfrm>
            <a:off x="1298786" y="1187835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>
            <a:extLst>
              <a:ext uri="{FF2B5EF4-FFF2-40B4-BE49-F238E27FC236}">
                <a16:creationId xmlns:a16="http://schemas.microsoft.com/office/drawing/2014/main" id="{30FE8A31-1B52-4499-9D2A-71BF6E53B9DF}"/>
              </a:ext>
            </a:extLst>
          </p:cNvPr>
          <p:cNvCxnSpPr/>
          <p:nvPr/>
        </p:nvCxnSpPr>
        <p:spPr>
          <a:xfrm>
            <a:off x="973443" y="1613950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>
            <a:extLst>
              <a:ext uri="{FF2B5EF4-FFF2-40B4-BE49-F238E27FC236}">
                <a16:creationId xmlns:a16="http://schemas.microsoft.com/office/drawing/2014/main" id="{0701513E-095D-4BB7-8828-0EEB2A73060A}"/>
              </a:ext>
            </a:extLst>
          </p:cNvPr>
          <p:cNvCxnSpPr/>
          <p:nvPr/>
        </p:nvCxnSpPr>
        <p:spPr>
          <a:xfrm>
            <a:off x="626544" y="2033655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>
            <a:extLst>
              <a:ext uri="{FF2B5EF4-FFF2-40B4-BE49-F238E27FC236}">
                <a16:creationId xmlns:a16="http://schemas.microsoft.com/office/drawing/2014/main" id="{32D8C958-4017-4F8A-B3D3-D837BC7B8D38}"/>
              </a:ext>
            </a:extLst>
          </p:cNvPr>
          <p:cNvCxnSpPr>
            <a:cxnSpLocks/>
          </p:cNvCxnSpPr>
          <p:nvPr/>
        </p:nvCxnSpPr>
        <p:spPr>
          <a:xfrm flipH="1">
            <a:off x="8066056" y="2008377"/>
            <a:ext cx="1904" cy="25278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>
            <a:extLst>
              <a:ext uri="{FF2B5EF4-FFF2-40B4-BE49-F238E27FC236}">
                <a16:creationId xmlns:a16="http://schemas.microsoft.com/office/drawing/2014/main" id="{9D783FF4-D0DA-436B-AB21-1B7FF819A3EB}"/>
              </a:ext>
            </a:extLst>
          </p:cNvPr>
          <p:cNvCxnSpPr>
            <a:cxnSpLocks/>
          </p:cNvCxnSpPr>
          <p:nvPr/>
        </p:nvCxnSpPr>
        <p:spPr>
          <a:xfrm flipH="1">
            <a:off x="8380383" y="1601257"/>
            <a:ext cx="1912" cy="25386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>
            <a:extLst>
              <a:ext uri="{FF2B5EF4-FFF2-40B4-BE49-F238E27FC236}">
                <a16:creationId xmlns:a16="http://schemas.microsoft.com/office/drawing/2014/main" id="{0359BC39-CC52-4588-9883-A5DFE54C8705}"/>
              </a:ext>
            </a:extLst>
          </p:cNvPr>
          <p:cNvCxnSpPr>
            <a:cxnSpLocks/>
          </p:cNvCxnSpPr>
          <p:nvPr/>
        </p:nvCxnSpPr>
        <p:spPr>
          <a:xfrm flipH="1">
            <a:off x="8705693" y="1194017"/>
            <a:ext cx="1903" cy="25242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0" name="图片 379">
            <a:extLst>
              <a:ext uri="{FF2B5EF4-FFF2-40B4-BE49-F238E27FC236}">
                <a16:creationId xmlns:a16="http://schemas.microsoft.com/office/drawing/2014/main" id="{905A6E2C-CC11-4118-908B-72D20E3A55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4147" y="1012134"/>
            <a:ext cx="270820" cy="270820"/>
          </a:xfrm>
          <a:prstGeom prst="rect">
            <a:avLst/>
          </a:prstGeom>
        </p:spPr>
      </p:pic>
      <p:pic>
        <p:nvPicPr>
          <p:cNvPr id="381" name="图片 380">
            <a:extLst>
              <a:ext uri="{FF2B5EF4-FFF2-40B4-BE49-F238E27FC236}">
                <a16:creationId xmlns:a16="http://schemas.microsoft.com/office/drawing/2014/main" id="{D5E25B51-C6E7-449A-BE83-89E7270C3C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962" y="1431495"/>
            <a:ext cx="270820" cy="270820"/>
          </a:xfrm>
          <a:prstGeom prst="rect">
            <a:avLst/>
          </a:prstGeom>
        </p:spPr>
      </p:pic>
      <p:pic>
        <p:nvPicPr>
          <p:cNvPr id="382" name="图片 381">
            <a:extLst>
              <a:ext uri="{FF2B5EF4-FFF2-40B4-BE49-F238E27FC236}">
                <a16:creationId xmlns:a16="http://schemas.microsoft.com/office/drawing/2014/main" id="{11A6E641-D41C-4700-967D-18FD7E3D6F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761" y="1855079"/>
            <a:ext cx="270820" cy="270820"/>
          </a:xfrm>
          <a:prstGeom prst="rect">
            <a:avLst/>
          </a:prstGeom>
        </p:spPr>
      </p:pic>
      <p:pic>
        <p:nvPicPr>
          <p:cNvPr id="383" name="图片 382">
            <a:extLst>
              <a:ext uri="{FF2B5EF4-FFF2-40B4-BE49-F238E27FC236}">
                <a16:creationId xmlns:a16="http://schemas.microsoft.com/office/drawing/2014/main" id="{CE028FB0-6543-40F8-9A31-E3BEDED734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3067" y="1012134"/>
            <a:ext cx="270820" cy="270820"/>
          </a:xfrm>
          <a:prstGeom prst="rect">
            <a:avLst/>
          </a:prstGeom>
        </p:spPr>
      </p:pic>
      <p:pic>
        <p:nvPicPr>
          <p:cNvPr id="384" name="图片 383">
            <a:extLst>
              <a:ext uri="{FF2B5EF4-FFF2-40B4-BE49-F238E27FC236}">
                <a16:creationId xmlns:a16="http://schemas.microsoft.com/office/drawing/2014/main" id="{C31AA215-7BF6-4524-8F45-842917E256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8882" y="1431495"/>
            <a:ext cx="270820" cy="270820"/>
          </a:xfrm>
          <a:prstGeom prst="rect">
            <a:avLst/>
          </a:prstGeom>
        </p:spPr>
      </p:pic>
      <p:pic>
        <p:nvPicPr>
          <p:cNvPr id="385" name="图片 384">
            <a:extLst>
              <a:ext uri="{FF2B5EF4-FFF2-40B4-BE49-F238E27FC236}">
                <a16:creationId xmlns:a16="http://schemas.microsoft.com/office/drawing/2014/main" id="{2139F105-0A47-4F05-BE11-3C6DEA0DD5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2681" y="1855079"/>
            <a:ext cx="270820" cy="270820"/>
          </a:xfrm>
          <a:prstGeom prst="rect">
            <a:avLst/>
          </a:prstGeom>
        </p:spPr>
      </p:pic>
      <p:pic>
        <p:nvPicPr>
          <p:cNvPr id="386" name="图片 385">
            <a:extLst>
              <a:ext uri="{FF2B5EF4-FFF2-40B4-BE49-F238E27FC236}">
                <a16:creationId xmlns:a16="http://schemas.microsoft.com/office/drawing/2014/main" id="{6D5123AC-4EB1-4935-8244-DB7383B8AF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6919" y="1012134"/>
            <a:ext cx="270820" cy="270820"/>
          </a:xfrm>
          <a:prstGeom prst="rect">
            <a:avLst/>
          </a:prstGeom>
        </p:spPr>
      </p:pic>
      <p:pic>
        <p:nvPicPr>
          <p:cNvPr id="387" name="图片 386">
            <a:extLst>
              <a:ext uri="{FF2B5EF4-FFF2-40B4-BE49-F238E27FC236}">
                <a16:creationId xmlns:a16="http://schemas.microsoft.com/office/drawing/2014/main" id="{CA02E4F2-0FF1-4E59-AF9A-E189CE5AC7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2734" y="1431495"/>
            <a:ext cx="270820" cy="270820"/>
          </a:xfrm>
          <a:prstGeom prst="rect">
            <a:avLst/>
          </a:prstGeom>
        </p:spPr>
      </p:pic>
      <p:pic>
        <p:nvPicPr>
          <p:cNvPr id="388" name="图片 387">
            <a:extLst>
              <a:ext uri="{FF2B5EF4-FFF2-40B4-BE49-F238E27FC236}">
                <a16:creationId xmlns:a16="http://schemas.microsoft.com/office/drawing/2014/main" id="{D2394DEE-D544-43EB-8DDB-743FDF5017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533" y="1855079"/>
            <a:ext cx="270820" cy="270820"/>
          </a:xfrm>
          <a:prstGeom prst="rect">
            <a:avLst/>
          </a:prstGeom>
        </p:spPr>
      </p:pic>
      <p:pic>
        <p:nvPicPr>
          <p:cNvPr id="389" name="图片 388">
            <a:extLst>
              <a:ext uri="{FF2B5EF4-FFF2-40B4-BE49-F238E27FC236}">
                <a16:creationId xmlns:a16="http://schemas.microsoft.com/office/drawing/2014/main" id="{FAB0DDBF-ACE8-4A2C-BB02-4502C13911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2626" y="1012134"/>
            <a:ext cx="270820" cy="270820"/>
          </a:xfrm>
          <a:prstGeom prst="rect">
            <a:avLst/>
          </a:prstGeom>
        </p:spPr>
      </p:pic>
      <p:pic>
        <p:nvPicPr>
          <p:cNvPr id="393" name="图片 392">
            <a:extLst>
              <a:ext uri="{FF2B5EF4-FFF2-40B4-BE49-F238E27FC236}">
                <a16:creationId xmlns:a16="http://schemas.microsoft.com/office/drawing/2014/main" id="{89CAE5DB-3133-49E8-85FE-F9E6C20C02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8441" y="1431495"/>
            <a:ext cx="270820" cy="270820"/>
          </a:xfrm>
          <a:prstGeom prst="rect">
            <a:avLst/>
          </a:prstGeom>
        </p:spPr>
      </p:pic>
      <p:pic>
        <p:nvPicPr>
          <p:cNvPr id="394" name="图片 393">
            <a:extLst>
              <a:ext uri="{FF2B5EF4-FFF2-40B4-BE49-F238E27FC236}">
                <a16:creationId xmlns:a16="http://schemas.microsoft.com/office/drawing/2014/main" id="{E3CA90B1-00DD-4414-8BD2-31C96DA6A6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2240" y="1855079"/>
            <a:ext cx="270820" cy="270820"/>
          </a:xfrm>
          <a:prstGeom prst="rect">
            <a:avLst/>
          </a:prstGeom>
        </p:spPr>
      </p:pic>
      <p:pic>
        <p:nvPicPr>
          <p:cNvPr id="395" name="图片 394">
            <a:extLst>
              <a:ext uri="{FF2B5EF4-FFF2-40B4-BE49-F238E27FC236}">
                <a16:creationId xmlns:a16="http://schemas.microsoft.com/office/drawing/2014/main" id="{14E36125-E369-45E3-948F-724EB326EB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664" y="1012134"/>
            <a:ext cx="270820" cy="270820"/>
          </a:xfrm>
          <a:prstGeom prst="rect">
            <a:avLst/>
          </a:prstGeom>
        </p:spPr>
      </p:pic>
      <p:pic>
        <p:nvPicPr>
          <p:cNvPr id="396" name="图片 395">
            <a:extLst>
              <a:ext uri="{FF2B5EF4-FFF2-40B4-BE49-F238E27FC236}">
                <a16:creationId xmlns:a16="http://schemas.microsoft.com/office/drawing/2014/main" id="{2D82AB19-523A-4EF5-B2DA-1E1BAC426A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5478" y="1431495"/>
            <a:ext cx="270820" cy="270820"/>
          </a:xfrm>
          <a:prstGeom prst="rect">
            <a:avLst/>
          </a:prstGeom>
        </p:spPr>
      </p:pic>
      <p:pic>
        <p:nvPicPr>
          <p:cNvPr id="397" name="图片 396">
            <a:extLst>
              <a:ext uri="{FF2B5EF4-FFF2-40B4-BE49-F238E27FC236}">
                <a16:creationId xmlns:a16="http://schemas.microsoft.com/office/drawing/2014/main" id="{5C8D2C66-F422-4489-BCA7-765E87004E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278" y="1855079"/>
            <a:ext cx="270820" cy="270820"/>
          </a:xfrm>
          <a:prstGeom prst="rect">
            <a:avLst/>
          </a:prstGeom>
        </p:spPr>
      </p:pic>
      <p:pic>
        <p:nvPicPr>
          <p:cNvPr id="400" name="图片 399">
            <a:extLst>
              <a:ext uri="{FF2B5EF4-FFF2-40B4-BE49-F238E27FC236}">
                <a16:creationId xmlns:a16="http://schemas.microsoft.com/office/drawing/2014/main" id="{4AF04332-2C90-4526-8495-6361EE31DF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7993" y="1012134"/>
            <a:ext cx="270820" cy="270820"/>
          </a:xfrm>
          <a:prstGeom prst="rect">
            <a:avLst/>
          </a:prstGeom>
        </p:spPr>
      </p:pic>
      <p:pic>
        <p:nvPicPr>
          <p:cNvPr id="401" name="图片 400">
            <a:extLst>
              <a:ext uri="{FF2B5EF4-FFF2-40B4-BE49-F238E27FC236}">
                <a16:creationId xmlns:a16="http://schemas.microsoft.com/office/drawing/2014/main" id="{7F7543AE-6114-4EA6-AFCB-1A76265DAB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807" y="1431495"/>
            <a:ext cx="270820" cy="270820"/>
          </a:xfrm>
          <a:prstGeom prst="rect">
            <a:avLst/>
          </a:prstGeom>
        </p:spPr>
      </p:pic>
      <p:pic>
        <p:nvPicPr>
          <p:cNvPr id="402" name="图片 401">
            <a:extLst>
              <a:ext uri="{FF2B5EF4-FFF2-40B4-BE49-F238E27FC236}">
                <a16:creationId xmlns:a16="http://schemas.microsoft.com/office/drawing/2014/main" id="{5E0876BF-334D-416B-A847-EF009BA02F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7607" y="1855079"/>
            <a:ext cx="270820" cy="270820"/>
          </a:xfrm>
          <a:prstGeom prst="rect">
            <a:avLst/>
          </a:prstGeom>
        </p:spPr>
      </p:pic>
      <p:pic>
        <p:nvPicPr>
          <p:cNvPr id="403" name="图片 402">
            <a:extLst>
              <a:ext uri="{FF2B5EF4-FFF2-40B4-BE49-F238E27FC236}">
                <a16:creationId xmlns:a16="http://schemas.microsoft.com/office/drawing/2014/main" id="{CF7F27F1-988C-470E-90B7-DFA786FD24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2359" y="1012134"/>
            <a:ext cx="270820" cy="270820"/>
          </a:xfrm>
          <a:prstGeom prst="rect">
            <a:avLst/>
          </a:prstGeom>
        </p:spPr>
      </p:pic>
      <p:pic>
        <p:nvPicPr>
          <p:cNvPr id="404" name="图片 403">
            <a:extLst>
              <a:ext uri="{FF2B5EF4-FFF2-40B4-BE49-F238E27FC236}">
                <a16:creationId xmlns:a16="http://schemas.microsoft.com/office/drawing/2014/main" id="{389741E4-C0DE-4B60-91AF-93662FFDD9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173" y="1431495"/>
            <a:ext cx="270820" cy="270820"/>
          </a:xfrm>
          <a:prstGeom prst="rect">
            <a:avLst/>
          </a:prstGeom>
        </p:spPr>
      </p:pic>
      <p:pic>
        <p:nvPicPr>
          <p:cNvPr id="405" name="图片 404">
            <a:extLst>
              <a:ext uri="{FF2B5EF4-FFF2-40B4-BE49-F238E27FC236}">
                <a16:creationId xmlns:a16="http://schemas.microsoft.com/office/drawing/2014/main" id="{77A2093D-2E50-4BEA-9C3F-913E27A318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1973" y="1855079"/>
            <a:ext cx="270820" cy="270820"/>
          </a:xfrm>
          <a:prstGeom prst="rect">
            <a:avLst/>
          </a:prstGeom>
        </p:spPr>
      </p:pic>
      <p:pic>
        <p:nvPicPr>
          <p:cNvPr id="406" name="图片 405">
            <a:extLst>
              <a:ext uri="{FF2B5EF4-FFF2-40B4-BE49-F238E27FC236}">
                <a16:creationId xmlns:a16="http://schemas.microsoft.com/office/drawing/2014/main" id="{67AD716C-3F57-4284-8FAB-BD195576EC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3173" y="1012134"/>
            <a:ext cx="270820" cy="270820"/>
          </a:xfrm>
          <a:prstGeom prst="rect">
            <a:avLst/>
          </a:prstGeom>
        </p:spPr>
      </p:pic>
      <p:pic>
        <p:nvPicPr>
          <p:cNvPr id="407" name="图片 406">
            <a:extLst>
              <a:ext uri="{FF2B5EF4-FFF2-40B4-BE49-F238E27FC236}">
                <a16:creationId xmlns:a16="http://schemas.microsoft.com/office/drawing/2014/main" id="{92D7E4CD-8CE3-45F8-827F-F15688377A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8987" y="1431495"/>
            <a:ext cx="270820" cy="270820"/>
          </a:xfrm>
          <a:prstGeom prst="rect">
            <a:avLst/>
          </a:prstGeom>
        </p:spPr>
      </p:pic>
      <p:pic>
        <p:nvPicPr>
          <p:cNvPr id="410" name="图片 409">
            <a:extLst>
              <a:ext uri="{FF2B5EF4-FFF2-40B4-BE49-F238E27FC236}">
                <a16:creationId xmlns:a16="http://schemas.microsoft.com/office/drawing/2014/main" id="{16445360-D57B-4B47-B45A-2A7A52CDD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4701" y="1012134"/>
            <a:ext cx="270820" cy="270820"/>
          </a:xfrm>
          <a:prstGeom prst="rect">
            <a:avLst/>
          </a:prstGeom>
        </p:spPr>
      </p:pic>
      <p:pic>
        <p:nvPicPr>
          <p:cNvPr id="414" name="图片 413">
            <a:extLst>
              <a:ext uri="{FF2B5EF4-FFF2-40B4-BE49-F238E27FC236}">
                <a16:creationId xmlns:a16="http://schemas.microsoft.com/office/drawing/2014/main" id="{9C477161-D875-4D46-915C-F192DCB93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515" y="1431495"/>
            <a:ext cx="270820" cy="270820"/>
          </a:xfrm>
          <a:prstGeom prst="rect">
            <a:avLst/>
          </a:prstGeom>
        </p:spPr>
      </p:pic>
      <p:pic>
        <p:nvPicPr>
          <p:cNvPr id="418" name="图片 417">
            <a:extLst>
              <a:ext uri="{FF2B5EF4-FFF2-40B4-BE49-F238E27FC236}">
                <a16:creationId xmlns:a16="http://schemas.microsoft.com/office/drawing/2014/main" id="{6D5FA636-F153-45B5-8DC3-8DECE42170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315" y="1855079"/>
            <a:ext cx="270820" cy="270820"/>
          </a:xfrm>
          <a:prstGeom prst="rect">
            <a:avLst/>
          </a:prstGeom>
        </p:spPr>
      </p:pic>
      <p:sp>
        <p:nvSpPr>
          <p:cNvPr id="420" name="文本框 419">
            <a:extLst>
              <a:ext uri="{FF2B5EF4-FFF2-40B4-BE49-F238E27FC236}">
                <a16:creationId xmlns:a16="http://schemas.microsoft.com/office/drawing/2014/main" id="{89891F03-3927-404D-A7BF-6BD82C9AEEAF}"/>
              </a:ext>
            </a:extLst>
          </p:cNvPr>
          <p:cNvSpPr txBox="1"/>
          <p:nvPr/>
        </p:nvSpPr>
        <p:spPr>
          <a:xfrm>
            <a:off x="406691" y="1293618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AS0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1" name="直接连接符 420">
            <a:extLst>
              <a:ext uri="{FF2B5EF4-FFF2-40B4-BE49-F238E27FC236}">
                <a16:creationId xmlns:a16="http://schemas.microsoft.com/office/drawing/2014/main" id="{221DCAFF-F787-43B8-9D65-EE92F7A345F8}"/>
              </a:ext>
            </a:extLst>
          </p:cNvPr>
          <p:cNvCxnSpPr/>
          <p:nvPr/>
        </p:nvCxnSpPr>
        <p:spPr>
          <a:xfrm>
            <a:off x="206520" y="2531596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>
            <a:extLst>
              <a:ext uri="{FF2B5EF4-FFF2-40B4-BE49-F238E27FC236}">
                <a16:creationId xmlns:a16="http://schemas.microsoft.com/office/drawing/2014/main" id="{8DAABB5E-C55C-427D-B5B0-8A36D2BD482F}"/>
              </a:ext>
            </a:extLst>
          </p:cNvPr>
          <p:cNvCxnSpPr>
            <a:cxnSpLocks/>
          </p:cNvCxnSpPr>
          <p:nvPr/>
        </p:nvCxnSpPr>
        <p:spPr>
          <a:xfrm flipH="1">
            <a:off x="7646032" y="2506318"/>
            <a:ext cx="1904" cy="25278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3" name="图片 422">
            <a:extLst>
              <a:ext uri="{FF2B5EF4-FFF2-40B4-BE49-F238E27FC236}">
                <a16:creationId xmlns:a16="http://schemas.microsoft.com/office/drawing/2014/main" id="{E67D91EB-2399-43E7-BC36-90BDA0C4F0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7" y="2353020"/>
            <a:ext cx="270820" cy="270820"/>
          </a:xfrm>
          <a:prstGeom prst="rect">
            <a:avLst/>
          </a:prstGeom>
        </p:spPr>
      </p:pic>
      <p:pic>
        <p:nvPicPr>
          <p:cNvPr id="424" name="图片 423">
            <a:extLst>
              <a:ext uri="{FF2B5EF4-FFF2-40B4-BE49-F238E27FC236}">
                <a16:creationId xmlns:a16="http://schemas.microsoft.com/office/drawing/2014/main" id="{1F03BEB2-4A75-4DEB-A5B4-878C970940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57" y="2353020"/>
            <a:ext cx="270820" cy="270820"/>
          </a:xfrm>
          <a:prstGeom prst="rect">
            <a:avLst/>
          </a:prstGeom>
        </p:spPr>
      </p:pic>
      <p:pic>
        <p:nvPicPr>
          <p:cNvPr id="425" name="图片 424">
            <a:extLst>
              <a:ext uri="{FF2B5EF4-FFF2-40B4-BE49-F238E27FC236}">
                <a16:creationId xmlns:a16="http://schemas.microsoft.com/office/drawing/2014/main" id="{0B0BF3CC-2FEB-4478-ADF6-98514F209E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6509" y="2353020"/>
            <a:ext cx="270820" cy="270820"/>
          </a:xfrm>
          <a:prstGeom prst="rect">
            <a:avLst/>
          </a:prstGeom>
        </p:spPr>
      </p:pic>
      <p:pic>
        <p:nvPicPr>
          <p:cNvPr id="426" name="图片 425">
            <a:extLst>
              <a:ext uri="{FF2B5EF4-FFF2-40B4-BE49-F238E27FC236}">
                <a16:creationId xmlns:a16="http://schemas.microsoft.com/office/drawing/2014/main" id="{753CA19C-FBE2-4A73-8485-75224A1C0D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2216" y="2353020"/>
            <a:ext cx="270820" cy="270820"/>
          </a:xfrm>
          <a:prstGeom prst="rect">
            <a:avLst/>
          </a:prstGeom>
        </p:spPr>
      </p:pic>
      <p:pic>
        <p:nvPicPr>
          <p:cNvPr id="428" name="图片 427">
            <a:extLst>
              <a:ext uri="{FF2B5EF4-FFF2-40B4-BE49-F238E27FC236}">
                <a16:creationId xmlns:a16="http://schemas.microsoft.com/office/drawing/2014/main" id="{E359C508-826C-4132-9957-EE4D85F964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9254" y="2353020"/>
            <a:ext cx="270820" cy="270820"/>
          </a:xfrm>
          <a:prstGeom prst="rect">
            <a:avLst/>
          </a:prstGeom>
        </p:spPr>
      </p:pic>
      <p:pic>
        <p:nvPicPr>
          <p:cNvPr id="429" name="图片 428">
            <a:extLst>
              <a:ext uri="{FF2B5EF4-FFF2-40B4-BE49-F238E27FC236}">
                <a16:creationId xmlns:a16="http://schemas.microsoft.com/office/drawing/2014/main" id="{7A8C80E0-49BB-43B6-A637-40ED229EB3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7583" y="2353020"/>
            <a:ext cx="270820" cy="270820"/>
          </a:xfrm>
          <a:prstGeom prst="rect">
            <a:avLst/>
          </a:prstGeom>
        </p:spPr>
      </p:pic>
      <p:pic>
        <p:nvPicPr>
          <p:cNvPr id="430" name="图片 429">
            <a:extLst>
              <a:ext uri="{FF2B5EF4-FFF2-40B4-BE49-F238E27FC236}">
                <a16:creationId xmlns:a16="http://schemas.microsoft.com/office/drawing/2014/main" id="{E16D95FA-5AE4-4556-B461-FE466117B7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1949" y="2353020"/>
            <a:ext cx="270820" cy="270820"/>
          </a:xfrm>
          <a:prstGeom prst="rect">
            <a:avLst/>
          </a:prstGeom>
        </p:spPr>
      </p:pic>
      <p:pic>
        <p:nvPicPr>
          <p:cNvPr id="431" name="图片 430">
            <a:extLst>
              <a:ext uri="{FF2B5EF4-FFF2-40B4-BE49-F238E27FC236}">
                <a16:creationId xmlns:a16="http://schemas.microsoft.com/office/drawing/2014/main" id="{3C853533-4F47-4C8C-868C-5F8E63D627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2763" y="2353020"/>
            <a:ext cx="270820" cy="270820"/>
          </a:xfrm>
          <a:prstGeom prst="rect">
            <a:avLst/>
          </a:prstGeom>
        </p:spPr>
      </p:pic>
      <p:pic>
        <p:nvPicPr>
          <p:cNvPr id="432" name="图片 431">
            <a:extLst>
              <a:ext uri="{FF2B5EF4-FFF2-40B4-BE49-F238E27FC236}">
                <a16:creationId xmlns:a16="http://schemas.microsoft.com/office/drawing/2014/main" id="{72647BB0-1F3D-4811-B401-A0C5F21000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4291" y="2353020"/>
            <a:ext cx="270820" cy="270820"/>
          </a:xfrm>
          <a:prstGeom prst="rect">
            <a:avLst/>
          </a:prstGeom>
        </p:spPr>
      </p:pic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DED30AD6-014D-40A8-A5CD-232911348F55}"/>
              </a:ext>
            </a:extLst>
          </p:cNvPr>
          <p:cNvGrpSpPr/>
          <p:nvPr/>
        </p:nvGrpSpPr>
        <p:grpSpPr>
          <a:xfrm rot="19877253" flipH="1">
            <a:off x="6187377" y="2079284"/>
            <a:ext cx="111754" cy="768214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313" name="闪电形 312">
              <a:extLst>
                <a:ext uri="{FF2B5EF4-FFF2-40B4-BE49-F238E27FC236}">
                  <a16:creationId xmlns:a16="http://schemas.microsoft.com/office/drawing/2014/main" id="{55E1C309-98B0-4C69-91A3-97D9439C973A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4" name="闪电形 313">
              <a:extLst>
                <a:ext uri="{FF2B5EF4-FFF2-40B4-BE49-F238E27FC236}">
                  <a16:creationId xmlns:a16="http://schemas.microsoft.com/office/drawing/2014/main" id="{49A459C2-8D6E-4BEC-A502-94F0905C0287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A0D1213-28B8-421E-A9B3-197D6BFDE28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94" y="3554493"/>
            <a:ext cx="322608" cy="322608"/>
          </a:xfrm>
          <a:prstGeom prst="rect">
            <a:avLst/>
          </a:prstGeom>
        </p:spPr>
      </p:pic>
      <p:sp>
        <p:nvSpPr>
          <p:cNvPr id="433" name="文本框 432">
            <a:extLst>
              <a:ext uri="{FF2B5EF4-FFF2-40B4-BE49-F238E27FC236}">
                <a16:creationId xmlns:a16="http://schemas.microsoft.com/office/drawing/2014/main" id="{162D089A-1C5A-4C45-AB27-7FCA96338A33}"/>
              </a:ext>
            </a:extLst>
          </p:cNvPr>
          <p:cNvSpPr txBox="1"/>
          <p:nvPr/>
        </p:nvSpPr>
        <p:spPr>
          <a:xfrm>
            <a:off x="687473" y="3517786"/>
            <a:ext cx="604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NCC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682D8536-9670-40DD-A282-1F461CDF9809}"/>
              </a:ext>
            </a:extLst>
          </p:cNvPr>
          <p:cNvSpPr/>
          <p:nvPr/>
        </p:nvSpPr>
        <p:spPr>
          <a:xfrm>
            <a:off x="1440180" y="2087880"/>
            <a:ext cx="5981700" cy="1897380"/>
          </a:xfrm>
          <a:custGeom>
            <a:avLst/>
            <a:gdLst>
              <a:gd name="connsiteX0" fmla="*/ 5981700 w 5981700"/>
              <a:gd name="connsiteY0" fmla="*/ 1661160 h 1897380"/>
              <a:gd name="connsiteX1" fmla="*/ 5676900 w 5981700"/>
              <a:gd name="connsiteY1" fmla="*/ 7620 h 1897380"/>
              <a:gd name="connsiteX2" fmla="*/ 121920 w 5981700"/>
              <a:gd name="connsiteY2" fmla="*/ 0 h 1897380"/>
              <a:gd name="connsiteX3" fmla="*/ 571500 w 5981700"/>
              <a:gd name="connsiteY3" fmla="*/ 1470660 h 1897380"/>
              <a:gd name="connsiteX4" fmla="*/ 441960 w 5981700"/>
              <a:gd name="connsiteY4" fmla="*/ 1897380 h 1897380"/>
              <a:gd name="connsiteX5" fmla="*/ 0 w 5981700"/>
              <a:gd name="connsiteY5" fmla="*/ 1668780 h 189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81700" h="1897380">
                <a:moveTo>
                  <a:pt x="5981700" y="1661160"/>
                </a:moveTo>
                <a:lnTo>
                  <a:pt x="5676900" y="7620"/>
                </a:lnTo>
                <a:lnTo>
                  <a:pt x="121920" y="0"/>
                </a:lnTo>
                <a:lnTo>
                  <a:pt x="571500" y="1470660"/>
                </a:lnTo>
                <a:lnTo>
                  <a:pt x="441960" y="1897380"/>
                </a:lnTo>
                <a:lnTo>
                  <a:pt x="0" y="1668780"/>
                </a:lnTo>
              </a:path>
            </a:pathLst>
          </a:cu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8" name="图片 407">
            <a:extLst>
              <a:ext uri="{FF2B5EF4-FFF2-40B4-BE49-F238E27FC236}">
                <a16:creationId xmlns:a16="http://schemas.microsoft.com/office/drawing/2014/main" id="{3613462D-F0DC-4D1B-AB2C-600348F4EBE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2787" y="1855079"/>
            <a:ext cx="270820" cy="270820"/>
          </a:xfrm>
          <a:prstGeom prst="rect">
            <a:avLst/>
          </a:prstGeom>
        </p:spPr>
      </p:pic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D55A13D-18AD-43F1-A029-3646FBA93668}"/>
              </a:ext>
            </a:extLst>
          </p:cNvPr>
          <p:cNvSpPr/>
          <p:nvPr/>
        </p:nvSpPr>
        <p:spPr>
          <a:xfrm>
            <a:off x="1252720" y="3814618"/>
            <a:ext cx="6348807" cy="794836"/>
          </a:xfrm>
          <a:custGeom>
            <a:avLst/>
            <a:gdLst>
              <a:gd name="connsiteX0" fmla="*/ 6348807 w 6348807"/>
              <a:gd name="connsiteY0" fmla="*/ 332509 h 794836"/>
              <a:gd name="connsiteX1" fmla="*/ 2866698 w 6348807"/>
              <a:gd name="connsiteY1" fmla="*/ 785091 h 794836"/>
              <a:gd name="connsiteX2" fmla="*/ 391353 w 6348807"/>
              <a:gd name="connsiteY2" fmla="*/ 591127 h 794836"/>
              <a:gd name="connsiteX3" fmla="*/ 40371 w 6348807"/>
              <a:gd name="connsiteY3" fmla="*/ 0 h 79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8807" h="794836">
                <a:moveTo>
                  <a:pt x="6348807" y="332509"/>
                </a:moveTo>
                <a:cubicBezTo>
                  <a:pt x="5104207" y="537248"/>
                  <a:pt x="3859607" y="741988"/>
                  <a:pt x="2866698" y="785091"/>
                </a:cubicBezTo>
                <a:cubicBezTo>
                  <a:pt x="1873789" y="828194"/>
                  <a:pt x="862407" y="721976"/>
                  <a:pt x="391353" y="591127"/>
                </a:cubicBezTo>
                <a:cubicBezTo>
                  <a:pt x="-79702" y="460279"/>
                  <a:pt x="-19666" y="230139"/>
                  <a:pt x="40371" y="0"/>
                </a:cubicBezTo>
              </a:path>
            </a:pathLst>
          </a:custGeom>
          <a:noFill/>
          <a:ln w="19050">
            <a:solidFill>
              <a:srgbClr val="A3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文本框 435">
            <a:extLst>
              <a:ext uri="{FF2B5EF4-FFF2-40B4-BE49-F238E27FC236}">
                <a16:creationId xmlns:a16="http://schemas.microsoft.com/office/drawing/2014/main" id="{E3F9A98F-6E11-4B2F-BA67-4C279A93A9F9}"/>
              </a:ext>
            </a:extLst>
          </p:cNvPr>
          <p:cNvSpPr txBox="1"/>
          <p:nvPr/>
        </p:nvSpPr>
        <p:spPr>
          <a:xfrm>
            <a:off x="177197" y="4852655"/>
            <a:ext cx="2661376" cy="338554"/>
          </a:xfrm>
          <a:prstGeom prst="rect">
            <a:avLst/>
          </a:prstGeom>
          <a:solidFill>
            <a:srgbClr val="006000"/>
          </a:solidFill>
          <a:ln w="28575">
            <a:solidFill>
              <a:srgbClr val="006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传统接入认证过程</a:t>
            </a:r>
          </a:p>
        </p:txBody>
      </p:sp>
      <p:sp>
        <p:nvSpPr>
          <p:cNvPr id="437" name="文本框 436">
            <a:extLst>
              <a:ext uri="{FF2B5EF4-FFF2-40B4-BE49-F238E27FC236}">
                <a16:creationId xmlns:a16="http://schemas.microsoft.com/office/drawing/2014/main" id="{7002AEF7-6E07-4220-99BE-323B0F104459}"/>
              </a:ext>
            </a:extLst>
          </p:cNvPr>
          <p:cNvSpPr txBox="1"/>
          <p:nvPr/>
        </p:nvSpPr>
        <p:spPr>
          <a:xfrm>
            <a:off x="177198" y="5215006"/>
            <a:ext cx="2661376" cy="1154162"/>
          </a:xfrm>
          <a:prstGeom prst="rect">
            <a:avLst/>
          </a:prstGeom>
          <a:solidFill>
            <a:srgbClr val="E6EFE6"/>
          </a:solidFill>
          <a:ln w="28575">
            <a:solidFill>
              <a:srgbClr val="E6EFE6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ea"/>
              <a:buAutoNum type="circleNumDbPlain"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终端与</a:t>
            </a: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NCC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进行身份注册 </a:t>
            </a: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分配密钥、随机数</a:t>
            </a: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+mj-ea"/>
              <a:buAutoNum type="circleNumDbPlain"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终端通过卫星与</a:t>
            </a: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NCC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进行身份校验 </a:t>
            </a: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会话密钥</a:t>
            </a: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DCDCBC1-8A8F-421D-BA91-C9590AB15A87}"/>
              </a:ext>
            </a:extLst>
          </p:cNvPr>
          <p:cNvGrpSpPr/>
          <p:nvPr/>
        </p:nvGrpSpPr>
        <p:grpSpPr>
          <a:xfrm>
            <a:off x="2987673" y="4852655"/>
            <a:ext cx="2451487" cy="1516513"/>
            <a:chOff x="2987673" y="4852655"/>
            <a:chExt cx="2451487" cy="1516513"/>
          </a:xfrm>
        </p:grpSpPr>
        <p:sp>
          <p:nvSpPr>
            <p:cNvPr id="439" name="文本框 438">
              <a:extLst>
                <a:ext uri="{FF2B5EF4-FFF2-40B4-BE49-F238E27FC236}">
                  <a16:creationId xmlns:a16="http://schemas.microsoft.com/office/drawing/2014/main" id="{B433A17B-B02F-48BB-8A9B-437931DD042F}"/>
                </a:ext>
              </a:extLst>
            </p:cNvPr>
            <p:cNvSpPr txBox="1"/>
            <p:nvPr/>
          </p:nvSpPr>
          <p:spPr>
            <a:xfrm>
              <a:off x="2987673" y="4852655"/>
              <a:ext cx="2451487" cy="338554"/>
            </a:xfrm>
            <a:prstGeom prst="rect">
              <a:avLst/>
            </a:prstGeom>
            <a:solidFill>
              <a:srgbClr val="A30000"/>
            </a:solidFill>
            <a:ln w="28575">
              <a:solidFill>
                <a:srgbClr val="A3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传统接入认证的弊端</a:t>
              </a:r>
            </a:p>
          </p:txBody>
        </p:sp>
        <p:sp>
          <p:nvSpPr>
            <p:cNvPr id="440" name="文本框 439">
              <a:extLst>
                <a:ext uri="{FF2B5EF4-FFF2-40B4-BE49-F238E27FC236}">
                  <a16:creationId xmlns:a16="http://schemas.microsoft.com/office/drawing/2014/main" id="{97EBB8C1-EF59-4724-947A-63661E7E4B98}"/>
                </a:ext>
              </a:extLst>
            </p:cNvPr>
            <p:cNvSpPr txBox="1"/>
            <p:nvPr/>
          </p:nvSpPr>
          <p:spPr>
            <a:xfrm>
              <a:off x="2987673" y="5215006"/>
              <a:ext cx="2451487" cy="1154162"/>
            </a:xfrm>
            <a:prstGeom prst="rect">
              <a:avLst/>
            </a:prstGeom>
            <a:solidFill>
              <a:srgbClr val="F9E6E6"/>
            </a:solidFill>
            <a:ln w="28575">
              <a:solidFill>
                <a:srgbClr val="F9E6E6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u"/>
              </a:pPr>
              <a:r>
                <a:rPr lang="zh-CN" altLang="en-US" sz="16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Arial" panose="020B0604020202020204" pitchFamily="34" charset="0"/>
                </a:rPr>
                <a:t>星地切换频繁</a:t>
              </a:r>
              <a:r>
                <a:rPr lang="zh-CN" altLang="en-US" sz="16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Arial" panose="020B0604020202020204" pitchFamily="34" charset="0"/>
                  <a:sym typeface="Wingdings" panose="05000000000000000000" pitchFamily="2" charset="2"/>
                </a:rPr>
                <a:t>，导致</a:t>
              </a:r>
              <a:r>
                <a:rPr lang="en-US" altLang="zh-CN" sz="16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Arial" panose="020B0604020202020204" pitchFamily="34" charset="0"/>
                  <a:sym typeface="Wingdings" panose="05000000000000000000" pitchFamily="2" charset="2"/>
                </a:rPr>
                <a:t>NCC</a:t>
              </a:r>
              <a:r>
                <a:rPr lang="zh-CN" altLang="en-US" sz="16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Arial" panose="020B0604020202020204" pitchFamily="34" charset="0"/>
                  <a:sym typeface="Wingdings" panose="05000000000000000000" pitchFamily="2" charset="2"/>
                </a:rPr>
                <a:t>负载过重</a:t>
              </a:r>
              <a:endPara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endParaRPr>
            </a:p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u"/>
              </a:pPr>
              <a:r>
                <a:rPr lang="zh-CN" altLang="en-US" sz="16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Arial" panose="020B0604020202020204" pitchFamily="34" charset="0"/>
                  <a:sym typeface="Wingdings" panose="05000000000000000000" pitchFamily="2" charset="2"/>
                </a:rPr>
                <a:t>单星认证即可向</a:t>
              </a:r>
              <a:r>
                <a:rPr lang="en-US" altLang="zh-CN" sz="16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Arial" panose="020B0604020202020204" pitchFamily="34" charset="0"/>
                  <a:sym typeface="Wingdings" panose="05000000000000000000" pitchFamily="2" charset="2"/>
                </a:rPr>
                <a:t>SN</a:t>
              </a:r>
              <a:r>
                <a:rPr lang="zh-CN" altLang="en-US" sz="16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Arial" panose="020B0604020202020204" pitchFamily="34" charset="0"/>
                  <a:sym typeface="Wingdings" panose="05000000000000000000" pitchFamily="2" charset="2"/>
                </a:rPr>
                <a:t>发送分组，安全保障低</a:t>
              </a:r>
              <a:endPara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DFAB30F-7816-481E-9152-61D490142742}"/>
              </a:ext>
            </a:extLst>
          </p:cNvPr>
          <p:cNvGrpSpPr/>
          <p:nvPr/>
        </p:nvGrpSpPr>
        <p:grpSpPr>
          <a:xfrm>
            <a:off x="5588260" y="4852655"/>
            <a:ext cx="3481850" cy="1516513"/>
            <a:chOff x="5588260" y="4852655"/>
            <a:chExt cx="3481850" cy="1516513"/>
          </a:xfrm>
        </p:grpSpPr>
        <p:sp>
          <p:nvSpPr>
            <p:cNvPr id="446" name="文本框 445">
              <a:extLst>
                <a:ext uri="{FF2B5EF4-FFF2-40B4-BE49-F238E27FC236}">
                  <a16:creationId xmlns:a16="http://schemas.microsoft.com/office/drawing/2014/main" id="{4B96E32F-B33D-4F08-8EEC-34803CF3D544}"/>
                </a:ext>
              </a:extLst>
            </p:cNvPr>
            <p:cNvSpPr txBox="1"/>
            <p:nvPr/>
          </p:nvSpPr>
          <p:spPr>
            <a:xfrm>
              <a:off x="5588260" y="4852655"/>
              <a:ext cx="3481850" cy="338554"/>
            </a:xfrm>
            <a:prstGeom prst="rect">
              <a:avLst/>
            </a:prstGeom>
            <a:solidFill>
              <a:srgbClr val="262686"/>
            </a:solidFill>
            <a:ln w="28575">
              <a:solidFill>
                <a:srgbClr val="26268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基于区域化共识的接入认证机制</a:t>
              </a:r>
            </a:p>
          </p:txBody>
        </p:sp>
        <p:sp>
          <p:nvSpPr>
            <p:cNvPr id="447" name="文本框 446">
              <a:extLst>
                <a:ext uri="{FF2B5EF4-FFF2-40B4-BE49-F238E27FC236}">
                  <a16:creationId xmlns:a16="http://schemas.microsoft.com/office/drawing/2014/main" id="{2E23B665-AC1B-4DB5-A6F0-5C15B0D43ACF}"/>
                </a:ext>
              </a:extLst>
            </p:cNvPr>
            <p:cNvSpPr txBox="1"/>
            <p:nvPr/>
          </p:nvSpPr>
          <p:spPr>
            <a:xfrm>
              <a:off x="5588260" y="5215006"/>
              <a:ext cx="3481850" cy="1154162"/>
            </a:xfrm>
            <a:prstGeom prst="rect">
              <a:avLst/>
            </a:prstGeom>
            <a:solidFill>
              <a:srgbClr val="E9E9F3"/>
            </a:solidFill>
            <a:ln w="28575">
              <a:solidFill>
                <a:srgbClr val="E9E9F3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u"/>
              </a:pPr>
              <a:r>
                <a:rPr lang="zh-CN" altLang="en-US" sz="16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Arial" panose="020B0604020202020204" pitchFamily="34" charset="0"/>
                </a:rPr>
                <a:t>通过共识机制验证</a:t>
              </a:r>
              <a:r>
                <a:rPr lang="en-US" altLang="zh-CN" sz="16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Arial" panose="020B0604020202020204" pitchFamily="34" charset="0"/>
                </a:rPr>
                <a:t>GS</a:t>
              </a:r>
              <a:r>
                <a:rPr lang="zh-CN" altLang="en-US" sz="16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Arial" panose="020B0604020202020204" pitchFamily="34" charset="0"/>
                </a:rPr>
                <a:t>的接入合法性，提高接入认证的可靠性</a:t>
              </a:r>
              <a:endPara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endParaRPr>
            </a:p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u"/>
              </a:pPr>
              <a:r>
                <a:rPr lang="zh-CN" altLang="en-US" sz="16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Arial" panose="020B0604020202020204" pitchFamily="34" charset="0"/>
                </a:rPr>
                <a:t>通过区域化、层次化的共识分组，提高共识效率、降低通信开销</a:t>
              </a:r>
              <a:endPara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6549578-DC51-481E-AD5E-6756FCF5E2C6}"/>
              </a:ext>
            </a:extLst>
          </p:cNvPr>
          <p:cNvSpPr/>
          <p:nvPr/>
        </p:nvSpPr>
        <p:spPr>
          <a:xfrm>
            <a:off x="5853077" y="988306"/>
            <a:ext cx="3002280" cy="1173480"/>
          </a:xfrm>
          <a:custGeom>
            <a:avLst/>
            <a:gdLst>
              <a:gd name="connsiteX0" fmla="*/ 807720 w 3002280"/>
              <a:gd name="connsiteY0" fmla="*/ 0 h 1173480"/>
              <a:gd name="connsiteX1" fmla="*/ 0 w 3002280"/>
              <a:gd name="connsiteY1" fmla="*/ 1165860 h 1173480"/>
              <a:gd name="connsiteX2" fmla="*/ 2156460 w 3002280"/>
              <a:gd name="connsiteY2" fmla="*/ 1173480 h 1173480"/>
              <a:gd name="connsiteX3" fmla="*/ 3002280 w 3002280"/>
              <a:gd name="connsiteY3" fmla="*/ 15240 h 1173480"/>
              <a:gd name="connsiteX4" fmla="*/ 807720 w 3002280"/>
              <a:gd name="connsiteY4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2280" h="1173480">
                <a:moveTo>
                  <a:pt x="807720" y="0"/>
                </a:moveTo>
                <a:lnTo>
                  <a:pt x="0" y="1165860"/>
                </a:lnTo>
                <a:lnTo>
                  <a:pt x="2156460" y="1173480"/>
                </a:lnTo>
                <a:lnTo>
                  <a:pt x="3002280" y="15240"/>
                </a:lnTo>
                <a:lnTo>
                  <a:pt x="807720" y="0"/>
                </a:lnTo>
                <a:close/>
              </a:path>
            </a:pathLst>
          </a:custGeom>
          <a:solidFill>
            <a:srgbClr val="0000FF">
              <a:alpha val="17000"/>
            </a:srgbClr>
          </a:solidFill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任意多边形: 形状 447">
            <a:extLst>
              <a:ext uri="{FF2B5EF4-FFF2-40B4-BE49-F238E27FC236}">
                <a16:creationId xmlns:a16="http://schemas.microsoft.com/office/drawing/2014/main" id="{5FB863DC-1652-4964-8B16-CD85D98632AD}"/>
              </a:ext>
            </a:extLst>
          </p:cNvPr>
          <p:cNvSpPr/>
          <p:nvPr/>
        </p:nvSpPr>
        <p:spPr>
          <a:xfrm>
            <a:off x="3980307" y="1024846"/>
            <a:ext cx="3002280" cy="1173480"/>
          </a:xfrm>
          <a:custGeom>
            <a:avLst/>
            <a:gdLst>
              <a:gd name="connsiteX0" fmla="*/ 807720 w 3002280"/>
              <a:gd name="connsiteY0" fmla="*/ 0 h 1173480"/>
              <a:gd name="connsiteX1" fmla="*/ 0 w 3002280"/>
              <a:gd name="connsiteY1" fmla="*/ 1165860 h 1173480"/>
              <a:gd name="connsiteX2" fmla="*/ 2156460 w 3002280"/>
              <a:gd name="connsiteY2" fmla="*/ 1173480 h 1173480"/>
              <a:gd name="connsiteX3" fmla="*/ 3002280 w 3002280"/>
              <a:gd name="connsiteY3" fmla="*/ 15240 h 1173480"/>
              <a:gd name="connsiteX4" fmla="*/ 807720 w 3002280"/>
              <a:gd name="connsiteY4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2280" h="1173480">
                <a:moveTo>
                  <a:pt x="807720" y="0"/>
                </a:moveTo>
                <a:lnTo>
                  <a:pt x="0" y="1165860"/>
                </a:lnTo>
                <a:lnTo>
                  <a:pt x="2156460" y="1173480"/>
                </a:lnTo>
                <a:lnTo>
                  <a:pt x="3002280" y="15240"/>
                </a:lnTo>
                <a:lnTo>
                  <a:pt x="807720" y="0"/>
                </a:lnTo>
                <a:close/>
              </a:path>
            </a:pathLst>
          </a:custGeom>
          <a:solidFill>
            <a:srgbClr val="C00000">
              <a:alpha val="8000"/>
            </a:srgb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8" grpId="0" animBg="1"/>
      <p:bldP spid="4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>
            <a:extLst>
              <a:ext uri="{FF2B5EF4-FFF2-40B4-BE49-F238E27FC236}">
                <a16:creationId xmlns:a16="http://schemas.microsoft.com/office/drawing/2014/main" id="{705C1C13-5CE4-4321-BCD4-34179DF2DB27}"/>
              </a:ext>
            </a:extLst>
          </p:cNvPr>
          <p:cNvSpPr/>
          <p:nvPr/>
        </p:nvSpPr>
        <p:spPr>
          <a:xfrm>
            <a:off x="352937" y="754367"/>
            <a:ext cx="8557392" cy="1126067"/>
          </a:xfrm>
          <a:prstGeom prst="parallelogram">
            <a:avLst>
              <a:gd name="adj" fmla="val 68921"/>
            </a:avLst>
          </a:prstGeom>
          <a:solidFill>
            <a:srgbClr val="0070C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245A0D7-5F83-4FBF-B485-C50111F2951C}"/>
              </a:ext>
            </a:extLst>
          </p:cNvPr>
          <p:cNvCxnSpPr/>
          <p:nvPr/>
        </p:nvCxnSpPr>
        <p:spPr>
          <a:xfrm>
            <a:off x="1298786" y="885648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D979E9C4-4CBE-4F90-9697-796B72C15235}"/>
              </a:ext>
            </a:extLst>
          </p:cNvPr>
          <p:cNvCxnSpPr/>
          <p:nvPr/>
        </p:nvCxnSpPr>
        <p:spPr>
          <a:xfrm>
            <a:off x="973443" y="1311763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903C54EB-6F1A-4856-8246-47D78BA534D7}"/>
              </a:ext>
            </a:extLst>
          </p:cNvPr>
          <p:cNvCxnSpPr/>
          <p:nvPr/>
        </p:nvCxnSpPr>
        <p:spPr>
          <a:xfrm>
            <a:off x="626544" y="1731468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26FE1560-243D-4C2A-861B-2E6F0B5553E4}"/>
              </a:ext>
            </a:extLst>
          </p:cNvPr>
          <p:cNvSpPr/>
          <p:nvPr/>
        </p:nvSpPr>
        <p:spPr>
          <a:xfrm>
            <a:off x="123972" y="2796745"/>
            <a:ext cx="8862738" cy="12851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07B8AE22-BCAD-4355-B495-4FFE85CE55F0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6560970" y="3222815"/>
            <a:ext cx="546828" cy="48717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3FE333F4-FA29-4050-A735-7A21D6ACCF3F}"/>
              </a:ext>
            </a:extLst>
          </p:cNvPr>
          <p:cNvCxnSpPr>
            <a:cxnSpLocks/>
          </p:cNvCxnSpPr>
          <p:nvPr/>
        </p:nvCxnSpPr>
        <p:spPr>
          <a:xfrm flipH="1">
            <a:off x="7900346" y="857451"/>
            <a:ext cx="696940" cy="843338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18DA2DC6-8E21-4301-9DAA-530C8426FE43}"/>
              </a:ext>
            </a:extLst>
          </p:cNvPr>
          <p:cNvCxnSpPr>
            <a:cxnSpLocks/>
          </p:cNvCxnSpPr>
          <p:nvPr/>
        </p:nvCxnSpPr>
        <p:spPr>
          <a:xfrm flipH="1">
            <a:off x="8066056" y="1706190"/>
            <a:ext cx="1904" cy="25278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485CC1F4-8734-48C8-992B-23ED044C0704}"/>
              </a:ext>
            </a:extLst>
          </p:cNvPr>
          <p:cNvCxnSpPr>
            <a:cxnSpLocks/>
          </p:cNvCxnSpPr>
          <p:nvPr/>
        </p:nvCxnSpPr>
        <p:spPr>
          <a:xfrm flipH="1">
            <a:off x="8380383" y="1299070"/>
            <a:ext cx="1912" cy="25386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云形 9">
            <a:extLst>
              <a:ext uri="{FF2B5EF4-FFF2-40B4-BE49-F238E27FC236}">
                <a16:creationId xmlns:a16="http://schemas.microsoft.com/office/drawing/2014/main" id="{657407D2-1147-4049-8865-F4151CF9AA6D}"/>
              </a:ext>
            </a:extLst>
          </p:cNvPr>
          <p:cNvSpPr/>
          <p:nvPr/>
        </p:nvSpPr>
        <p:spPr>
          <a:xfrm>
            <a:off x="1075838" y="3132160"/>
            <a:ext cx="1685266" cy="78909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" name="云形 14">
            <a:extLst>
              <a:ext uri="{FF2B5EF4-FFF2-40B4-BE49-F238E27FC236}">
                <a16:creationId xmlns:a16="http://schemas.microsoft.com/office/drawing/2014/main" id="{C906A8D6-0E81-41FF-B3C5-1645DAC07DFB}"/>
              </a:ext>
            </a:extLst>
          </p:cNvPr>
          <p:cNvSpPr/>
          <p:nvPr/>
        </p:nvSpPr>
        <p:spPr>
          <a:xfrm>
            <a:off x="3076747" y="2576013"/>
            <a:ext cx="1303147" cy="64353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云形 15">
            <a:extLst>
              <a:ext uri="{FF2B5EF4-FFF2-40B4-BE49-F238E27FC236}">
                <a16:creationId xmlns:a16="http://schemas.microsoft.com/office/drawing/2014/main" id="{A9C3AB68-4D98-494A-937A-441BCB953C18}"/>
              </a:ext>
            </a:extLst>
          </p:cNvPr>
          <p:cNvSpPr/>
          <p:nvPr/>
        </p:nvSpPr>
        <p:spPr>
          <a:xfrm>
            <a:off x="3657240" y="3466622"/>
            <a:ext cx="1239036" cy="662537"/>
          </a:xfrm>
          <a:prstGeom prst="cloud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7244FD6-64EC-4AAD-A5E1-15A2E104B58D}"/>
              </a:ext>
            </a:extLst>
          </p:cNvPr>
          <p:cNvCxnSpPr>
            <a:cxnSpLocks/>
          </p:cNvCxnSpPr>
          <p:nvPr/>
        </p:nvCxnSpPr>
        <p:spPr>
          <a:xfrm>
            <a:off x="2673926" y="3737572"/>
            <a:ext cx="1051399" cy="75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402B3E6-08C6-45FC-9EEA-FF72149812D1}"/>
              </a:ext>
            </a:extLst>
          </p:cNvPr>
          <p:cNvCxnSpPr>
            <a:cxnSpLocks/>
          </p:cNvCxnSpPr>
          <p:nvPr/>
        </p:nvCxnSpPr>
        <p:spPr>
          <a:xfrm>
            <a:off x="3371353" y="3014989"/>
            <a:ext cx="419041" cy="626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4034AA0-C43F-46D8-95A4-3CAC8C29AC71}"/>
              </a:ext>
            </a:extLst>
          </p:cNvPr>
          <p:cNvCxnSpPr>
            <a:cxnSpLocks/>
          </p:cNvCxnSpPr>
          <p:nvPr/>
        </p:nvCxnSpPr>
        <p:spPr>
          <a:xfrm flipV="1">
            <a:off x="3861846" y="2730732"/>
            <a:ext cx="455830" cy="33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281C833-8ED4-4DD9-B56D-FCCC939B0DB5}"/>
              </a:ext>
            </a:extLst>
          </p:cNvPr>
          <p:cNvCxnSpPr>
            <a:cxnSpLocks/>
          </p:cNvCxnSpPr>
          <p:nvPr/>
        </p:nvCxnSpPr>
        <p:spPr>
          <a:xfrm flipV="1">
            <a:off x="4310370" y="3698385"/>
            <a:ext cx="518429" cy="3627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11CE2EA-5D68-450E-806E-5D2C3E46CC00}"/>
              </a:ext>
            </a:extLst>
          </p:cNvPr>
          <p:cNvCxnSpPr>
            <a:cxnSpLocks/>
          </p:cNvCxnSpPr>
          <p:nvPr/>
        </p:nvCxnSpPr>
        <p:spPr>
          <a:xfrm flipH="1" flipV="1">
            <a:off x="4339934" y="2749027"/>
            <a:ext cx="1195476" cy="246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BA77CB6-EE6E-417B-AF4C-D842401BE7E5}"/>
              </a:ext>
            </a:extLst>
          </p:cNvPr>
          <p:cNvCxnSpPr>
            <a:cxnSpLocks/>
          </p:cNvCxnSpPr>
          <p:nvPr/>
        </p:nvCxnSpPr>
        <p:spPr>
          <a:xfrm>
            <a:off x="3790994" y="3793882"/>
            <a:ext cx="456827" cy="274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C3F040F-48F1-42D2-8594-998CB20E0AC3}"/>
              </a:ext>
            </a:extLst>
          </p:cNvPr>
          <p:cNvCxnSpPr>
            <a:cxnSpLocks/>
          </p:cNvCxnSpPr>
          <p:nvPr/>
        </p:nvCxnSpPr>
        <p:spPr>
          <a:xfrm flipH="1">
            <a:off x="4878090" y="3360514"/>
            <a:ext cx="720709" cy="354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3EAA4B3D-22EF-452D-95CB-4A94835397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4090174" y="3710500"/>
            <a:ext cx="362196" cy="427163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97760469-3600-4724-A421-D5DA2ADAC3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3700682" y="2813304"/>
            <a:ext cx="362196" cy="427163"/>
          </a:xfrm>
          <a:prstGeom prst="rect">
            <a:avLst/>
          </a:prstGeom>
        </p:spPr>
      </p:pic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BF430FC-EA4D-4542-A866-99741E152E79}"/>
              </a:ext>
            </a:extLst>
          </p:cNvPr>
          <p:cNvCxnSpPr>
            <a:cxnSpLocks/>
          </p:cNvCxnSpPr>
          <p:nvPr/>
        </p:nvCxnSpPr>
        <p:spPr>
          <a:xfrm flipH="1">
            <a:off x="647287" y="857245"/>
            <a:ext cx="700237" cy="84732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FB9F417-B084-4CCD-8EB5-3E61FF2D0D79}"/>
              </a:ext>
            </a:extLst>
          </p:cNvPr>
          <p:cNvCxnSpPr>
            <a:cxnSpLocks/>
          </p:cNvCxnSpPr>
          <p:nvPr/>
        </p:nvCxnSpPr>
        <p:spPr>
          <a:xfrm flipH="1">
            <a:off x="1540263" y="850854"/>
            <a:ext cx="705518" cy="85372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919A111-C863-4FD3-BB0A-FA5FC19FC28F}"/>
              </a:ext>
            </a:extLst>
          </p:cNvPr>
          <p:cNvCxnSpPr>
            <a:cxnSpLocks/>
          </p:cNvCxnSpPr>
          <p:nvPr/>
        </p:nvCxnSpPr>
        <p:spPr>
          <a:xfrm flipH="1">
            <a:off x="3330784" y="863220"/>
            <a:ext cx="695299" cy="841354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41189A2-AA7D-49E2-BAD4-DD9338513788}"/>
              </a:ext>
            </a:extLst>
          </p:cNvPr>
          <p:cNvCxnSpPr>
            <a:cxnSpLocks/>
          </p:cNvCxnSpPr>
          <p:nvPr/>
        </p:nvCxnSpPr>
        <p:spPr>
          <a:xfrm flipH="1">
            <a:off x="4276181" y="845357"/>
            <a:ext cx="688893" cy="859217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4237473-3070-499D-B07A-E83AF30B35EB}"/>
              </a:ext>
            </a:extLst>
          </p:cNvPr>
          <p:cNvCxnSpPr>
            <a:cxnSpLocks/>
          </p:cNvCxnSpPr>
          <p:nvPr/>
        </p:nvCxnSpPr>
        <p:spPr>
          <a:xfrm flipH="1">
            <a:off x="8705693" y="891830"/>
            <a:ext cx="1903" cy="25242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D2D3A22-125C-4FD3-A43A-4DD8ACBB1725}"/>
              </a:ext>
            </a:extLst>
          </p:cNvPr>
          <p:cNvCxnSpPr>
            <a:cxnSpLocks/>
          </p:cNvCxnSpPr>
          <p:nvPr/>
        </p:nvCxnSpPr>
        <p:spPr>
          <a:xfrm flipH="1">
            <a:off x="2449069" y="863220"/>
            <a:ext cx="695299" cy="841354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A7194FD4-D592-42F8-B8F2-329C53104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4147" y="709947"/>
            <a:ext cx="270820" cy="27082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2D8B6501-8A8F-4F64-B192-CD3004B97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962" y="1129308"/>
            <a:ext cx="270820" cy="27082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1848B7D4-2247-4582-A2DC-050AA4C0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761" y="1552892"/>
            <a:ext cx="270820" cy="27082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962C28D5-2BDF-4E48-9FB6-53A396806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3067" y="709947"/>
            <a:ext cx="270820" cy="27082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2CCB0FF1-886D-479F-A25F-F00D9B536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8882" y="1129308"/>
            <a:ext cx="270820" cy="27082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13355D71-0D1A-44E6-AE74-65D02AE47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2681" y="1552892"/>
            <a:ext cx="270820" cy="27082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BA9E581C-485E-4A93-B3AD-4AF392A25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6919" y="709947"/>
            <a:ext cx="270820" cy="27082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07F05D0F-F998-4A07-8C79-06304D91C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2734" y="1129308"/>
            <a:ext cx="270820" cy="27082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BC9C30A7-1C10-4934-ACFF-5826D7134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533" y="1552892"/>
            <a:ext cx="270820" cy="27082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BB42CD2D-DB1F-4281-AB04-00815A337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2626" y="709947"/>
            <a:ext cx="270820" cy="27082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B9DB67BA-3296-41CB-AEF9-8AEF59556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8441" y="1129308"/>
            <a:ext cx="270820" cy="27082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0E80AD2A-0262-4358-AC1C-0B23DBA0B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2240" y="1552892"/>
            <a:ext cx="270820" cy="27082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E71C0737-FE3B-4D1F-9DE6-40831E069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664" y="709947"/>
            <a:ext cx="270820" cy="27082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DD9EF1A0-F61A-4574-9C3F-D0AEAFFCB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5478" y="1129308"/>
            <a:ext cx="270820" cy="27082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5EA4A9A3-BEB1-4D76-8FEF-6A0D8CE43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278" y="1552892"/>
            <a:ext cx="270820" cy="27082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7BDDB80F-DF42-4CC7-A247-0363D278B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545" y="3560452"/>
            <a:ext cx="398483" cy="29886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8BAFD6D2-CFA2-4D11-AA72-5AB9C1153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010" y="2574981"/>
            <a:ext cx="398483" cy="298860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3B0F2DC5-F1AB-4FFE-991F-4C0853CB4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697" y="3658975"/>
            <a:ext cx="398483" cy="298860"/>
          </a:xfrm>
          <a:prstGeom prst="rect">
            <a:avLst/>
          </a:prstGeom>
        </p:spPr>
      </p:pic>
      <p:sp>
        <p:nvSpPr>
          <p:cNvPr id="79" name="文本框 78">
            <a:extLst>
              <a:ext uri="{FF2B5EF4-FFF2-40B4-BE49-F238E27FC236}">
                <a16:creationId xmlns:a16="http://schemas.microsoft.com/office/drawing/2014/main" id="{1ED13C5B-9B49-42F5-87A5-0207C9FEEF9E}"/>
              </a:ext>
            </a:extLst>
          </p:cNvPr>
          <p:cNvSpPr txBox="1"/>
          <p:nvPr/>
        </p:nvSpPr>
        <p:spPr>
          <a:xfrm>
            <a:off x="1208345" y="3616115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AS1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4FD8428-7B75-413F-BBCB-801389A96503}"/>
              </a:ext>
            </a:extLst>
          </p:cNvPr>
          <p:cNvSpPr txBox="1"/>
          <p:nvPr/>
        </p:nvSpPr>
        <p:spPr>
          <a:xfrm>
            <a:off x="3609488" y="2535331"/>
            <a:ext cx="504959" cy="2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AS2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5869653-C938-48FA-9750-BA94DF99EDC2}"/>
              </a:ext>
            </a:extLst>
          </p:cNvPr>
          <p:cNvSpPr txBox="1"/>
          <p:nvPr/>
        </p:nvSpPr>
        <p:spPr>
          <a:xfrm>
            <a:off x="4037702" y="3445414"/>
            <a:ext cx="504959" cy="2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AS3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云形 92">
            <a:extLst>
              <a:ext uri="{FF2B5EF4-FFF2-40B4-BE49-F238E27FC236}">
                <a16:creationId xmlns:a16="http://schemas.microsoft.com/office/drawing/2014/main" id="{B3A2A9DF-7F74-4C78-A8C8-9D53A04038ED}"/>
              </a:ext>
            </a:extLst>
          </p:cNvPr>
          <p:cNvSpPr/>
          <p:nvPr/>
        </p:nvSpPr>
        <p:spPr>
          <a:xfrm>
            <a:off x="5328073" y="2798325"/>
            <a:ext cx="1469352" cy="795823"/>
          </a:xfrm>
          <a:prstGeom prst="cloud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D0A97E6-2A8E-4A28-9022-13170A9DB203}"/>
              </a:ext>
            </a:extLst>
          </p:cNvPr>
          <p:cNvCxnSpPr>
            <a:cxnSpLocks/>
          </p:cNvCxnSpPr>
          <p:nvPr/>
        </p:nvCxnSpPr>
        <p:spPr>
          <a:xfrm flipH="1">
            <a:off x="5525119" y="3049522"/>
            <a:ext cx="530396" cy="362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00AC00E-32A3-4034-BEB5-E2160D84D940}"/>
              </a:ext>
            </a:extLst>
          </p:cNvPr>
          <p:cNvCxnSpPr>
            <a:cxnSpLocks/>
          </p:cNvCxnSpPr>
          <p:nvPr/>
        </p:nvCxnSpPr>
        <p:spPr>
          <a:xfrm>
            <a:off x="6064355" y="3024608"/>
            <a:ext cx="45071" cy="538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7" name="图片 106">
            <a:extLst>
              <a:ext uri="{FF2B5EF4-FFF2-40B4-BE49-F238E27FC236}">
                <a16:creationId xmlns:a16="http://schemas.microsoft.com/office/drawing/2014/main" id="{8BB3344A-36D3-42A2-818C-4B4B536B8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755" y="3266669"/>
            <a:ext cx="553004" cy="458031"/>
          </a:xfrm>
          <a:prstGeom prst="rect">
            <a:avLst/>
          </a:prstGeom>
        </p:spPr>
      </p:pic>
      <p:sp>
        <p:nvSpPr>
          <p:cNvPr id="111" name="文本框 110">
            <a:extLst>
              <a:ext uri="{FF2B5EF4-FFF2-40B4-BE49-F238E27FC236}">
                <a16:creationId xmlns:a16="http://schemas.microsoft.com/office/drawing/2014/main" id="{258DF07F-71BC-4E12-AE77-CC67315FCE05}"/>
              </a:ext>
            </a:extLst>
          </p:cNvPr>
          <p:cNvSpPr txBox="1"/>
          <p:nvPr/>
        </p:nvSpPr>
        <p:spPr>
          <a:xfrm>
            <a:off x="6344872" y="2881389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AS4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0B8374E7-BC09-4ECA-81AD-1EF7AC91A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917" y="3204312"/>
            <a:ext cx="398483" cy="298860"/>
          </a:xfrm>
          <a:prstGeom prst="rect">
            <a:avLst/>
          </a:prstGeom>
        </p:spPr>
      </p:pic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489AA9DC-93FB-4B96-AAA8-2E327388015A}"/>
              </a:ext>
            </a:extLst>
          </p:cNvPr>
          <p:cNvCxnSpPr>
            <a:cxnSpLocks/>
          </p:cNvCxnSpPr>
          <p:nvPr/>
        </p:nvCxnSpPr>
        <p:spPr>
          <a:xfrm flipH="1">
            <a:off x="5184510" y="850854"/>
            <a:ext cx="705518" cy="85372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图片 122">
            <a:extLst>
              <a:ext uri="{FF2B5EF4-FFF2-40B4-BE49-F238E27FC236}">
                <a16:creationId xmlns:a16="http://schemas.microsoft.com/office/drawing/2014/main" id="{2A6E29A1-5C68-47CA-B1A0-900837C58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7993" y="709947"/>
            <a:ext cx="270820" cy="270820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9EE26DFE-A91D-4D07-8081-C89439CD8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807" y="1129308"/>
            <a:ext cx="270820" cy="270820"/>
          </a:xfrm>
          <a:prstGeom prst="rect">
            <a:avLst/>
          </a:prstGeom>
        </p:spPr>
      </p:pic>
      <p:pic>
        <p:nvPicPr>
          <p:cNvPr id="125" name="图片 124">
            <a:extLst>
              <a:ext uri="{FF2B5EF4-FFF2-40B4-BE49-F238E27FC236}">
                <a16:creationId xmlns:a16="http://schemas.microsoft.com/office/drawing/2014/main" id="{DF6B611E-56E2-41A3-8931-B0C529B65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7607" y="1552892"/>
            <a:ext cx="270820" cy="270820"/>
          </a:xfrm>
          <a:prstGeom prst="rect">
            <a:avLst/>
          </a:prstGeom>
        </p:spPr>
      </p:pic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D2BB6BE5-BA94-4B2D-A7D1-49FD94CC540B}"/>
              </a:ext>
            </a:extLst>
          </p:cNvPr>
          <p:cNvCxnSpPr>
            <a:cxnSpLocks/>
          </p:cNvCxnSpPr>
          <p:nvPr/>
        </p:nvCxnSpPr>
        <p:spPr>
          <a:xfrm flipH="1">
            <a:off x="6111105" y="876563"/>
            <a:ext cx="682044" cy="825313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图片 126">
            <a:extLst>
              <a:ext uri="{FF2B5EF4-FFF2-40B4-BE49-F238E27FC236}">
                <a16:creationId xmlns:a16="http://schemas.microsoft.com/office/drawing/2014/main" id="{E352F2FF-42E1-4690-A3A2-17097A643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2359" y="709947"/>
            <a:ext cx="270820" cy="270820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55019B20-8C64-4D5E-8E0A-7C747CA22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173" y="1129308"/>
            <a:ext cx="270820" cy="270820"/>
          </a:xfrm>
          <a:prstGeom prst="rect">
            <a:avLst/>
          </a:prstGeom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F1B00DF7-1352-4213-9B18-7A73AB92D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1973" y="1552892"/>
            <a:ext cx="270820" cy="270820"/>
          </a:xfrm>
          <a:prstGeom prst="rect">
            <a:avLst/>
          </a:prstGeom>
        </p:spPr>
      </p:pic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3E3BC136-33B0-48D6-973E-EA65B6C42DB9}"/>
              </a:ext>
            </a:extLst>
          </p:cNvPr>
          <p:cNvCxnSpPr>
            <a:cxnSpLocks/>
          </p:cNvCxnSpPr>
          <p:nvPr/>
        </p:nvCxnSpPr>
        <p:spPr>
          <a:xfrm flipH="1">
            <a:off x="7062817" y="885648"/>
            <a:ext cx="673638" cy="815141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图片 131">
            <a:extLst>
              <a:ext uri="{FF2B5EF4-FFF2-40B4-BE49-F238E27FC236}">
                <a16:creationId xmlns:a16="http://schemas.microsoft.com/office/drawing/2014/main" id="{F8B016C1-4BC7-468F-8BD6-082432F1B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3173" y="709947"/>
            <a:ext cx="270820" cy="270820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607EA3F2-93D2-4F04-936A-81D157C17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8987" y="1129308"/>
            <a:ext cx="270820" cy="270820"/>
          </a:xfrm>
          <a:prstGeom prst="rect">
            <a:avLst/>
          </a:prstGeom>
        </p:spPr>
      </p:pic>
      <p:pic>
        <p:nvPicPr>
          <p:cNvPr id="134" name="图片 133">
            <a:extLst>
              <a:ext uri="{FF2B5EF4-FFF2-40B4-BE49-F238E27FC236}">
                <a16:creationId xmlns:a16="http://schemas.microsoft.com/office/drawing/2014/main" id="{F2CFF7FF-D9D5-4587-9E35-BD93DC0C6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2787" y="1552892"/>
            <a:ext cx="270820" cy="270820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C1066EC1-601E-42E8-8C3E-E3B557997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4701" y="709947"/>
            <a:ext cx="270820" cy="270820"/>
          </a:xfrm>
          <a:prstGeom prst="rect">
            <a:avLst/>
          </a:prstGeom>
        </p:spPr>
      </p:pic>
      <p:pic>
        <p:nvPicPr>
          <p:cNvPr id="142" name="图片 141">
            <a:extLst>
              <a:ext uri="{FF2B5EF4-FFF2-40B4-BE49-F238E27FC236}">
                <a16:creationId xmlns:a16="http://schemas.microsoft.com/office/drawing/2014/main" id="{BB25BF41-573D-49DF-949D-88AFB82CD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515" y="1129308"/>
            <a:ext cx="270820" cy="270820"/>
          </a:xfrm>
          <a:prstGeom prst="rect">
            <a:avLst/>
          </a:prstGeom>
        </p:spPr>
      </p:pic>
      <p:pic>
        <p:nvPicPr>
          <p:cNvPr id="143" name="图片 142">
            <a:extLst>
              <a:ext uri="{FF2B5EF4-FFF2-40B4-BE49-F238E27FC236}">
                <a16:creationId xmlns:a16="http://schemas.microsoft.com/office/drawing/2014/main" id="{368727CF-1384-4264-97A7-7EEE18EBA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315" y="1552892"/>
            <a:ext cx="270820" cy="270820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34F2F5E7-8DA8-4A33-9E70-75A04FFDD2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279" y="2942524"/>
            <a:ext cx="616066" cy="616066"/>
          </a:xfrm>
          <a:prstGeom prst="rect">
            <a:avLst/>
          </a:prstGeom>
        </p:spPr>
      </p:pic>
      <p:sp>
        <p:nvSpPr>
          <p:cNvPr id="136" name="椭圆 135">
            <a:extLst>
              <a:ext uri="{FF2B5EF4-FFF2-40B4-BE49-F238E27FC236}">
                <a16:creationId xmlns:a16="http://schemas.microsoft.com/office/drawing/2014/main" id="{E0479B45-9CB5-48E3-B816-F6AFC14B67F9}"/>
              </a:ext>
            </a:extLst>
          </p:cNvPr>
          <p:cNvSpPr/>
          <p:nvPr/>
        </p:nvSpPr>
        <p:spPr>
          <a:xfrm>
            <a:off x="194062" y="3339499"/>
            <a:ext cx="661805" cy="142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137" name="图片 136">
            <a:extLst>
              <a:ext uri="{FF2B5EF4-FFF2-40B4-BE49-F238E27FC236}">
                <a16:creationId xmlns:a16="http://schemas.microsoft.com/office/drawing/2014/main" id="{92AF919F-84D7-4114-A70F-A25E3B6757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1" y="3211593"/>
            <a:ext cx="239131" cy="239131"/>
          </a:xfrm>
          <a:prstGeom prst="rect">
            <a:avLst/>
          </a:prstGeom>
        </p:spPr>
      </p:pic>
      <p:sp>
        <p:nvSpPr>
          <p:cNvPr id="145" name="椭圆 144">
            <a:extLst>
              <a:ext uri="{FF2B5EF4-FFF2-40B4-BE49-F238E27FC236}">
                <a16:creationId xmlns:a16="http://schemas.microsoft.com/office/drawing/2014/main" id="{05CACFDA-DE17-4E44-B8E0-67A473E99A70}"/>
              </a:ext>
            </a:extLst>
          </p:cNvPr>
          <p:cNvSpPr/>
          <p:nvPr/>
        </p:nvSpPr>
        <p:spPr>
          <a:xfrm>
            <a:off x="6965825" y="3699744"/>
            <a:ext cx="855290" cy="1984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146" name="图片 145">
            <a:extLst>
              <a:ext uri="{FF2B5EF4-FFF2-40B4-BE49-F238E27FC236}">
                <a16:creationId xmlns:a16="http://schemas.microsoft.com/office/drawing/2014/main" id="{A1F3458D-9579-477C-B95D-C52036BEB1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798" y="3590422"/>
            <a:ext cx="239131" cy="239131"/>
          </a:xfrm>
          <a:prstGeom prst="rect">
            <a:avLst/>
          </a:prstGeom>
        </p:spPr>
      </p:pic>
      <p:sp>
        <p:nvSpPr>
          <p:cNvPr id="166" name="文本框 165">
            <a:extLst>
              <a:ext uri="{FF2B5EF4-FFF2-40B4-BE49-F238E27FC236}">
                <a16:creationId xmlns:a16="http://schemas.microsoft.com/office/drawing/2014/main" id="{F4302A88-9266-4496-B75E-CA8F022B78A4}"/>
              </a:ext>
            </a:extLst>
          </p:cNvPr>
          <p:cNvSpPr txBox="1"/>
          <p:nvPr/>
        </p:nvSpPr>
        <p:spPr>
          <a:xfrm>
            <a:off x="129869" y="3421938"/>
            <a:ext cx="56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AS5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83ACB6A-017B-411D-B3E1-869FB4C949EB}"/>
              </a:ext>
            </a:extLst>
          </p:cNvPr>
          <p:cNvSpPr txBox="1"/>
          <p:nvPr/>
        </p:nvSpPr>
        <p:spPr>
          <a:xfrm>
            <a:off x="7614392" y="3606386"/>
            <a:ext cx="55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AS6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4F19A7ED-C07A-4102-A9CF-ECF5C623D8CC}"/>
              </a:ext>
            </a:extLst>
          </p:cNvPr>
          <p:cNvSpPr txBox="1"/>
          <p:nvPr/>
        </p:nvSpPr>
        <p:spPr>
          <a:xfrm>
            <a:off x="6753569" y="3305820"/>
            <a:ext cx="77115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Untrusted</a:t>
            </a:r>
            <a:endParaRPr lang="zh-CN" altLang="en-US" sz="9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19D9DF40-71E8-482D-95DF-41E627E45715}"/>
              </a:ext>
            </a:extLst>
          </p:cNvPr>
          <p:cNvCxnSpPr>
            <a:cxnSpLocks/>
          </p:cNvCxnSpPr>
          <p:nvPr/>
        </p:nvCxnSpPr>
        <p:spPr>
          <a:xfrm flipV="1">
            <a:off x="2051797" y="3623727"/>
            <a:ext cx="603336" cy="137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B2313E1F-F440-4267-824D-677D123A4D64}"/>
              </a:ext>
            </a:extLst>
          </p:cNvPr>
          <p:cNvCxnSpPr>
            <a:cxnSpLocks/>
          </p:cNvCxnSpPr>
          <p:nvPr/>
        </p:nvCxnSpPr>
        <p:spPr>
          <a:xfrm flipH="1" flipV="1">
            <a:off x="1344150" y="3456942"/>
            <a:ext cx="529057" cy="23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4" name="图片 113">
            <a:extLst>
              <a:ext uri="{FF2B5EF4-FFF2-40B4-BE49-F238E27FC236}">
                <a16:creationId xmlns:a16="http://schemas.microsoft.com/office/drawing/2014/main" id="{CF6B5A2A-2B11-47AC-B58D-21AB314A2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823" y="3545418"/>
            <a:ext cx="398483" cy="298860"/>
          </a:xfrm>
          <a:prstGeom prst="rect">
            <a:avLst/>
          </a:prstGeom>
        </p:spPr>
      </p:pic>
      <p:sp>
        <p:nvSpPr>
          <p:cNvPr id="160" name="文本框 159">
            <a:extLst>
              <a:ext uri="{FF2B5EF4-FFF2-40B4-BE49-F238E27FC236}">
                <a16:creationId xmlns:a16="http://schemas.microsoft.com/office/drawing/2014/main" id="{1A89AB6A-9D7E-43FE-9DC0-A0633209C554}"/>
              </a:ext>
            </a:extLst>
          </p:cNvPr>
          <p:cNvSpPr txBox="1"/>
          <p:nvPr/>
        </p:nvSpPr>
        <p:spPr>
          <a:xfrm>
            <a:off x="406691" y="991431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AS0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93E678BB-31D5-4546-A2C0-2910411BF6A7}"/>
              </a:ext>
            </a:extLst>
          </p:cNvPr>
          <p:cNvCxnSpPr>
            <a:cxnSpLocks/>
          </p:cNvCxnSpPr>
          <p:nvPr/>
        </p:nvCxnSpPr>
        <p:spPr>
          <a:xfrm flipV="1">
            <a:off x="1992679" y="3251655"/>
            <a:ext cx="505466" cy="4110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34ADEC1B-09B1-4FE0-AD59-A6BAE3A16720}"/>
              </a:ext>
            </a:extLst>
          </p:cNvPr>
          <p:cNvCxnSpPr>
            <a:cxnSpLocks/>
          </p:cNvCxnSpPr>
          <p:nvPr/>
        </p:nvCxnSpPr>
        <p:spPr>
          <a:xfrm flipV="1">
            <a:off x="2569415" y="3054457"/>
            <a:ext cx="767887" cy="169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F54D172E-865E-4D49-9DDE-BDA4D9424FED}"/>
              </a:ext>
            </a:extLst>
          </p:cNvPr>
          <p:cNvCxnSpPr>
            <a:cxnSpLocks/>
          </p:cNvCxnSpPr>
          <p:nvPr/>
        </p:nvCxnSpPr>
        <p:spPr>
          <a:xfrm flipH="1" flipV="1">
            <a:off x="5423298" y="2967475"/>
            <a:ext cx="638638" cy="53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AC2C5317-1C62-4243-8726-B0CFE8729A41}"/>
              </a:ext>
            </a:extLst>
          </p:cNvPr>
          <p:cNvCxnSpPr>
            <a:cxnSpLocks/>
          </p:cNvCxnSpPr>
          <p:nvPr/>
        </p:nvCxnSpPr>
        <p:spPr>
          <a:xfrm flipH="1" flipV="1">
            <a:off x="6129670" y="3026208"/>
            <a:ext cx="551880" cy="19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ACE7304E-AD6D-4F97-9520-EC3230A22316}"/>
              </a:ext>
            </a:extLst>
          </p:cNvPr>
          <p:cNvSpPr txBox="1"/>
          <p:nvPr/>
        </p:nvSpPr>
        <p:spPr>
          <a:xfrm>
            <a:off x="8130100" y="3272588"/>
            <a:ext cx="55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AS7</a:t>
            </a:r>
          </a:p>
        </p:txBody>
      </p:sp>
      <p:pic>
        <p:nvPicPr>
          <p:cNvPr id="144" name="图片 143">
            <a:extLst>
              <a:ext uri="{FF2B5EF4-FFF2-40B4-BE49-F238E27FC236}">
                <a16:creationId xmlns:a16="http://schemas.microsoft.com/office/drawing/2014/main" id="{83ACF2EE-9CF2-4996-90C5-D1B8524D9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425" y="3096890"/>
            <a:ext cx="398483" cy="29886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7BF3D92-DF54-44E3-958B-2D9D59096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684" y="2865056"/>
            <a:ext cx="398483" cy="29886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1C7B141-A1E7-4BBD-94C6-0A5E1D1AA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515" y="2833300"/>
            <a:ext cx="398483" cy="298860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2EB2B33D-2194-4FF2-913E-85A5702E0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477" y="3108007"/>
            <a:ext cx="398483" cy="298860"/>
          </a:xfrm>
          <a:prstGeom prst="rect">
            <a:avLst/>
          </a:prstGeom>
        </p:spPr>
      </p:pic>
      <p:pic>
        <p:nvPicPr>
          <p:cNvPr id="148" name="图片 147">
            <a:extLst>
              <a:ext uri="{FF2B5EF4-FFF2-40B4-BE49-F238E27FC236}">
                <a16:creationId xmlns:a16="http://schemas.microsoft.com/office/drawing/2014/main" id="{4A8E2751-7C9C-409A-9B8B-73CADCFD7D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1774381" y="3510353"/>
            <a:ext cx="362196" cy="427163"/>
          </a:xfrm>
          <a:prstGeom prst="rect">
            <a:avLst/>
          </a:prstGeom>
        </p:spPr>
      </p:pic>
      <p:pic>
        <p:nvPicPr>
          <p:cNvPr id="162" name="图片 161">
            <a:extLst>
              <a:ext uri="{FF2B5EF4-FFF2-40B4-BE49-F238E27FC236}">
                <a16:creationId xmlns:a16="http://schemas.microsoft.com/office/drawing/2014/main" id="{5D0F259E-B081-4454-903B-E470BD0D1B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5852214" y="2703340"/>
            <a:ext cx="399031" cy="4706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841851-F2BA-46A7-9AF6-E422D00314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60" y="3205444"/>
            <a:ext cx="414230" cy="414230"/>
          </a:xfrm>
          <a:prstGeom prst="rect">
            <a:avLst/>
          </a:prstGeom>
        </p:spPr>
      </p:pic>
      <p:sp>
        <p:nvSpPr>
          <p:cNvPr id="189" name="矩形 188">
            <a:extLst>
              <a:ext uri="{FF2B5EF4-FFF2-40B4-BE49-F238E27FC236}">
                <a16:creationId xmlns:a16="http://schemas.microsoft.com/office/drawing/2014/main" id="{9600D6B9-4C52-48A6-82EC-3DED683455C1}"/>
              </a:ext>
            </a:extLst>
          </p:cNvPr>
          <p:cNvSpPr/>
          <p:nvPr/>
        </p:nvSpPr>
        <p:spPr>
          <a:xfrm>
            <a:off x="0" y="0"/>
            <a:ext cx="9144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Public and Private Networks</a:t>
            </a:r>
            <a:endParaRPr lang="zh-CN" altLang="en-US" sz="2800" dirty="0">
              <a:solidFill>
                <a:srgbClr val="A3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B73829E8-69D0-4510-9A31-C6F07079E1A2}"/>
              </a:ext>
            </a:extLst>
          </p:cNvPr>
          <p:cNvSpPr txBox="1"/>
          <p:nvPr/>
        </p:nvSpPr>
        <p:spPr>
          <a:xfrm>
            <a:off x="263162" y="4202284"/>
            <a:ext cx="8600661" cy="16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{AS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, AS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, AS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, AS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6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, AS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7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}: private networks</a:t>
            </a:r>
          </a:p>
          <a:p>
            <a:pPr marL="285750" indent="-285750" algn="just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{AS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AS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}: public Internet </a:t>
            </a:r>
          </a:p>
          <a:p>
            <a:pPr marL="285750" indent="-285750" algn="just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{AS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}: remote area (e.g., forest) without Internet connection</a:t>
            </a:r>
          </a:p>
          <a:p>
            <a:pPr marL="285750" indent="-285750" algn="just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3414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矩形 188">
            <a:extLst>
              <a:ext uri="{FF2B5EF4-FFF2-40B4-BE49-F238E27FC236}">
                <a16:creationId xmlns:a16="http://schemas.microsoft.com/office/drawing/2014/main" id="{9600D6B9-4C52-48A6-82EC-3DED683455C1}"/>
              </a:ext>
            </a:extLst>
          </p:cNvPr>
          <p:cNvSpPr/>
          <p:nvPr/>
        </p:nvSpPr>
        <p:spPr>
          <a:xfrm>
            <a:off x="0" y="0"/>
            <a:ext cx="9144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Effect of Satellite Network</a:t>
            </a:r>
            <a:endParaRPr lang="zh-CN" altLang="en-US" sz="2800" dirty="0">
              <a:solidFill>
                <a:srgbClr val="A3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B73829E8-69D0-4510-9A31-C6F07079E1A2}"/>
              </a:ext>
            </a:extLst>
          </p:cNvPr>
          <p:cNvSpPr txBox="1"/>
          <p:nvPr/>
        </p:nvSpPr>
        <p:spPr>
          <a:xfrm>
            <a:off x="263162" y="5291207"/>
            <a:ext cx="8600661" cy="40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Extend Internet coverage (e.g., AS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F8E97FA-1767-47D3-A5A6-06DC24514717}"/>
              </a:ext>
            </a:extLst>
          </p:cNvPr>
          <p:cNvSpPr txBox="1"/>
          <p:nvPr/>
        </p:nvSpPr>
        <p:spPr>
          <a:xfrm>
            <a:off x="0" y="4292773"/>
            <a:ext cx="9144000" cy="40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What can satellite network do for terrestrial network?</a:t>
            </a:r>
          </a:p>
        </p:txBody>
      </p:sp>
      <p:sp>
        <p:nvSpPr>
          <p:cNvPr id="106" name="平行四边形 105">
            <a:extLst>
              <a:ext uri="{FF2B5EF4-FFF2-40B4-BE49-F238E27FC236}">
                <a16:creationId xmlns:a16="http://schemas.microsoft.com/office/drawing/2014/main" id="{1FD44ABC-D9F8-4A7F-A08F-C926BFDE84F5}"/>
              </a:ext>
            </a:extLst>
          </p:cNvPr>
          <p:cNvSpPr/>
          <p:nvPr/>
        </p:nvSpPr>
        <p:spPr>
          <a:xfrm>
            <a:off x="352937" y="754367"/>
            <a:ext cx="8557392" cy="1126067"/>
          </a:xfrm>
          <a:prstGeom prst="parallelogram">
            <a:avLst>
              <a:gd name="adj" fmla="val 68921"/>
            </a:avLst>
          </a:prstGeom>
          <a:solidFill>
            <a:srgbClr val="0070C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54E168E9-01F4-44EB-8C3D-E77AE01FC919}"/>
              </a:ext>
            </a:extLst>
          </p:cNvPr>
          <p:cNvCxnSpPr/>
          <p:nvPr/>
        </p:nvCxnSpPr>
        <p:spPr>
          <a:xfrm>
            <a:off x="1298786" y="885648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F3DF5C6F-AF9F-47CC-AA65-92980B6E5553}"/>
              </a:ext>
            </a:extLst>
          </p:cNvPr>
          <p:cNvCxnSpPr/>
          <p:nvPr/>
        </p:nvCxnSpPr>
        <p:spPr>
          <a:xfrm>
            <a:off x="973443" y="1311763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51DC03B0-174B-46D3-ADE3-316E330C3EE7}"/>
              </a:ext>
            </a:extLst>
          </p:cNvPr>
          <p:cNvCxnSpPr/>
          <p:nvPr/>
        </p:nvCxnSpPr>
        <p:spPr>
          <a:xfrm>
            <a:off x="626544" y="1731468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45032136-3E7D-4678-9E85-0F41FBF2D9F5}"/>
              </a:ext>
            </a:extLst>
          </p:cNvPr>
          <p:cNvSpPr/>
          <p:nvPr/>
        </p:nvSpPr>
        <p:spPr>
          <a:xfrm>
            <a:off x="123972" y="2796745"/>
            <a:ext cx="8862738" cy="12851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A9AC2A61-C136-438F-9DDC-4867C37EF5D0}"/>
              </a:ext>
            </a:extLst>
          </p:cNvPr>
          <p:cNvCxnSpPr>
            <a:cxnSpLocks/>
            <a:stCxn id="234" idx="1"/>
          </p:cNvCxnSpPr>
          <p:nvPr/>
        </p:nvCxnSpPr>
        <p:spPr>
          <a:xfrm flipH="1" flipV="1">
            <a:off x="6560970" y="3222815"/>
            <a:ext cx="546828" cy="48717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659C2273-9C10-4B26-9B1A-FF579D4CBA3E}"/>
              </a:ext>
            </a:extLst>
          </p:cNvPr>
          <p:cNvCxnSpPr>
            <a:cxnSpLocks/>
          </p:cNvCxnSpPr>
          <p:nvPr/>
        </p:nvCxnSpPr>
        <p:spPr>
          <a:xfrm flipH="1">
            <a:off x="7900346" y="857451"/>
            <a:ext cx="696940" cy="843338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3F8ADE46-E047-45B3-A0DE-AF0BBCCDA259}"/>
              </a:ext>
            </a:extLst>
          </p:cNvPr>
          <p:cNvCxnSpPr>
            <a:cxnSpLocks/>
          </p:cNvCxnSpPr>
          <p:nvPr/>
        </p:nvCxnSpPr>
        <p:spPr>
          <a:xfrm flipH="1">
            <a:off x="8066056" y="1706190"/>
            <a:ext cx="1904" cy="25278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9E41E663-BF10-46BF-BCBD-452B9454B198}"/>
              </a:ext>
            </a:extLst>
          </p:cNvPr>
          <p:cNvCxnSpPr>
            <a:cxnSpLocks/>
          </p:cNvCxnSpPr>
          <p:nvPr/>
        </p:nvCxnSpPr>
        <p:spPr>
          <a:xfrm flipH="1">
            <a:off x="8380383" y="1299070"/>
            <a:ext cx="1912" cy="25386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云形 118">
            <a:extLst>
              <a:ext uri="{FF2B5EF4-FFF2-40B4-BE49-F238E27FC236}">
                <a16:creationId xmlns:a16="http://schemas.microsoft.com/office/drawing/2014/main" id="{09B26D26-059B-4E2C-9242-FE4CB363901D}"/>
              </a:ext>
            </a:extLst>
          </p:cNvPr>
          <p:cNvSpPr/>
          <p:nvPr/>
        </p:nvSpPr>
        <p:spPr>
          <a:xfrm>
            <a:off x="1075838" y="3132160"/>
            <a:ext cx="1685266" cy="78909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0" name="云形 119">
            <a:extLst>
              <a:ext uri="{FF2B5EF4-FFF2-40B4-BE49-F238E27FC236}">
                <a16:creationId xmlns:a16="http://schemas.microsoft.com/office/drawing/2014/main" id="{313EE4F1-8F1B-4B34-B7A4-B6046465BD98}"/>
              </a:ext>
            </a:extLst>
          </p:cNvPr>
          <p:cNvSpPr/>
          <p:nvPr/>
        </p:nvSpPr>
        <p:spPr>
          <a:xfrm>
            <a:off x="3076747" y="2576013"/>
            <a:ext cx="1303147" cy="64353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1" name="云形 120">
            <a:extLst>
              <a:ext uri="{FF2B5EF4-FFF2-40B4-BE49-F238E27FC236}">
                <a16:creationId xmlns:a16="http://schemas.microsoft.com/office/drawing/2014/main" id="{9C38C50E-CED3-498F-8488-2AD92DBF966D}"/>
              </a:ext>
            </a:extLst>
          </p:cNvPr>
          <p:cNvSpPr/>
          <p:nvPr/>
        </p:nvSpPr>
        <p:spPr>
          <a:xfrm>
            <a:off x="3657240" y="3466622"/>
            <a:ext cx="1239036" cy="662537"/>
          </a:xfrm>
          <a:prstGeom prst="cloud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7386176E-8845-488F-8EBE-90DC4905DC2E}"/>
              </a:ext>
            </a:extLst>
          </p:cNvPr>
          <p:cNvCxnSpPr>
            <a:cxnSpLocks/>
          </p:cNvCxnSpPr>
          <p:nvPr/>
        </p:nvCxnSpPr>
        <p:spPr>
          <a:xfrm>
            <a:off x="2673926" y="3737572"/>
            <a:ext cx="1051399" cy="75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1C2637C7-56E7-4B05-A445-7C17FE464E26}"/>
              </a:ext>
            </a:extLst>
          </p:cNvPr>
          <p:cNvCxnSpPr>
            <a:cxnSpLocks/>
          </p:cNvCxnSpPr>
          <p:nvPr/>
        </p:nvCxnSpPr>
        <p:spPr>
          <a:xfrm>
            <a:off x="3371353" y="3014989"/>
            <a:ext cx="419041" cy="626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86854F89-0059-4937-8E79-EACE47E9A3E9}"/>
              </a:ext>
            </a:extLst>
          </p:cNvPr>
          <p:cNvCxnSpPr>
            <a:cxnSpLocks/>
          </p:cNvCxnSpPr>
          <p:nvPr/>
        </p:nvCxnSpPr>
        <p:spPr>
          <a:xfrm flipV="1">
            <a:off x="3861846" y="2730732"/>
            <a:ext cx="455830" cy="33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FC9552E6-EBFC-42EC-84CA-19B30BBE9684}"/>
              </a:ext>
            </a:extLst>
          </p:cNvPr>
          <p:cNvCxnSpPr>
            <a:cxnSpLocks/>
          </p:cNvCxnSpPr>
          <p:nvPr/>
        </p:nvCxnSpPr>
        <p:spPr>
          <a:xfrm>
            <a:off x="3431797" y="2662244"/>
            <a:ext cx="430049" cy="3292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D89BB7A5-A36A-482F-91E3-54A0B38C27B8}"/>
              </a:ext>
            </a:extLst>
          </p:cNvPr>
          <p:cNvCxnSpPr>
            <a:cxnSpLocks/>
          </p:cNvCxnSpPr>
          <p:nvPr/>
        </p:nvCxnSpPr>
        <p:spPr>
          <a:xfrm flipV="1">
            <a:off x="4310370" y="3698385"/>
            <a:ext cx="518429" cy="3627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5B677B97-EFCD-4424-9154-7E7A6F13FCB1}"/>
              </a:ext>
            </a:extLst>
          </p:cNvPr>
          <p:cNvCxnSpPr>
            <a:cxnSpLocks/>
          </p:cNvCxnSpPr>
          <p:nvPr/>
        </p:nvCxnSpPr>
        <p:spPr>
          <a:xfrm flipH="1" flipV="1">
            <a:off x="4339934" y="2749027"/>
            <a:ext cx="1195476" cy="246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1A2594F6-1D3C-428D-91FC-06DDBDCE2562}"/>
              </a:ext>
            </a:extLst>
          </p:cNvPr>
          <p:cNvCxnSpPr>
            <a:cxnSpLocks/>
          </p:cNvCxnSpPr>
          <p:nvPr/>
        </p:nvCxnSpPr>
        <p:spPr>
          <a:xfrm>
            <a:off x="3790994" y="3793882"/>
            <a:ext cx="456827" cy="274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8EDE5844-F367-48AE-B7C4-FBCD7AE99009}"/>
              </a:ext>
            </a:extLst>
          </p:cNvPr>
          <p:cNvCxnSpPr>
            <a:cxnSpLocks/>
          </p:cNvCxnSpPr>
          <p:nvPr/>
        </p:nvCxnSpPr>
        <p:spPr>
          <a:xfrm flipH="1">
            <a:off x="4878090" y="3360514"/>
            <a:ext cx="720709" cy="354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9" name="图片 158">
            <a:extLst>
              <a:ext uri="{FF2B5EF4-FFF2-40B4-BE49-F238E27FC236}">
                <a16:creationId xmlns:a16="http://schemas.microsoft.com/office/drawing/2014/main" id="{5A32B601-26A4-43F1-9B1F-FDDA567838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4090174" y="3710500"/>
            <a:ext cx="362196" cy="427163"/>
          </a:xfrm>
          <a:prstGeom prst="rect">
            <a:avLst/>
          </a:prstGeom>
        </p:spPr>
      </p:pic>
      <p:pic>
        <p:nvPicPr>
          <p:cNvPr id="163" name="图片 162">
            <a:extLst>
              <a:ext uri="{FF2B5EF4-FFF2-40B4-BE49-F238E27FC236}">
                <a16:creationId xmlns:a16="http://schemas.microsoft.com/office/drawing/2014/main" id="{DC374338-BDBA-4A50-B32D-C428E48B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3700682" y="2813304"/>
            <a:ext cx="362196" cy="427163"/>
          </a:xfrm>
          <a:prstGeom prst="rect">
            <a:avLst/>
          </a:prstGeom>
        </p:spPr>
      </p:pic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DDA4FB25-1AE7-4ED6-A89F-2C122E5D7CFA}"/>
              </a:ext>
            </a:extLst>
          </p:cNvPr>
          <p:cNvCxnSpPr>
            <a:cxnSpLocks/>
          </p:cNvCxnSpPr>
          <p:nvPr/>
        </p:nvCxnSpPr>
        <p:spPr>
          <a:xfrm flipH="1">
            <a:off x="647287" y="857245"/>
            <a:ext cx="700237" cy="84732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9A8A7DEC-1AB1-4986-B6E9-A9737BEB950F}"/>
              </a:ext>
            </a:extLst>
          </p:cNvPr>
          <p:cNvCxnSpPr>
            <a:cxnSpLocks/>
          </p:cNvCxnSpPr>
          <p:nvPr/>
        </p:nvCxnSpPr>
        <p:spPr>
          <a:xfrm flipH="1">
            <a:off x="1540263" y="850854"/>
            <a:ext cx="705518" cy="85372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23D595F1-703C-4823-992D-373D7502BF03}"/>
              </a:ext>
            </a:extLst>
          </p:cNvPr>
          <p:cNvCxnSpPr>
            <a:cxnSpLocks/>
          </p:cNvCxnSpPr>
          <p:nvPr/>
        </p:nvCxnSpPr>
        <p:spPr>
          <a:xfrm flipH="1">
            <a:off x="3330784" y="863220"/>
            <a:ext cx="695299" cy="841354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5F1F9405-6FAD-48E0-A29C-D7491A07CFE5}"/>
              </a:ext>
            </a:extLst>
          </p:cNvPr>
          <p:cNvCxnSpPr>
            <a:cxnSpLocks/>
          </p:cNvCxnSpPr>
          <p:nvPr/>
        </p:nvCxnSpPr>
        <p:spPr>
          <a:xfrm flipH="1">
            <a:off x="4276181" y="845357"/>
            <a:ext cx="688893" cy="859217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129D0D5F-DE5B-4B1D-9808-3BC1E9628F43}"/>
              </a:ext>
            </a:extLst>
          </p:cNvPr>
          <p:cNvCxnSpPr>
            <a:cxnSpLocks/>
          </p:cNvCxnSpPr>
          <p:nvPr/>
        </p:nvCxnSpPr>
        <p:spPr>
          <a:xfrm flipH="1">
            <a:off x="8705693" y="891830"/>
            <a:ext cx="1903" cy="25242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8F19BF79-138A-456E-BD69-947EEAF67991}"/>
              </a:ext>
            </a:extLst>
          </p:cNvPr>
          <p:cNvCxnSpPr>
            <a:cxnSpLocks/>
          </p:cNvCxnSpPr>
          <p:nvPr/>
        </p:nvCxnSpPr>
        <p:spPr>
          <a:xfrm flipH="1">
            <a:off x="2449069" y="863220"/>
            <a:ext cx="695299" cy="841354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图片 180">
            <a:extLst>
              <a:ext uri="{FF2B5EF4-FFF2-40B4-BE49-F238E27FC236}">
                <a16:creationId xmlns:a16="http://schemas.microsoft.com/office/drawing/2014/main" id="{C5114621-FF79-4C49-96EC-0C5E13787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4147" y="709947"/>
            <a:ext cx="270820" cy="270820"/>
          </a:xfrm>
          <a:prstGeom prst="rect">
            <a:avLst/>
          </a:prstGeom>
        </p:spPr>
      </p:pic>
      <p:pic>
        <p:nvPicPr>
          <p:cNvPr id="182" name="图片 181">
            <a:extLst>
              <a:ext uri="{FF2B5EF4-FFF2-40B4-BE49-F238E27FC236}">
                <a16:creationId xmlns:a16="http://schemas.microsoft.com/office/drawing/2014/main" id="{F6116383-0819-433C-8BF4-ABF4D3742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962" y="1129308"/>
            <a:ext cx="270820" cy="270820"/>
          </a:xfrm>
          <a:prstGeom prst="rect">
            <a:avLst/>
          </a:prstGeom>
        </p:spPr>
      </p:pic>
      <p:pic>
        <p:nvPicPr>
          <p:cNvPr id="183" name="图片 182">
            <a:extLst>
              <a:ext uri="{FF2B5EF4-FFF2-40B4-BE49-F238E27FC236}">
                <a16:creationId xmlns:a16="http://schemas.microsoft.com/office/drawing/2014/main" id="{AF6FADE6-24A0-4072-A4EC-41557792E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761" y="1552892"/>
            <a:ext cx="270820" cy="270820"/>
          </a:xfrm>
          <a:prstGeom prst="rect">
            <a:avLst/>
          </a:prstGeom>
        </p:spPr>
      </p:pic>
      <p:pic>
        <p:nvPicPr>
          <p:cNvPr id="184" name="图片 183">
            <a:extLst>
              <a:ext uri="{FF2B5EF4-FFF2-40B4-BE49-F238E27FC236}">
                <a16:creationId xmlns:a16="http://schemas.microsoft.com/office/drawing/2014/main" id="{2F54CEB1-3A09-410F-AC8C-4A2271314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3067" y="709947"/>
            <a:ext cx="270820" cy="270820"/>
          </a:xfrm>
          <a:prstGeom prst="rect">
            <a:avLst/>
          </a:prstGeom>
        </p:spPr>
      </p:pic>
      <p:pic>
        <p:nvPicPr>
          <p:cNvPr id="185" name="图片 184">
            <a:extLst>
              <a:ext uri="{FF2B5EF4-FFF2-40B4-BE49-F238E27FC236}">
                <a16:creationId xmlns:a16="http://schemas.microsoft.com/office/drawing/2014/main" id="{E27882FD-F396-42E7-BBD2-8CEE7B469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8882" y="1129308"/>
            <a:ext cx="270820" cy="270820"/>
          </a:xfrm>
          <a:prstGeom prst="rect">
            <a:avLst/>
          </a:prstGeom>
        </p:spPr>
      </p:pic>
      <p:pic>
        <p:nvPicPr>
          <p:cNvPr id="186" name="图片 185">
            <a:extLst>
              <a:ext uri="{FF2B5EF4-FFF2-40B4-BE49-F238E27FC236}">
                <a16:creationId xmlns:a16="http://schemas.microsoft.com/office/drawing/2014/main" id="{1AF40CDA-AB4A-4639-80F1-09C455F39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2681" y="1552892"/>
            <a:ext cx="270820" cy="270820"/>
          </a:xfrm>
          <a:prstGeom prst="rect">
            <a:avLst/>
          </a:prstGeom>
        </p:spPr>
      </p:pic>
      <p:pic>
        <p:nvPicPr>
          <p:cNvPr id="187" name="图片 186">
            <a:extLst>
              <a:ext uri="{FF2B5EF4-FFF2-40B4-BE49-F238E27FC236}">
                <a16:creationId xmlns:a16="http://schemas.microsoft.com/office/drawing/2014/main" id="{9FB2E841-EF61-4855-99EA-73E9F3DD4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6919" y="709947"/>
            <a:ext cx="270820" cy="270820"/>
          </a:xfrm>
          <a:prstGeom prst="rect">
            <a:avLst/>
          </a:prstGeom>
        </p:spPr>
      </p:pic>
      <p:pic>
        <p:nvPicPr>
          <p:cNvPr id="188" name="图片 187">
            <a:extLst>
              <a:ext uri="{FF2B5EF4-FFF2-40B4-BE49-F238E27FC236}">
                <a16:creationId xmlns:a16="http://schemas.microsoft.com/office/drawing/2014/main" id="{8AEA65F5-0CF2-4D90-B03D-C813E741B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2734" y="1129308"/>
            <a:ext cx="270820" cy="270820"/>
          </a:xfrm>
          <a:prstGeom prst="rect">
            <a:avLst/>
          </a:prstGeom>
        </p:spPr>
      </p:pic>
      <p:pic>
        <p:nvPicPr>
          <p:cNvPr id="190" name="图片 189">
            <a:extLst>
              <a:ext uri="{FF2B5EF4-FFF2-40B4-BE49-F238E27FC236}">
                <a16:creationId xmlns:a16="http://schemas.microsoft.com/office/drawing/2014/main" id="{761133D1-5D99-4B91-A223-C1B97EFFB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533" y="1552892"/>
            <a:ext cx="270820" cy="270820"/>
          </a:xfrm>
          <a:prstGeom prst="rect">
            <a:avLst/>
          </a:prstGeom>
        </p:spPr>
      </p:pic>
      <p:pic>
        <p:nvPicPr>
          <p:cNvPr id="191" name="图片 190">
            <a:extLst>
              <a:ext uri="{FF2B5EF4-FFF2-40B4-BE49-F238E27FC236}">
                <a16:creationId xmlns:a16="http://schemas.microsoft.com/office/drawing/2014/main" id="{29B6274A-B1EF-41B6-BC8B-357D942FF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2626" y="709947"/>
            <a:ext cx="270820" cy="270820"/>
          </a:xfrm>
          <a:prstGeom prst="rect">
            <a:avLst/>
          </a:prstGeom>
        </p:spPr>
      </p:pic>
      <p:pic>
        <p:nvPicPr>
          <p:cNvPr id="192" name="图片 191">
            <a:extLst>
              <a:ext uri="{FF2B5EF4-FFF2-40B4-BE49-F238E27FC236}">
                <a16:creationId xmlns:a16="http://schemas.microsoft.com/office/drawing/2014/main" id="{8A38C375-87A2-4B97-8DF0-E530EFADD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8441" y="1129308"/>
            <a:ext cx="270820" cy="270820"/>
          </a:xfrm>
          <a:prstGeom prst="rect">
            <a:avLst/>
          </a:prstGeom>
        </p:spPr>
      </p:pic>
      <p:pic>
        <p:nvPicPr>
          <p:cNvPr id="193" name="图片 192">
            <a:extLst>
              <a:ext uri="{FF2B5EF4-FFF2-40B4-BE49-F238E27FC236}">
                <a16:creationId xmlns:a16="http://schemas.microsoft.com/office/drawing/2014/main" id="{E0A3BD30-FBB7-49B7-9BBD-7F49CE60B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2240" y="1552892"/>
            <a:ext cx="270820" cy="270820"/>
          </a:xfrm>
          <a:prstGeom prst="rect">
            <a:avLst/>
          </a:prstGeom>
        </p:spPr>
      </p:pic>
      <p:pic>
        <p:nvPicPr>
          <p:cNvPr id="194" name="图片 193">
            <a:extLst>
              <a:ext uri="{FF2B5EF4-FFF2-40B4-BE49-F238E27FC236}">
                <a16:creationId xmlns:a16="http://schemas.microsoft.com/office/drawing/2014/main" id="{13809F55-667F-4E38-B71F-9E1C31DDF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664" y="709947"/>
            <a:ext cx="270820" cy="270820"/>
          </a:xfrm>
          <a:prstGeom prst="rect">
            <a:avLst/>
          </a:prstGeom>
        </p:spPr>
      </p:pic>
      <p:pic>
        <p:nvPicPr>
          <p:cNvPr id="195" name="图片 194">
            <a:extLst>
              <a:ext uri="{FF2B5EF4-FFF2-40B4-BE49-F238E27FC236}">
                <a16:creationId xmlns:a16="http://schemas.microsoft.com/office/drawing/2014/main" id="{F8433FB6-C301-4662-B151-E5E905842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5478" y="1129308"/>
            <a:ext cx="270820" cy="270820"/>
          </a:xfrm>
          <a:prstGeom prst="rect">
            <a:avLst/>
          </a:prstGeom>
        </p:spPr>
      </p:pic>
      <p:pic>
        <p:nvPicPr>
          <p:cNvPr id="196" name="图片 195">
            <a:extLst>
              <a:ext uri="{FF2B5EF4-FFF2-40B4-BE49-F238E27FC236}">
                <a16:creationId xmlns:a16="http://schemas.microsoft.com/office/drawing/2014/main" id="{ACE9B76F-336E-46CA-B37E-60B938F4B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278" y="1552892"/>
            <a:ext cx="270820" cy="270820"/>
          </a:xfrm>
          <a:prstGeom prst="rect">
            <a:avLst/>
          </a:prstGeom>
        </p:spPr>
      </p:pic>
      <p:pic>
        <p:nvPicPr>
          <p:cNvPr id="197" name="图片 196">
            <a:extLst>
              <a:ext uri="{FF2B5EF4-FFF2-40B4-BE49-F238E27FC236}">
                <a16:creationId xmlns:a16="http://schemas.microsoft.com/office/drawing/2014/main" id="{32690F40-B1E6-409A-B23F-990A5FA4A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9115" y="2108955"/>
            <a:ext cx="654784" cy="654784"/>
          </a:xfrm>
          <a:prstGeom prst="rect">
            <a:avLst/>
          </a:prstGeom>
        </p:spPr>
      </p:pic>
      <p:pic>
        <p:nvPicPr>
          <p:cNvPr id="198" name="图片 197">
            <a:extLst>
              <a:ext uri="{FF2B5EF4-FFF2-40B4-BE49-F238E27FC236}">
                <a16:creationId xmlns:a16="http://schemas.microsoft.com/office/drawing/2014/main" id="{E0CCD0EF-45FA-4178-AE2B-1A582D443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545" y="3560452"/>
            <a:ext cx="398483" cy="298860"/>
          </a:xfrm>
          <a:prstGeom prst="rect">
            <a:avLst/>
          </a:prstGeom>
        </p:spPr>
      </p:pic>
      <p:pic>
        <p:nvPicPr>
          <p:cNvPr id="199" name="图片 198">
            <a:extLst>
              <a:ext uri="{FF2B5EF4-FFF2-40B4-BE49-F238E27FC236}">
                <a16:creationId xmlns:a16="http://schemas.microsoft.com/office/drawing/2014/main" id="{DE90BF07-AF04-45BF-B257-CE00A3145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5010" y="2574981"/>
            <a:ext cx="398483" cy="298860"/>
          </a:xfrm>
          <a:prstGeom prst="rect">
            <a:avLst/>
          </a:prstGeom>
        </p:spPr>
      </p:pic>
      <p:pic>
        <p:nvPicPr>
          <p:cNvPr id="200" name="图片 199">
            <a:extLst>
              <a:ext uri="{FF2B5EF4-FFF2-40B4-BE49-F238E27FC236}">
                <a16:creationId xmlns:a16="http://schemas.microsoft.com/office/drawing/2014/main" id="{B69F7625-6845-4D8A-9E51-E024A2C86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697" y="3658975"/>
            <a:ext cx="398483" cy="298860"/>
          </a:xfrm>
          <a:prstGeom prst="rect">
            <a:avLst/>
          </a:prstGeom>
        </p:spPr>
      </p:pic>
      <p:sp>
        <p:nvSpPr>
          <p:cNvPr id="201" name="文本框 200">
            <a:extLst>
              <a:ext uri="{FF2B5EF4-FFF2-40B4-BE49-F238E27FC236}">
                <a16:creationId xmlns:a16="http://schemas.microsoft.com/office/drawing/2014/main" id="{CCD3389D-39B2-48B0-A513-3A015964F0FC}"/>
              </a:ext>
            </a:extLst>
          </p:cNvPr>
          <p:cNvSpPr txBox="1"/>
          <p:nvPr/>
        </p:nvSpPr>
        <p:spPr>
          <a:xfrm>
            <a:off x="1208345" y="3616115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AS1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38AD810F-BE33-42E8-B751-2E28CFDCA847}"/>
              </a:ext>
            </a:extLst>
          </p:cNvPr>
          <p:cNvSpPr txBox="1"/>
          <p:nvPr/>
        </p:nvSpPr>
        <p:spPr>
          <a:xfrm>
            <a:off x="3609488" y="2535331"/>
            <a:ext cx="504959" cy="2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AS2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93311C7C-AFAF-4BA9-92E3-98D45109217C}"/>
              </a:ext>
            </a:extLst>
          </p:cNvPr>
          <p:cNvSpPr txBox="1"/>
          <p:nvPr/>
        </p:nvSpPr>
        <p:spPr>
          <a:xfrm>
            <a:off x="4037702" y="3445414"/>
            <a:ext cx="504959" cy="2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AS3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云形 203">
            <a:extLst>
              <a:ext uri="{FF2B5EF4-FFF2-40B4-BE49-F238E27FC236}">
                <a16:creationId xmlns:a16="http://schemas.microsoft.com/office/drawing/2014/main" id="{9FB9C54C-00D7-4613-8DC1-83CAF0F398B8}"/>
              </a:ext>
            </a:extLst>
          </p:cNvPr>
          <p:cNvSpPr/>
          <p:nvPr/>
        </p:nvSpPr>
        <p:spPr>
          <a:xfrm>
            <a:off x="5328073" y="2798325"/>
            <a:ext cx="1469352" cy="795823"/>
          </a:xfrm>
          <a:prstGeom prst="cloud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92838508-E5A3-42B4-AC1E-A7FEC9686A6C}"/>
              </a:ext>
            </a:extLst>
          </p:cNvPr>
          <p:cNvCxnSpPr>
            <a:cxnSpLocks/>
          </p:cNvCxnSpPr>
          <p:nvPr/>
        </p:nvCxnSpPr>
        <p:spPr>
          <a:xfrm flipH="1">
            <a:off x="5525119" y="3049522"/>
            <a:ext cx="530396" cy="362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D97A251F-9300-4E10-8526-718BF2BC353A}"/>
              </a:ext>
            </a:extLst>
          </p:cNvPr>
          <p:cNvCxnSpPr>
            <a:cxnSpLocks/>
          </p:cNvCxnSpPr>
          <p:nvPr/>
        </p:nvCxnSpPr>
        <p:spPr>
          <a:xfrm>
            <a:off x="6064355" y="3024608"/>
            <a:ext cx="45071" cy="538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6A0725C1-7B75-4D7C-B46E-3BD91876C4CF}"/>
              </a:ext>
            </a:extLst>
          </p:cNvPr>
          <p:cNvCxnSpPr>
            <a:cxnSpLocks/>
          </p:cNvCxnSpPr>
          <p:nvPr/>
        </p:nvCxnSpPr>
        <p:spPr>
          <a:xfrm flipH="1">
            <a:off x="6117933" y="2889298"/>
            <a:ext cx="391569" cy="131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0" name="图片 209">
            <a:extLst>
              <a:ext uri="{FF2B5EF4-FFF2-40B4-BE49-F238E27FC236}">
                <a16:creationId xmlns:a16="http://schemas.microsoft.com/office/drawing/2014/main" id="{2BAD91D7-AC2E-40F1-B63B-6CA83C7D0B3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755" y="3266669"/>
            <a:ext cx="553004" cy="458031"/>
          </a:xfrm>
          <a:prstGeom prst="rect">
            <a:avLst/>
          </a:prstGeom>
        </p:spPr>
      </p:pic>
      <p:sp>
        <p:nvSpPr>
          <p:cNvPr id="211" name="文本框 210">
            <a:extLst>
              <a:ext uri="{FF2B5EF4-FFF2-40B4-BE49-F238E27FC236}">
                <a16:creationId xmlns:a16="http://schemas.microsoft.com/office/drawing/2014/main" id="{3030960E-A5D9-4576-A388-4291A9DAFE97}"/>
              </a:ext>
            </a:extLst>
          </p:cNvPr>
          <p:cNvSpPr txBox="1"/>
          <p:nvPr/>
        </p:nvSpPr>
        <p:spPr>
          <a:xfrm>
            <a:off x="6344872" y="2881389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AS4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2" name="图片 211">
            <a:extLst>
              <a:ext uri="{FF2B5EF4-FFF2-40B4-BE49-F238E27FC236}">
                <a16:creationId xmlns:a16="http://schemas.microsoft.com/office/drawing/2014/main" id="{2CC756FF-55C5-4E2D-878E-6509D2B1F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5917" y="3204312"/>
            <a:ext cx="398483" cy="298860"/>
          </a:xfrm>
          <a:prstGeom prst="rect">
            <a:avLst/>
          </a:prstGeom>
        </p:spPr>
      </p:pic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BFEB3E0C-25AA-4F4B-A7C1-43E9371D1ED7}"/>
              </a:ext>
            </a:extLst>
          </p:cNvPr>
          <p:cNvCxnSpPr>
            <a:cxnSpLocks/>
          </p:cNvCxnSpPr>
          <p:nvPr/>
        </p:nvCxnSpPr>
        <p:spPr>
          <a:xfrm flipH="1">
            <a:off x="5184510" y="850854"/>
            <a:ext cx="705518" cy="85372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图片 213">
            <a:extLst>
              <a:ext uri="{FF2B5EF4-FFF2-40B4-BE49-F238E27FC236}">
                <a16:creationId xmlns:a16="http://schemas.microsoft.com/office/drawing/2014/main" id="{3F4A7DEF-A9D3-44C7-8681-AC84E2B2D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7993" y="709947"/>
            <a:ext cx="270820" cy="270820"/>
          </a:xfrm>
          <a:prstGeom prst="rect">
            <a:avLst/>
          </a:prstGeom>
        </p:spPr>
      </p:pic>
      <p:pic>
        <p:nvPicPr>
          <p:cNvPr id="215" name="图片 214">
            <a:extLst>
              <a:ext uri="{FF2B5EF4-FFF2-40B4-BE49-F238E27FC236}">
                <a16:creationId xmlns:a16="http://schemas.microsoft.com/office/drawing/2014/main" id="{C49137C7-D862-45BD-8D48-78D538678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807" y="1129308"/>
            <a:ext cx="270820" cy="270820"/>
          </a:xfrm>
          <a:prstGeom prst="rect">
            <a:avLst/>
          </a:prstGeom>
        </p:spPr>
      </p:pic>
      <p:pic>
        <p:nvPicPr>
          <p:cNvPr id="216" name="图片 215">
            <a:extLst>
              <a:ext uri="{FF2B5EF4-FFF2-40B4-BE49-F238E27FC236}">
                <a16:creationId xmlns:a16="http://schemas.microsoft.com/office/drawing/2014/main" id="{D818EDF9-DF21-4BBA-99C3-37644DCBC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7607" y="1552892"/>
            <a:ext cx="270820" cy="270820"/>
          </a:xfrm>
          <a:prstGeom prst="rect">
            <a:avLst/>
          </a:prstGeom>
        </p:spPr>
      </p:pic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EC155A90-57AC-4EA8-AF62-A2AC8F3CA4B8}"/>
              </a:ext>
            </a:extLst>
          </p:cNvPr>
          <p:cNvCxnSpPr>
            <a:cxnSpLocks/>
          </p:cNvCxnSpPr>
          <p:nvPr/>
        </p:nvCxnSpPr>
        <p:spPr>
          <a:xfrm flipH="1">
            <a:off x="6111105" y="876563"/>
            <a:ext cx="682044" cy="825313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8" name="图片 217">
            <a:extLst>
              <a:ext uri="{FF2B5EF4-FFF2-40B4-BE49-F238E27FC236}">
                <a16:creationId xmlns:a16="http://schemas.microsoft.com/office/drawing/2014/main" id="{302302D1-A0A6-47B9-ADF5-74A38F83F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2359" y="709947"/>
            <a:ext cx="270820" cy="270820"/>
          </a:xfrm>
          <a:prstGeom prst="rect">
            <a:avLst/>
          </a:prstGeom>
        </p:spPr>
      </p:pic>
      <p:pic>
        <p:nvPicPr>
          <p:cNvPr id="219" name="图片 218">
            <a:extLst>
              <a:ext uri="{FF2B5EF4-FFF2-40B4-BE49-F238E27FC236}">
                <a16:creationId xmlns:a16="http://schemas.microsoft.com/office/drawing/2014/main" id="{AC707166-1354-4E03-8007-50A4B9AF5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173" y="1129308"/>
            <a:ext cx="270820" cy="270820"/>
          </a:xfrm>
          <a:prstGeom prst="rect">
            <a:avLst/>
          </a:prstGeom>
        </p:spPr>
      </p:pic>
      <p:pic>
        <p:nvPicPr>
          <p:cNvPr id="220" name="图片 219">
            <a:extLst>
              <a:ext uri="{FF2B5EF4-FFF2-40B4-BE49-F238E27FC236}">
                <a16:creationId xmlns:a16="http://schemas.microsoft.com/office/drawing/2014/main" id="{97F8EBA8-5A9B-4103-9246-989673F6C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1973" y="1552892"/>
            <a:ext cx="270820" cy="270820"/>
          </a:xfrm>
          <a:prstGeom prst="rect">
            <a:avLst/>
          </a:prstGeom>
        </p:spPr>
      </p:pic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73FADCEC-BA9A-4E0B-BAC7-F73CD3419B9B}"/>
              </a:ext>
            </a:extLst>
          </p:cNvPr>
          <p:cNvCxnSpPr>
            <a:cxnSpLocks/>
          </p:cNvCxnSpPr>
          <p:nvPr/>
        </p:nvCxnSpPr>
        <p:spPr>
          <a:xfrm flipH="1">
            <a:off x="7062817" y="885648"/>
            <a:ext cx="673638" cy="815141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2" name="图片 221">
            <a:extLst>
              <a:ext uri="{FF2B5EF4-FFF2-40B4-BE49-F238E27FC236}">
                <a16:creationId xmlns:a16="http://schemas.microsoft.com/office/drawing/2014/main" id="{1E69FE9D-9784-4FCC-A21B-FC0A8C6B3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3173" y="709947"/>
            <a:ext cx="270820" cy="270820"/>
          </a:xfrm>
          <a:prstGeom prst="rect">
            <a:avLst/>
          </a:prstGeom>
        </p:spPr>
      </p:pic>
      <p:pic>
        <p:nvPicPr>
          <p:cNvPr id="223" name="图片 222">
            <a:extLst>
              <a:ext uri="{FF2B5EF4-FFF2-40B4-BE49-F238E27FC236}">
                <a16:creationId xmlns:a16="http://schemas.microsoft.com/office/drawing/2014/main" id="{2ADC38FC-A06F-4F89-93D1-1D4716C37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8987" y="1129308"/>
            <a:ext cx="270820" cy="270820"/>
          </a:xfrm>
          <a:prstGeom prst="rect">
            <a:avLst/>
          </a:prstGeom>
        </p:spPr>
      </p:pic>
      <p:pic>
        <p:nvPicPr>
          <p:cNvPr id="224" name="图片 223">
            <a:extLst>
              <a:ext uri="{FF2B5EF4-FFF2-40B4-BE49-F238E27FC236}">
                <a16:creationId xmlns:a16="http://schemas.microsoft.com/office/drawing/2014/main" id="{0A6273B8-B290-479E-83BD-EA5EADAB4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2787" y="1552892"/>
            <a:ext cx="270820" cy="270820"/>
          </a:xfrm>
          <a:prstGeom prst="rect">
            <a:avLst/>
          </a:prstGeom>
        </p:spPr>
      </p:pic>
      <p:pic>
        <p:nvPicPr>
          <p:cNvPr id="225" name="图片 224">
            <a:extLst>
              <a:ext uri="{FF2B5EF4-FFF2-40B4-BE49-F238E27FC236}">
                <a16:creationId xmlns:a16="http://schemas.microsoft.com/office/drawing/2014/main" id="{BE355D7B-BF98-4FE2-AB4F-EB7D09364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4701" y="709947"/>
            <a:ext cx="270820" cy="270820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874720DF-55AE-48AD-BC8A-968AE85DD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515" y="1129308"/>
            <a:ext cx="270820" cy="270820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3AE69E2F-AC31-4D3F-8B51-0D5D15F15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315" y="1552892"/>
            <a:ext cx="270820" cy="270820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64DB8954-76C1-4C1D-BEA2-391C856B6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0261" y="2777393"/>
            <a:ext cx="465449" cy="465449"/>
          </a:xfrm>
          <a:prstGeom prst="rect">
            <a:avLst/>
          </a:prstGeom>
        </p:spPr>
      </p:pic>
      <p:pic>
        <p:nvPicPr>
          <p:cNvPr id="229" name="图片 228">
            <a:extLst>
              <a:ext uri="{FF2B5EF4-FFF2-40B4-BE49-F238E27FC236}">
                <a16:creationId xmlns:a16="http://schemas.microsoft.com/office/drawing/2014/main" id="{65DBAC04-3294-44FE-8A35-76680F3E135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279" y="2942524"/>
            <a:ext cx="616066" cy="616066"/>
          </a:xfrm>
          <a:prstGeom prst="rect">
            <a:avLst/>
          </a:prstGeom>
        </p:spPr>
      </p:pic>
      <p:sp>
        <p:nvSpPr>
          <p:cNvPr id="230" name="椭圆 229">
            <a:extLst>
              <a:ext uri="{FF2B5EF4-FFF2-40B4-BE49-F238E27FC236}">
                <a16:creationId xmlns:a16="http://schemas.microsoft.com/office/drawing/2014/main" id="{F0FB0272-BBC4-4CE5-9A68-EC0271C9ABDE}"/>
              </a:ext>
            </a:extLst>
          </p:cNvPr>
          <p:cNvSpPr/>
          <p:nvPr/>
        </p:nvSpPr>
        <p:spPr>
          <a:xfrm>
            <a:off x="194062" y="3339499"/>
            <a:ext cx="661805" cy="142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231" name="图片 230">
            <a:extLst>
              <a:ext uri="{FF2B5EF4-FFF2-40B4-BE49-F238E27FC236}">
                <a16:creationId xmlns:a16="http://schemas.microsoft.com/office/drawing/2014/main" id="{4E47F231-C6F4-4B4E-AC40-7BA364FE01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1" y="3211593"/>
            <a:ext cx="239131" cy="239131"/>
          </a:xfrm>
          <a:prstGeom prst="rect">
            <a:avLst/>
          </a:prstGeom>
        </p:spPr>
      </p:pic>
      <p:pic>
        <p:nvPicPr>
          <p:cNvPr id="232" name="图片 231">
            <a:extLst>
              <a:ext uri="{FF2B5EF4-FFF2-40B4-BE49-F238E27FC236}">
                <a16:creationId xmlns:a16="http://schemas.microsoft.com/office/drawing/2014/main" id="{622E2E49-FEA2-44CE-9756-6B0B7FD9F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84" y="2991493"/>
            <a:ext cx="465449" cy="465449"/>
          </a:xfrm>
          <a:prstGeom prst="rect">
            <a:avLst/>
          </a:prstGeom>
        </p:spPr>
      </p:pic>
      <p:sp>
        <p:nvSpPr>
          <p:cNvPr id="233" name="椭圆 232">
            <a:extLst>
              <a:ext uri="{FF2B5EF4-FFF2-40B4-BE49-F238E27FC236}">
                <a16:creationId xmlns:a16="http://schemas.microsoft.com/office/drawing/2014/main" id="{DC813C44-FA50-4D95-8849-E4C8250F801A}"/>
              </a:ext>
            </a:extLst>
          </p:cNvPr>
          <p:cNvSpPr/>
          <p:nvPr/>
        </p:nvSpPr>
        <p:spPr>
          <a:xfrm>
            <a:off x="6965825" y="3699744"/>
            <a:ext cx="855290" cy="1984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234" name="图片 233">
            <a:extLst>
              <a:ext uri="{FF2B5EF4-FFF2-40B4-BE49-F238E27FC236}">
                <a16:creationId xmlns:a16="http://schemas.microsoft.com/office/drawing/2014/main" id="{2F1DDB05-1E9A-4094-AA20-543956D31CE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798" y="3590422"/>
            <a:ext cx="239131" cy="239131"/>
          </a:xfrm>
          <a:prstGeom prst="rect">
            <a:avLst/>
          </a:prstGeom>
        </p:spPr>
      </p:pic>
      <p:pic>
        <p:nvPicPr>
          <p:cNvPr id="235" name="图片 234">
            <a:extLst>
              <a:ext uri="{FF2B5EF4-FFF2-40B4-BE49-F238E27FC236}">
                <a16:creationId xmlns:a16="http://schemas.microsoft.com/office/drawing/2014/main" id="{84F6A395-F2FE-4AAC-BF10-369803A59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302428" y="3383391"/>
            <a:ext cx="465449" cy="465449"/>
          </a:xfrm>
          <a:prstGeom prst="rect">
            <a:avLst/>
          </a:prstGeom>
        </p:spPr>
      </p:pic>
      <p:sp>
        <p:nvSpPr>
          <p:cNvPr id="236" name="文本框 235">
            <a:extLst>
              <a:ext uri="{FF2B5EF4-FFF2-40B4-BE49-F238E27FC236}">
                <a16:creationId xmlns:a16="http://schemas.microsoft.com/office/drawing/2014/main" id="{5B4655C7-4526-4F26-8C6A-E6F7F27F75F4}"/>
              </a:ext>
            </a:extLst>
          </p:cNvPr>
          <p:cNvSpPr txBox="1"/>
          <p:nvPr/>
        </p:nvSpPr>
        <p:spPr>
          <a:xfrm>
            <a:off x="129869" y="3421938"/>
            <a:ext cx="56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AS5</a:t>
            </a: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65392D81-BB50-432B-A329-F691AA6CC16B}"/>
              </a:ext>
            </a:extLst>
          </p:cNvPr>
          <p:cNvSpPr txBox="1"/>
          <p:nvPr/>
        </p:nvSpPr>
        <p:spPr>
          <a:xfrm>
            <a:off x="7614392" y="3606386"/>
            <a:ext cx="55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AS6</a:t>
            </a:r>
          </a:p>
        </p:txBody>
      </p: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731B2CC4-5FB0-4FEE-92E6-229AAFAE69B5}"/>
              </a:ext>
            </a:extLst>
          </p:cNvPr>
          <p:cNvCxnSpPr>
            <a:cxnSpLocks/>
          </p:cNvCxnSpPr>
          <p:nvPr/>
        </p:nvCxnSpPr>
        <p:spPr>
          <a:xfrm flipV="1">
            <a:off x="2051797" y="3623727"/>
            <a:ext cx="603336" cy="137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8540A232-FE4C-4276-8D1C-55969F6CE391}"/>
              </a:ext>
            </a:extLst>
          </p:cNvPr>
          <p:cNvCxnSpPr>
            <a:cxnSpLocks/>
          </p:cNvCxnSpPr>
          <p:nvPr/>
        </p:nvCxnSpPr>
        <p:spPr>
          <a:xfrm flipV="1">
            <a:off x="1960996" y="3201861"/>
            <a:ext cx="146210" cy="348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592508F5-57D4-43F0-9399-A35C9363AD91}"/>
              </a:ext>
            </a:extLst>
          </p:cNvPr>
          <p:cNvCxnSpPr>
            <a:cxnSpLocks/>
          </p:cNvCxnSpPr>
          <p:nvPr/>
        </p:nvCxnSpPr>
        <p:spPr>
          <a:xfrm flipH="1" flipV="1">
            <a:off x="1344150" y="3456942"/>
            <a:ext cx="529057" cy="23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1" name="图片 240">
            <a:extLst>
              <a:ext uri="{FF2B5EF4-FFF2-40B4-BE49-F238E27FC236}">
                <a16:creationId xmlns:a16="http://schemas.microsoft.com/office/drawing/2014/main" id="{F8B01398-59EE-4C02-ACB5-802B81AA66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2823" y="3545418"/>
            <a:ext cx="398483" cy="298860"/>
          </a:xfrm>
          <a:prstGeom prst="rect">
            <a:avLst/>
          </a:prstGeom>
        </p:spPr>
      </p:pic>
      <p:sp>
        <p:nvSpPr>
          <p:cNvPr id="242" name="文本框 241">
            <a:extLst>
              <a:ext uri="{FF2B5EF4-FFF2-40B4-BE49-F238E27FC236}">
                <a16:creationId xmlns:a16="http://schemas.microsoft.com/office/drawing/2014/main" id="{899D7D54-5A87-413D-9B3B-7BFC9C0A9647}"/>
              </a:ext>
            </a:extLst>
          </p:cNvPr>
          <p:cNvSpPr txBox="1"/>
          <p:nvPr/>
        </p:nvSpPr>
        <p:spPr>
          <a:xfrm>
            <a:off x="406691" y="991431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AS0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B5689C47-5825-4D29-ADCB-EDD81934E01A}"/>
              </a:ext>
            </a:extLst>
          </p:cNvPr>
          <p:cNvCxnSpPr>
            <a:cxnSpLocks/>
          </p:cNvCxnSpPr>
          <p:nvPr/>
        </p:nvCxnSpPr>
        <p:spPr>
          <a:xfrm flipV="1">
            <a:off x="1992679" y="3251655"/>
            <a:ext cx="505466" cy="4110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AF78DAB7-02BE-4E79-9714-B1D50127ADA6}"/>
              </a:ext>
            </a:extLst>
          </p:cNvPr>
          <p:cNvCxnSpPr>
            <a:cxnSpLocks/>
          </p:cNvCxnSpPr>
          <p:nvPr/>
        </p:nvCxnSpPr>
        <p:spPr>
          <a:xfrm flipV="1">
            <a:off x="2569415" y="3054457"/>
            <a:ext cx="767887" cy="169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D957D5F1-302D-43F4-B95A-5DDA1DFFDC10}"/>
              </a:ext>
            </a:extLst>
          </p:cNvPr>
          <p:cNvCxnSpPr>
            <a:cxnSpLocks/>
          </p:cNvCxnSpPr>
          <p:nvPr/>
        </p:nvCxnSpPr>
        <p:spPr>
          <a:xfrm flipH="1" flipV="1">
            <a:off x="5423298" y="2967475"/>
            <a:ext cx="638638" cy="53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47B349E2-D4D9-4BA8-AF62-0CA08E7F822A}"/>
              </a:ext>
            </a:extLst>
          </p:cNvPr>
          <p:cNvCxnSpPr>
            <a:cxnSpLocks/>
          </p:cNvCxnSpPr>
          <p:nvPr/>
        </p:nvCxnSpPr>
        <p:spPr>
          <a:xfrm flipH="1" flipV="1">
            <a:off x="6129670" y="3026208"/>
            <a:ext cx="551880" cy="19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文本框 246">
            <a:extLst>
              <a:ext uri="{FF2B5EF4-FFF2-40B4-BE49-F238E27FC236}">
                <a16:creationId xmlns:a16="http://schemas.microsoft.com/office/drawing/2014/main" id="{5F21586D-7514-4CF0-9E06-5E68474C9B72}"/>
              </a:ext>
            </a:extLst>
          </p:cNvPr>
          <p:cNvSpPr txBox="1"/>
          <p:nvPr/>
        </p:nvSpPr>
        <p:spPr>
          <a:xfrm>
            <a:off x="8130100" y="3272588"/>
            <a:ext cx="55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AS7</a:t>
            </a:r>
          </a:p>
        </p:txBody>
      </p:sp>
      <p:pic>
        <p:nvPicPr>
          <p:cNvPr id="248" name="图片 247">
            <a:extLst>
              <a:ext uri="{FF2B5EF4-FFF2-40B4-BE49-F238E27FC236}">
                <a16:creationId xmlns:a16="http://schemas.microsoft.com/office/drawing/2014/main" id="{D6DA5560-B3B1-4AC0-907F-AFB3DEFF04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425" y="3096890"/>
            <a:ext cx="398483" cy="298860"/>
          </a:xfrm>
          <a:prstGeom prst="rect">
            <a:avLst/>
          </a:prstGeom>
        </p:spPr>
      </p:pic>
      <p:pic>
        <p:nvPicPr>
          <p:cNvPr id="249" name="图片 248">
            <a:extLst>
              <a:ext uri="{FF2B5EF4-FFF2-40B4-BE49-F238E27FC236}">
                <a16:creationId xmlns:a16="http://schemas.microsoft.com/office/drawing/2014/main" id="{095ED646-F72C-48E0-B0D1-E3C112711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5684" y="2865056"/>
            <a:ext cx="398483" cy="298860"/>
          </a:xfrm>
          <a:prstGeom prst="rect">
            <a:avLst/>
          </a:prstGeom>
        </p:spPr>
      </p:pic>
      <p:pic>
        <p:nvPicPr>
          <p:cNvPr id="250" name="图片 249">
            <a:extLst>
              <a:ext uri="{FF2B5EF4-FFF2-40B4-BE49-F238E27FC236}">
                <a16:creationId xmlns:a16="http://schemas.microsoft.com/office/drawing/2014/main" id="{988519C7-393D-434D-AE2A-32107CD0D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515" y="2833300"/>
            <a:ext cx="398483" cy="298860"/>
          </a:xfrm>
          <a:prstGeom prst="rect">
            <a:avLst/>
          </a:prstGeom>
        </p:spPr>
      </p:pic>
      <p:pic>
        <p:nvPicPr>
          <p:cNvPr id="251" name="图片 250">
            <a:extLst>
              <a:ext uri="{FF2B5EF4-FFF2-40B4-BE49-F238E27FC236}">
                <a16:creationId xmlns:a16="http://schemas.microsoft.com/office/drawing/2014/main" id="{B788D80D-2C68-4C47-8BDB-3D18DA23C1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477" y="3108007"/>
            <a:ext cx="398483" cy="29886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837F4607-B4BA-4256-A77E-C9B08CF8DB82}"/>
              </a:ext>
            </a:extLst>
          </p:cNvPr>
          <p:cNvGrpSpPr/>
          <p:nvPr/>
        </p:nvGrpSpPr>
        <p:grpSpPr>
          <a:xfrm>
            <a:off x="1569430" y="1811347"/>
            <a:ext cx="157460" cy="848515"/>
            <a:chOff x="1569430" y="1811347"/>
            <a:chExt cx="157460" cy="848515"/>
          </a:xfrm>
        </p:grpSpPr>
        <p:sp>
          <p:nvSpPr>
            <p:cNvPr id="252" name="闪电形 251">
              <a:extLst>
                <a:ext uri="{FF2B5EF4-FFF2-40B4-BE49-F238E27FC236}">
                  <a16:creationId xmlns:a16="http://schemas.microsoft.com/office/drawing/2014/main" id="{EB7796BA-F3F7-40B3-B0CF-137C8A0BD9D6}"/>
                </a:ext>
              </a:extLst>
            </p:cNvPr>
            <p:cNvSpPr/>
            <p:nvPr/>
          </p:nvSpPr>
          <p:spPr>
            <a:xfrm rot="20592018" flipH="1">
              <a:off x="1642295" y="2178485"/>
              <a:ext cx="84595" cy="481377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3" name="闪电形 252">
              <a:extLst>
                <a:ext uri="{FF2B5EF4-FFF2-40B4-BE49-F238E27FC236}">
                  <a16:creationId xmlns:a16="http://schemas.microsoft.com/office/drawing/2014/main" id="{C4BE0CD9-A946-445C-80FB-5C3EAE0D97CE}"/>
                </a:ext>
              </a:extLst>
            </p:cNvPr>
            <p:cNvSpPr/>
            <p:nvPr/>
          </p:nvSpPr>
          <p:spPr>
            <a:xfrm rot="9792018" flipH="1">
              <a:off x="1569430" y="1811347"/>
              <a:ext cx="84595" cy="481377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540C4DF-D08B-4C74-A2A9-A3C6C0E5CA63}"/>
              </a:ext>
            </a:extLst>
          </p:cNvPr>
          <p:cNvGrpSpPr/>
          <p:nvPr/>
        </p:nvGrpSpPr>
        <p:grpSpPr>
          <a:xfrm>
            <a:off x="3615632" y="1353841"/>
            <a:ext cx="97834" cy="802454"/>
            <a:chOff x="3615632" y="1353841"/>
            <a:chExt cx="97834" cy="802454"/>
          </a:xfrm>
        </p:grpSpPr>
        <p:sp>
          <p:nvSpPr>
            <p:cNvPr id="254" name="闪电形 253">
              <a:extLst>
                <a:ext uri="{FF2B5EF4-FFF2-40B4-BE49-F238E27FC236}">
                  <a16:creationId xmlns:a16="http://schemas.microsoft.com/office/drawing/2014/main" id="{670BADDA-168F-4436-80F9-406385F3E995}"/>
                </a:ext>
              </a:extLst>
            </p:cNvPr>
            <p:cNvSpPr/>
            <p:nvPr/>
          </p:nvSpPr>
          <p:spPr>
            <a:xfrm rot="21094246" flipH="1">
              <a:off x="3632400" y="1704674"/>
              <a:ext cx="81066" cy="45162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5" name="闪电形 254">
              <a:extLst>
                <a:ext uri="{FF2B5EF4-FFF2-40B4-BE49-F238E27FC236}">
                  <a16:creationId xmlns:a16="http://schemas.microsoft.com/office/drawing/2014/main" id="{D8D158FE-321A-4F40-96D5-DE5D931F5B9C}"/>
                </a:ext>
              </a:extLst>
            </p:cNvPr>
            <p:cNvSpPr/>
            <p:nvPr/>
          </p:nvSpPr>
          <p:spPr>
            <a:xfrm rot="10294246" flipH="1">
              <a:off x="3615632" y="1353841"/>
              <a:ext cx="81066" cy="45162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45044F6-5725-4814-9556-8942037F5104}"/>
              </a:ext>
            </a:extLst>
          </p:cNvPr>
          <p:cNvGrpSpPr/>
          <p:nvPr/>
        </p:nvGrpSpPr>
        <p:grpSpPr>
          <a:xfrm>
            <a:off x="6243422" y="1385117"/>
            <a:ext cx="151039" cy="1040506"/>
            <a:chOff x="6243422" y="1385117"/>
            <a:chExt cx="151039" cy="1040506"/>
          </a:xfrm>
        </p:grpSpPr>
        <p:sp>
          <p:nvSpPr>
            <p:cNvPr id="256" name="闪电形 255">
              <a:extLst>
                <a:ext uri="{FF2B5EF4-FFF2-40B4-BE49-F238E27FC236}">
                  <a16:creationId xmlns:a16="http://schemas.microsoft.com/office/drawing/2014/main" id="{62FBAA6F-29D7-49BD-9FFD-936DF0F84EE5}"/>
                </a:ext>
              </a:extLst>
            </p:cNvPr>
            <p:cNvSpPr/>
            <p:nvPr/>
          </p:nvSpPr>
          <p:spPr>
            <a:xfrm rot="255019" flipH="1">
              <a:off x="6243422" y="1836872"/>
              <a:ext cx="82088" cy="58875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7" name="闪电形 256">
              <a:extLst>
                <a:ext uri="{FF2B5EF4-FFF2-40B4-BE49-F238E27FC236}">
                  <a16:creationId xmlns:a16="http://schemas.microsoft.com/office/drawing/2014/main" id="{32C7C707-1EDA-4225-A618-84246422582F}"/>
                </a:ext>
              </a:extLst>
            </p:cNvPr>
            <p:cNvSpPr/>
            <p:nvPr/>
          </p:nvSpPr>
          <p:spPr>
            <a:xfrm rot="11055019" flipH="1">
              <a:off x="6312373" y="1385117"/>
              <a:ext cx="82088" cy="58875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BBDCFA-ADDF-4B75-8CB6-F4E29388BABA}"/>
              </a:ext>
            </a:extLst>
          </p:cNvPr>
          <p:cNvGrpSpPr/>
          <p:nvPr/>
        </p:nvGrpSpPr>
        <p:grpSpPr>
          <a:xfrm>
            <a:off x="7081253" y="1813292"/>
            <a:ext cx="261022" cy="1616450"/>
            <a:chOff x="7081253" y="1813292"/>
            <a:chExt cx="261022" cy="1616450"/>
          </a:xfrm>
        </p:grpSpPr>
        <p:sp>
          <p:nvSpPr>
            <p:cNvPr id="258" name="闪电形 257">
              <a:extLst>
                <a:ext uri="{FF2B5EF4-FFF2-40B4-BE49-F238E27FC236}">
                  <a16:creationId xmlns:a16="http://schemas.microsoft.com/office/drawing/2014/main" id="{C115035D-B8B2-42D1-BB28-E9ED79CFC39A}"/>
                </a:ext>
              </a:extLst>
            </p:cNvPr>
            <p:cNvSpPr/>
            <p:nvPr/>
          </p:nvSpPr>
          <p:spPr>
            <a:xfrm rot="20665847" flipH="1">
              <a:off x="7222287" y="2511597"/>
              <a:ext cx="119988" cy="918145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9" name="闪电形 258">
              <a:extLst>
                <a:ext uri="{FF2B5EF4-FFF2-40B4-BE49-F238E27FC236}">
                  <a16:creationId xmlns:a16="http://schemas.microsoft.com/office/drawing/2014/main" id="{B1A621A4-04CC-4BC8-AD15-8537FB0CF31B}"/>
                </a:ext>
              </a:extLst>
            </p:cNvPr>
            <p:cNvSpPr/>
            <p:nvPr/>
          </p:nvSpPr>
          <p:spPr>
            <a:xfrm rot="9865847" flipH="1">
              <a:off x="7081253" y="1813292"/>
              <a:ext cx="119988" cy="918145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260" name="图片 259">
            <a:extLst>
              <a:ext uri="{FF2B5EF4-FFF2-40B4-BE49-F238E27FC236}">
                <a16:creationId xmlns:a16="http://schemas.microsoft.com/office/drawing/2014/main" id="{02353274-51F1-4AEC-B932-B8D4ABF603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1774381" y="3510353"/>
            <a:ext cx="362196" cy="427163"/>
          </a:xfrm>
          <a:prstGeom prst="rect">
            <a:avLst/>
          </a:prstGeom>
        </p:spPr>
      </p:pic>
      <p:pic>
        <p:nvPicPr>
          <p:cNvPr id="261" name="图片 260">
            <a:extLst>
              <a:ext uri="{FF2B5EF4-FFF2-40B4-BE49-F238E27FC236}">
                <a16:creationId xmlns:a16="http://schemas.microsoft.com/office/drawing/2014/main" id="{05FB569D-0B14-45BF-A577-E51A8422D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102476" y="2287252"/>
            <a:ext cx="654784" cy="654784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DF1E6335-9C74-4708-B8A4-38A26FB1CB7B}"/>
              </a:ext>
            </a:extLst>
          </p:cNvPr>
          <p:cNvGrpSpPr/>
          <p:nvPr/>
        </p:nvGrpSpPr>
        <p:grpSpPr>
          <a:xfrm>
            <a:off x="8322450" y="981295"/>
            <a:ext cx="224160" cy="1940043"/>
            <a:chOff x="8322450" y="981295"/>
            <a:chExt cx="224160" cy="1940043"/>
          </a:xfrm>
        </p:grpSpPr>
        <p:sp>
          <p:nvSpPr>
            <p:cNvPr id="262" name="闪电形 261">
              <a:extLst>
                <a:ext uri="{FF2B5EF4-FFF2-40B4-BE49-F238E27FC236}">
                  <a16:creationId xmlns:a16="http://schemas.microsoft.com/office/drawing/2014/main" id="{0DBB35A8-FDFD-4C54-AA02-71944B244534}"/>
                </a:ext>
              </a:extLst>
            </p:cNvPr>
            <p:cNvSpPr/>
            <p:nvPr/>
          </p:nvSpPr>
          <p:spPr>
            <a:xfrm rot="275785" flipH="1">
              <a:off x="8322450" y="1824005"/>
              <a:ext cx="109288" cy="1097333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3" name="闪电形 262">
              <a:extLst>
                <a:ext uri="{FF2B5EF4-FFF2-40B4-BE49-F238E27FC236}">
                  <a16:creationId xmlns:a16="http://schemas.microsoft.com/office/drawing/2014/main" id="{C387A3DA-699F-465A-B4C4-B33E63ED4FD7}"/>
                </a:ext>
              </a:extLst>
            </p:cNvPr>
            <p:cNvSpPr/>
            <p:nvPr/>
          </p:nvSpPr>
          <p:spPr>
            <a:xfrm rot="11075785" flipH="1">
              <a:off x="8437322" y="981295"/>
              <a:ext cx="109288" cy="1097333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264" name="图片 263">
            <a:extLst>
              <a:ext uri="{FF2B5EF4-FFF2-40B4-BE49-F238E27FC236}">
                <a16:creationId xmlns:a16="http://schemas.microsoft.com/office/drawing/2014/main" id="{68B33A4C-EC66-42E7-92D1-6B8DA2D701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5852214" y="2703340"/>
            <a:ext cx="399031" cy="470605"/>
          </a:xfrm>
          <a:prstGeom prst="rect">
            <a:avLst/>
          </a:prstGeom>
        </p:spPr>
      </p:pic>
      <p:pic>
        <p:nvPicPr>
          <p:cNvPr id="265" name="图片 264">
            <a:extLst>
              <a:ext uri="{FF2B5EF4-FFF2-40B4-BE49-F238E27FC236}">
                <a16:creationId xmlns:a16="http://schemas.microsoft.com/office/drawing/2014/main" id="{74E57FE9-81DB-4F28-ACF6-E386B2663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579635" y="2602562"/>
            <a:ext cx="654784" cy="654784"/>
          </a:xfrm>
          <a:prstGeom prst="rect">
            <a:avLst/>
          </a:prstGeom>
        </p:spPr>
      </p:pic>
      <p:pic>
        <p:nvPicPr>
          <p:cNvPr id="266" name="图片 265">
            <a:extLst>
              <a:ext uri="{FF2B5EF4-FFF2-40B4-BE49-F238E27FC236}">
                <a16:creationId xmlns:a16="http://schemas.microsoft.com/office/drawing/2014/main" id="{F1045A45-0985-4E1C-A2F3-0E0380E9FB1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60" y="3205444"/>
            <a:ext cx="414230" cy="414230"/>
          </a:xfrm>
          <a:prstGeom prst="rect">
            <a:avLst/>
          </a:prstGeom>
        </p:spPr>
      </p:pic>
      <p:sp>
        <p:nvSpPr>
          <p:cNvPr id="267" name="文本框 266">
            <a:extLst>
              <a:ext uri="{FF2B5EF4-FFF2-40B4-BE49-F238E27FC236}">
                <a16:creationId xmlns:a16="http://schemas.microsoft.com/office/drawing/2014/main" id="{0F75F775-50AF-4F8E-8A76-F05EB556081A}"/>
              </a:ext>
            </a:extLst>
          </p:cNvPr>
          <p:cNvSpPr txBox="1"/>
          <p:nvPr/>
        </p:nvSpPr>
        <p:spPr>
          <a:xfrm>
            <a:off x="6753569" y="3305820"/>
            <a:ext cx="77115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Untrusted</a:t>
            </a:r>
            <a:endParaRPr lang="zh-CN" altLang="en-US" sz="9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867B003B-6E47-4C1F-861C-BDCAF62C5B38}"/>
              </a:ext>
            </a:extLst>
          </p:cNvPr>
          <p:cNvSpPr txBox="1"/>
          <p:nvPr/>
        </p:nvSpPr>
        <p:spPr>
          <a:xfrm>
            <a:off x="263162" y="4756163"/>
            <a:ext cx="8600661" cy="40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Provide low-latency service (e.g., AS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FC13EF0F-B65C-4B3F-AFB9-D068242149B5}"/>
              </a:ext>
            </a:extLst>
          </p:cNvPr>
          <p:cNvSpPr txBox="1"/>
          <p:nvPr/>
        </p:nvSpPr>
        <p:spPr>
          <a:xfrm>
            <a:off x="263162" y="5826251"/>
            <a:ext cx="8600661" cy="40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Provide trustworthy infrastructure for private networks (e.g., AS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6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, AS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7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</p:txBody>
      </p: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9E33AEDA-476B-4CCA-AE14-7AEB3290850B}"/>
              </a:ext>
            </a:extLst>
          </p:cNvPr>
          <p:cNvGrpSpPr/>
          <p:nvPr/>
        </p:nvGrpSpPr>
        <p:grpSpPr>
          <a:xfrm rot="21309716">
            <a:off x="639044" y="1813908"/>
            <a:ext cx="128822" cy="1231917"/>
            <a:chOff x="3615632" y="1353841"/>
            <a:chExt cx="97834" cy="802454"/>
          </a:xfrm>
        </p:grpSpPr>
        <p:sp>
          <p:nvSpPr>
            <p:cNvPr id="273" name="闪电形 272">
              <a:extLst>
                <a:ext uri="{FF2B5EF4-FFF2-40B4-BE49-F238E27FC236}">
                  <a16:creationId xmlns:a16="http://schemas.microsoft.com/office/drawing/2014/main" id="{17C823A7-D3B4-46FA-8F1D-DD6348784271}"/>
                </a:ext>
              </a:extLst>
            </p:cNvPr>
            <p:cNvSpPr/>
            <p:nvPr/>
          </p:nvSpPr>
          <p:spPr>
            <a:xfrm rot="21094246" flipH="1">
              <a:off x="3632400" y="1704674"/>
              <a:ext cx="81066" cy="45162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4" name="闪电形 273">
              <a:extLst>
                <a:ext uri="{FF2B5EF4-FFF2-40B4-BE49-F238E27FC236}">
                  <a16:creationId xmlns:a16="http://schemas.microsoft.com/office/drawing/2014/main" id="{C424315D-5F42-44F4-B9BB-ADDA145D23C8}"/>
                </a:ext>
              </a:extLst>
            </p:cNvPr>
            <p:cNvSpPr/>
            <p:nvPr/>
          </p:nvSpPr>
          <p:spPr>
            <a:xfrm rot="10294246" flipH="1">
              <a:off x="3615632" y="1353841"/>
              <a:ext cx="81066" cy="45162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53394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  <p:bldP spid="268" grpId="0"/>
      <p:bldP spid="2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>
            <a:extLst>
              <a:ext uri="{FF2B5EF4-FFF2-40B4-BE49-F238E27FC236}">
                <a16:creationId xmlns:a16="http://schemas.microsoft.com/office/drawing/2014/main" id="{705C1C13-5CE4-4321-BCD4-34179DF2DB27}"/>
              </a:ext>
            </a:extLst>
          </p:cNvPr>
          <p:cNvSpPr/>
          <p:nvPr/>
        </p:nvSpPr>
        <p:spPr>
          <a:xfrm>
            <a:off x="352937" y="754367"/>
            <a:ext cx="8557392" cy="1126067"/>
          </a:xfrm>
          <a:prstGeom prst="parallelogram">
            <a:avLst>
              <a:gd name="adj" fmla="val 68921"/>
            </a:avLst>
          </a:prstGeom>
          <a:solidFill>
            <a:srgbClr val="0070C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245A0D7-5F83-4FBF-B485-C50111F2951C}"/>
              </a:ext>
            </a:extLst>
          </p:cNvPr>
          <p:cNvCxnSpPr/>
          <p:nvPr/>
        </p:nvCxnSpPr>
        <p:spPr>
          <a:xfrm>
            <a:off x="1298786" y="885648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D979E9C4-4CBE-4F90-9697-796B72C15235}"/>
              </a:ext>
            </a:extLst>
          </p:cNvPr>
          <p:cNvCxnSpPr/>
          <p:nvPr/>
        </p:nvCxnSpPr>
        <p:spPr>
          <a:xfrm>
            <a:off x="973443" y="1311763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903C54EB-6F1A-4856-8246-47D78BA534D7}"/>
              </a:ext>
            </a:extLst>
          </p:cNvPr>
          <p:cNvCxnSpPr/>
          <p:nvPr/>
        </p:nvCxnSpPr>
        <p:spPr>
          <a:xfrm>
            <a:off x="626544" y="1731468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26FE1560-243D-4C2A-861B-2E6F0B5553E4}"/>
              </a:ext>
            </a:extLst>
          </p:cNvPr>
          <p:cNvSpPr/>
          <p:nvPr/>
        </p:nvSpPr>
        <p:spPr>
          <a:xfrm>
            <a:off x="123972" y="2796745"/>
            <a:ext cx="8862738" cy="12851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07B8AE22-BCAD-4355-B495-4FFE85CE55F0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6560970" y="3222815"/>
            <a:ext cx="546828" cy="48717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3FE333F4-FA29-4050-A735-7A21D6ACCF3F}"/>
              </a:ext>
            </a:extLst>
          </p:cNvPr>
          <p:cNvCxnSpPr>
            <a:cxnSpLocks/>
          </p:cNvCxnSpPr>
          <p:nvPr/>
        </p:nvCxnSpPr>
        <p:spPr>
          <a:xfrm flipH="1">
            <a:off x="7900346" y="857451"/>
            <a:ext cx="696940" cy="843338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18DA2DC6-8E21-4301-9DAA-530C8426FE43}"/>
              </a:ext>
            </a:extLst>
          </p:cNvPr>
          <p:cNvCxnSpPr>
            <a:cxnSpLocks/>
          </p:cNvCxnSpPr>
          <p:nvPr/>
        </p:nvCxnSpPr>
        <p:spPr>
          <a:xfrm flipH="1">
            <a:off x="8066056" y="1706190"/>
            <a:ext cx="1904" cy="25278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485CC1F4-8734-48C8-992B-23ED044C0704}"/>
              </a:ext>
            </a:extLst>
          </p:cNvPr>
          <p:cNvCxnSpPr>
            <a:cxnSpLocks/>
          </p:cNvCxnSpPr>
          <p:nvPr/>
        </p:nvCxnSpPr>
        <p:spPr>
          <a:xfrm flipH="1">
            <a:off x="8380383" y="1299070"/>
            <a:ext cx="1912" cy="25386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云形 9">
            <a:extLst>
              <a:ext uri="{FF2B5EF4-FFF2-40B4-BE49-F238E27FC236}">
                <a16:creationId xmlns:a16="http://schemas.microsoft.com/office/drawing/2014/main" id="{657407D2-1147-4049-8865-F4151CF9AA6D}"/>
              </a:ext>
            </a:extLst>
          </p:cNvPr>
          <p:cNvSpPr/>
          <p:nvPr/>
        </p:nvSpPr>
        <p:spPr>
          <a:xfrm>
            <a:off x="1075838" y="3132160"/>
            <a:ext cx="1685266" cy="78909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" name="云形 14">
            <a:extLst>
              <a:ext uri="{FF2B5EF4-FFF2-40B4-BE49-F238E27FC236}">
                <a16:creationId xmlns:a16="http://schemas.microsoft.com/office/drawing/2014/main" id="{C906A8D6-0E81-41FF-B3C5-1645DAC07DFB}"/>
              </a:ext>
            </a:extLst>
          </p:cNvPr>
          <p:cNvSpPr/>
          <p:nvPr/>
        </p:nvSpPr>
        <p:spPr>
          <a:xfrm>
            <a:off x="3076747" y="2576013"/>
            <a:ext cx="1303147" cy="64353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云形 15">
            <a:extLst>
              <a:ext uri="{FF2B5EF4-FFF2-40B4-BE49-F238E27FC236}">
                <a16:creationId xmlns:a16="http://schemas.microsoft.com/office/drawing/2014/main" id="{A9C3AB68-4D98-494A-937A-441BCB953C18}"/>
              </a:ext>
            </a:extLst>
          </p:cNvPr>
          <p:cNvSpPr/>
          <p:nvPr/>
        </p:nvSpPr>
        <p:spPr>
          <a:xfrm>
            <a:off x="3657240" y="3466622"/>
            <a:ext cx="1239036" cy="662537"/>
          </a:xfrm>
          <a:prstGeom prst="cloud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7244FD6-64EC-4AAD-A5E1-15A2E104B58D}"/>
              </a:ext>
            </a:extLst>
          </p:cNvPr>
          <p:cNvCxnSpPr>
            <a:cxnSpLocks/>
          </p:cNvCxnSpPr>
          <p:nvPr/>
        </p:nvCxnSpPr>
        <p:spPr>
          <a:xfrm>
            <a:off x="2673926" y="3737572"/>
            <a:ext cx="1051399" cy="75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402B3E6-08C6-45FC-9EEA-FF72149812D1}"/>
              </a:ext>
            </a:extLst>
          </p:cNvPr>
          <p:cNvCxnSpPr>
            <a:cxnSpLocks/>
          </p:cNvCxnSpPr>
          <p:nvPr/>
        </p:nvCxnSpPr>
        <p:spPr>
          <a:xfrm>
            <a:off x="3371353" y="3014989"/>
            <a:ext cx="419041" cy="626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4034AA0-C43F-46D8-95A4-3CAC8C29AC71}"/>
              </a:ext>
            </a:extLst>
          </p:cNvPr>
          <p:cNvCxnSpPr>
            <a:cxnSpLocks/>
          </p:cNvCxnSpPr>
          <p:nvPr/>
        </p:nvCxnSpPr>
        <p:spPr>
          <a:xfrm flipV="1">
            <a:off x="3861846" y="2730732"/>
            <a:ext cx="455830" cy="33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281C833-8ED4-4DD9-B56D-FCCC939B0DB5}"/>
              </a:ext>
            </a:extLst>
          </p:cNvPr>
          <p:cNvCxnSpPr>
            <a:cxnSpLocks/>
          </p:cNvCxnSpPr>
          <p:nvPr/>
        </p:nvCxnSpPr>
        <p:spPr>
          <a:xfrm flipV="1">
            <a:off x="4310370" y="3698385"/>
            <a:ext cx="518429" cy="3627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11CE2EA-5D68-450E-806E-5D2C3E46CC00}"/>
              </a:ext>
            </a:extLst>
          </p:cNvPr>
          <p:cNvCxnSpPr>
            <a:cxnSpLocks/>
          </p:cNvCxnSpPr>
          <p:nvPr/>
        </p:nvCxnSpPr>
        <p:spPr>
          <a:xfrm flipH="1" flipV="1">
            <a:off x="4339934" y="2749027"/>
            <a:ext cx="1195476" cy="246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BA77CB6-EE6E-417B-AF4C-D842401BE7E5}"/>
              </a:ext>
            </a:extLst>
          </p:cNvPr>
          <p:cNvCxnSpPr>
            <a:cxnSpLocks/>
          </p:cNvCxnSpPr>
          <p:nvPr/>
        </p:nvCxnSpPr>
        <p:spPr>
          <a:xfrm>
            <a:off x="3790994" y="3793882"/>
            <a:ext cx="456827" cy="274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C3F040F-48F1-42D2-8594-998CB20E0AC3}"/>
              </a:ext>
            </a:extLst>
          </p:cNvPr>
          <p:cNvCxnSpPr>
            <a:cxnSpLocks/>
          </p:cNvCxnSpPr>
          <p:nvPr/>
        </p:nvCxnSpPr>
        <p:spPr>
          <a:xfrm flipH="1">
            <a:off x="4878090" y="3360514"/>
            <a:ext cx="720709" cy="354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3EAA4B3D-22EF-452D-95CB-4A94835397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4090174" y="3710500"/>
            <a:ext cx="362196" cy="427163"/>
          </a:xfrm>
          <a:prstGeom prst="rect">
            <a:avLst/>
          </a:prstGeom>
        </p:spPr>
      </p:pic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BF430FC-EA4D-4542-A866-99741E152E79}"/>
              </a:ext>
            </a:extLst>
          </p:cNvPr>
          <p:cNvCxnSpPr>
            <a:cxnSpLocks/>
          </p:cNvCxnSpPr>
          <p:nvPr/>
        </p:nvCxnSpPr>
        <p:spPr>
          <a:xfrm flipH="1">
            <a:off x="647287" y="857245"/>
            <a:ext cx="700237" cy="84732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FB9F417-B084-4CCD-8EB5-3E61FF2D0D79}"/>
              </a:ext>
            </a:extLst>
          </p:cNvPr>
          <p:cNvCxnSpPr>
            <a:cxnSpLocks/>
          </p:cNvCxnSpPr>
          <p:nvPr/>
        </p:nvCxnSpPr>
        <p:spPr>
          <a:xfrm flipH="1">
            <a:off x="1540263" y="850854"/>
            <a:ext cx="705518" cy="85372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919A111-C863-4FD3-BB0A-FA5FC19FC28F}"/>
              </a:ext>
            </a:extLst>
          </p:cNvPr>
          <p:cNvCxnSpPr>
            <a:cxnSpLocks/>
          </p:cNvCxnSpPr>
          <p:nvPr/>
        </p:nvCxnSpPr>
        <p:spPr>
          <a:xfrm flipH="1">
            <a:off x="3330784" y="863220"/>
            <a:ext cx="695299" cy="841354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41189A2-AA7D-49E2-BAD4-DD9338513788}"/>
              </a:ext>
            </a:extLst>
          </p:cNvPr>
          <p:cNvCxnSpPr>
            <a:cxnSpLocks/>
          </p:cNvCxnSpPr>
          <p:nvPr/>
        </p:nvCxnSpPr>
        <p:spPr>
          <a:xfrm flipH="1">
            <a:off x="4276181" y="845357"/>
            <a:ext cx="688893" cy="859217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4237473-3070-499D-B07A-E83AF30B35EB}"/>
              </a:ext>
            </a:extLst>
          </p:cNvPr>
          <p:cNvCxnSpPr>
            <a:cxnSpLocks/>
          </p:cNvCxnSpPr>
          <p:nvPr/>
        </p:nvCxnSpPr>
        <p:spPr>
          <a:xfrm flipH="1">
            <a:off x="8705693" y="891830"/>
            <a:ext cx="1903" cy="25242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D2D3A22-125C-4FD3-A43A-4DD8ACBB1725}"/>
              </a:ext>
            </a:extLst>
          </p:cNvPr>
          <p:cNvCxnSpPr>
            <a:cxnSpLocks/>
          </p:cNvCxnSpPr>
          <p:nvPr/>
        </p:nvCxnSpPr>
        <p:spPr>
          <a:xfrm flipH="1">
            <a:off x="2449069" y="863220"/>
            <a:ext cx="695299" cy="841354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A7194FD4-D592-42F8-B8F2-329C53104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4147" y="709947"/>
            <a:ext cx="270820" cy="27082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2D8B6501-8A8F-4F64-B192-CD3004B97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962" y="1129308"/>
            <a:ext cx="270820" cy="27082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1848B7D4-2247-4582-A2DC-050AA4C0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761" y="1552892"/>
            <a:ext cx="270820" cy="27082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962C28D5-2BDF-4E48-9FB6-53A396806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3067" y="709947"/>
            <a:ext cx="270820" cy="27082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2CCB0FF1-886D-479F-A25F-F00D9B536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8882" y="1129308"/>
            <a:ext cx="270820" cy="27082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13355D71-0D1A-44E6-AE74-65D02AE47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2681" y="1552892"/>
            <a:ext cx="270820" cy="27082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BA9E581C-485E-4A93-B3AD-4AF392A25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6919" y="709947"/>
            <a:ext cx="270820" cy="27082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07F05D0F-F998-4A07-8C79-06304D91C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2734" y="1129308"/>
            <a:ext cx="270820" cy="27082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BC9C30A7-1C10-4934-ACFF-5826D7134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533" y="1552892"/>
            <a:ext cx="270820" cy="27082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BB42CD2D-DB1F-4281-AB04-00815A337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2626" y="709947"/>
            <a:ext cx="270820" cy="27082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B9DB67BA-3296-41CB-AEF9-8AEF59556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8441" y="1129308"/>
            <a:ext cx="270820" cy="27082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0E80AD2A-0262-4358-AC1C-0B23DBA0B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2240" y="1552892"/>
            <a:ext cx="270820" cy="27082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E71C0737-FE3B-4D1F-9DE6-40831E069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664" y="709947"/>
            <a:ext cx="270820" cy="27082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DD9EF1A0-F61A-4574-9C3F-D0AEAFFCB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5478" y="1129308"/>
            <a:ext cx="270820" cy="27082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5EA4A9A3-BEB1-4D76-8FEF-6A0D8CE43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278" y="1552892"/>
            <a:ext cx="270820" cy="27082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7BDDB80F-DF42-4CC7-A247-0363D278B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545" y="3560452"/>
            <a:ext cx="398483" cy="29886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8BAFD6D2-CFA2-4D11-AA72-5AB9C1153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010" y="2574981"/>
            <a:ext cx="398483" cy="298860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3B0F2DC5-F1AB-4FFE-991F-4C0853CB4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697" y="3658975"/>
            <a:ext cx="398483" cy="298860"/>
          </a:xfrm>
          <a:prstGeom prst="rect">
            <a:avLst/>
          </a:prstGeom>
        </p:spPr>
      </p:pic>
      <p:sp>
        <p:nvSpPr>
          <p:cNvPr id="79" name="文本框 78">
            <a:extLst>
              <a:ext uri="{FF2B5EF4-FFF2-40B4-BE49-F238E27FC236}">
                <a16:creationId xmlns:a16="http://schemas.microsoft.com/office/drawing/2014/main" id="{1ED13C5B-9B49-42F5-87A5-0207C9FEEF9E}"/>
              </a:ext>
            </a:extLst>
          </p:cNvPr>
          <p:cNvSpPr txBox="1"/>
          <p:nvPr/>
        </p:nvSpPr>
        <p:spPr>
          <a:xfrm>
            <a:off x="1208345" y="3616115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AS1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4FD8428-7B75-413F-BBCB-801389A96503}"/>
              </a:ext>
            </a:extLst>
          </p:cNvPr>
          <p:cNvSpPr txBox="1"/>
          <p:nvPr/>
        </p:nvSpPr>
        <p:spPr>
          <a:xfrm>
            <a:off x="3609488" y="2535331"/>
            <a:ext cx="504959" cy="2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AS2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5869653-C938-48FA-9750-BA94DF99EDC2}"/>
              </a:ext>
            </a:extLst>
          </p:cNvPr>
          <p:cNvSpPr txBox="1"/>
          <p:nvPr/>
        </p:nvSpPr>
        <p:spPr>
          <a:xfrm>
            <a:off x="4037702" y="3445414"/>
            <a:ext cx="504959" cy="2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AS3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云形 92">
            <a:extLst>
              <a:ext uri="{FF2B5EF4-FFF2-40B4-BE49-F238E27FC236}">
                <a16:creationId xmlns:a16="http://schemas.microsoft.com/office/drawing/2014/main" id="{B3A2A9DF-7F74-4C78-A8C8-9D53A04038ED}"/>
              </a:ext>
            </a:extLst>
          </p:cNvPr>
          <p:cNvSpPr/>
          <p:nvPr/>
        </p:nvSpPr>
        <p:spPr>
          <a:xfrm>
            <a:off x="5328073" y="2798325"/>
            <a:ext cx="1469352" cy="795823"/>
          </a:xfrm>
          <a:prstGeom prst="cloud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D0A97E6-2A8E-4A28-9022-13170A9DB203}"/>
              </a:ext>
            </a:extLst>
          </p:cNvPr>
          <p:cNvCxnSpPr>
            <a:cxnSpLocks/>
          </p:cNvCxnSpPr>
          <p:nvPr/>
        </p:nvCxnSpPr>
        <p:spPr>
          <a:xfrm flipH="1">
            <a:off x="5525119" y="3049522"/>
            <a:ext cx="530396" cy="362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00AC00E-32A3-4034-BEB5-E2160D84D940}"/>
              </a:ext>
            </a:extLst>
          </p:cNvPr>
          <p:cNvCxnSpPr>
            <a:cxnSpLocks/>
          </p:cNvCxnSpPr>
          <p:nvPr/>
        </p:nvCxnSpPr>
        <p:spPr>
          <a:xfrm>
            <a:off x="6064355" y="3024608"/>
            <a:ext cx="45071" cy="538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941346E0-B333-4769-A761-82A4D3255AE0}"/>
              </a:ext>
            </a:extLst>
          </p:cNvPr>
          <p:cNvCxnSpPr>
            <a:cxnSpLocks/>
          </p:cNvCxnSpPr>
          <p:nvPr/>
        </p:nvCxnSpPr>
        <p:spPr>
          <a:xfrm flipH="1">
            <a:off x="6117933" y="2889298"/>
            <a:ext cx="391569" cy="131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7" name="图片 106">
            <a:extLst>
              <a:ext uri="{FF2B5EF4-FFF2-40B4-BE49-F238E27FC236}">
                <a16:creationId xmlns:a16="http://schemas.microsoft.com/office/drawing/2014/main" id="{8BB3344A-36D3-42A2-818C-4B4B536B8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755" y="3266669"/>
            <a:ext cx="553004" cy="458031"/>
          </a:xfrm>
          <a:prstGeom prst="rect">
            <a:avLst/>
          </a:prstGeom>
        </p:spPr>
      </p:pic>
      <p:sp>
        <p:nvSpPr>
          <p:cNvPr id="111" name="文本框 110">
            <a:extLst>
              <a:ext uri="{FF2B5EF4-FFF2-40B4-BE49-F238E27FC236}">
                <a16:creationId xmlns:a16="http://schemas.microsoft.com/office/drawing/2014/main" id="{258DF07F-71BC-4E12-AE77-CC67315FCE05}"/>
              </a:ext>
            </a:extLst>
          </p:cNvPr>
          <p:cNvSpPr txBox="1"/>
          <p:nvPr/>
        </p:nvSpPr>
        <p:spPr>
          <a:xfrm>
            <a:off x="6344872" y="2881389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AS4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0B8374E7-BC09-4ECA-81AD-1EF7AC91A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917" y="3204312"/>
            <a:ext cx="398483" cy="298860"/>
          </a:xfrm>
          <a:prstGeom prst="rect">
            <a:avLst/>
          </a:prstGeom>
        </p:spPr>
      </p:pic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489AA9DC-93FB-4B96-AAA8-2E327388015A}"/>
              </a:ext>
            </a:extLst>
          </p:cNvPr>
          <p:cNvCxnSpPr>
            <a:cxnSpLocks/>
          </p:cNvCxnSpPr>
          <p:nvPr/>
        </p:nvCxnSpPr>
        <p:spPr>
          <a:xfrm flipH="1">
            <a:off x="5184510" y="850854"/>
            <a:ext cx="705518" cy="85372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图片 122">
            <a:extLst>
              <a:ext uri="{FF2B5EF4-FFF2-40B4-BE49-F238E27FC236}">
                <a16:creationId xmlns:a16="http://schemas.microsoft.com/office/drawing/2014/main" id="{2A6E29A1-5C68-47CA-B1A0-900837C58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7993" y="709947"/>
            <a:ext cx="270820" cy="270820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9EE26DFE-A91D-4D07-8081-C89439CD8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807" y="1129308"/>
            <a:ext cx="270820" cy="270820"/>
          </a:xfrm>
          <a:prstGeom prst="rect">
            <a:avLst/>
          </a:prstGeom>
        </p:spPr>
      </p:pic>
      <p:pic>
        <p:nvPicPr>
          <p:cNvPr id="125" name="图片 124">
            <a:extLst>
              <a:ext uri="{FF2B5EF4-FFF2-40B4-BE49-F238E27FC236}">
                <a16:creationId xmlns:a16="http://schemas.microsoft.com/office/drawing/2014/main" id="{DF6B611E-56E2-41A3-8931-B0C529B65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7607" y="1552892"/>
            <a:ext cx="270820" cy="270820"/>
          </a:xfrm>
          <a:prstGeom prst="rect">
            <a:avLst/>
          </a:prstGeom>
        </p:spPr>
      </p:pic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D2BB6BE5-BA94-4B2D-A7D1-49FD94CC540B}"/>
              </a:ext>
            </a:extLst>
          </p:cNvPr>
          <p:cNvCxnSpPr>
            <a:cxnSpLocks/>
          </p:cNvCxnSpPr>
          <p:nvPr/>
        </p:nvCxnSpPr>
        <p:spPr>
          <a:xfrm flipH="1">
            <a:off x="6111105" y="876563"/>
            <a:ext cx="682044" cy="825313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图片 126">
            <a:extLst>
              <a:ext uri="{FF2B5EF4-FFF2-40B4-BE49-F238E27FC236}">
                <a16:creationId xmlns:a16="http://schemas.microsoft.com/office/drawing/2014/main" id="{E352F2FF-42E1-4690-A3A2-17097A643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2359" y="709947"/>
            <a:ext cx="270820" cy="270820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55019B20-8C64-4D5E-8E0A-7C747CA22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173" y="1129308"/>
            <a:ext cx="270820" cy="270820"/>
          </a:xfrm>
          <a:prstGeom prst="rect">
            <a:avLst/>
          </a:prstGeom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F1B00DF7-1352-4213-9B18-7A73AB92D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1973" y="1552892"/>
            <a:ext cx="270820" cy="270820"/>
          </a:xfrm>
          <a:prstGeom prst="rect">
            <a:avLst/>
          </a:prstGeom>
        </p:spPr>
      </p:pic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3E3BC136-33B0-48D6-973E-EA65B6C42DB9}"/>
              </a:ext>
            </a:extLst>
          </p:cNvPr>
          <p:cNvCxnSpPr>
            <a:cxnSpLocks/>
          </p:cNvCxnSpPr>
          <p:nvPr/>
        </p:nvCxnSpPr>
        <p:spPr>
          <a:xfrm flipH="1">
            <a:off x="7062817" y="885648"/>
            <a:ext cx="673638" cy="815141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图片 131">
            <a:extLst>
              <a:ext uri="{FF2B5EF4-FFF2-40B4-BE49-F238E27FC236}">
                <a16:creationId xmlns:a16="http://schemas.microsoft.com/office/drawing/2014/main" id="{F8B016C1-4BC7-468F-8BD6-082432F1B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3173" y="709947"/>
            <a:ext cx="270820" cy="270820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607EA3F2-93D2-4F04-936A-81D157C17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8987" y="1129308"/>
            <a:ext cx="270820" cy="270820"/>
          </a:xfrm>
          <a:prstGeom prst="rect">
            <a:avLst/>
          </a:prstGeom>
        </p:spPr>
      </p:pic>
      <p:pic>
        <p:nvPicPr>
          <p:cNvPr id="134" name="图片 133">
            <a:extLst>
              <a:ext uri="{FF2B5EF4-FFF2-40B4-BE49-F238E27FC236}">
                <a16:creationId xmlns:a16="http://schemas.microsoft.com/office/drawing/2014/main" id="{F2CFF7FF-D9D5-4587-9E35-BD93DC0C6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2787" y="1552892"/>
            <a:ext cx="270820" cy="270820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C1066EC1-601E-42E8-8C3E-E3B557997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4701" y="709947"/>
            <a:ext cx="270820" cy="270820"/>
          </a:xfrm>
          <a:prstGeom prst="rect">
            <a:avLst/>
          </a:prstGeom>
        </p:spPr>
      </p:pic>
      <p:pic>
        <p:nvPicPr>
          <p:cNvPr id="142" name="图片 141">
            <a:extLst>
              <a:ext uri="{FF2B5EF4-FFF2-40B4-BE49-F238E27FC236}">
                <a16:creationId xmlns:a16="http://schemas.microsoft.com/office/drawing/2014/main" id="{BB25BF41-573D-49DF-949D-88AFB82CD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515" y="1129308"/>
            <a:ext cx="270820" cy="270820"/>
          </a:xfrm>
          <a:prstGeom prst="rect">
            <a:avLst/>
          </a:prstGeom>
        </p:spPr>
      </p:pic>
      <p:pic>
        <p:nvPicPr>
          <p:cNvPr id="143" name="图片 142">
            <a:extLst>
              <a:ext uri="{FF2B5EF4-FFF2-40B4-BE49-F238E27FC236}">
                <a16:creationId xmlns:a16="http://schemas.microsoft.com/office/drawing/2014/main" id="{368727CF-1384-4264-97A7-7EEE18EBA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315" y="1552892"/>
            <a:ext cx="270820" cy="270820"/>
          </a:xfrm>
          <a:prstGeom prst="rect">
            <a:avLst/>
          </a:prstGeom>
        </p:spPr>
      </p:pic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F9E3501C-22DB-4F5B-BED5-C382D7CA42F5}"/>
              </a:ext>
            </a:extLst>
          </p:cNvPr>
          <p:cNvGrpSpPr/>
          <p:nvPr/>
        </p:nvGrpSpPr>
        <p:grpSpPr>
          <a:xfrm>
            <a:off x="7733279" y="2777393"/>
            <a:ext cx="792431" cy="781197"/>
            <a:chOff x="1792307" y="4040148"/>
            <a:chExt cx="792431" cy="781197"/>
          </a:xfrm>
        </p:grpSpPr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FF628E60-B465-480D-8CF2-8D5BBE339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9289" y="4040148"/>
              <a:ext cx="465449" cy="465449"/>
            </a:xfrm>
            <a:prstGeom prst="rect">
              <a:avLst/>
            </a:prstGeom>
          </p:spPr>
        </p:pic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34F2F5E7-8DA8-4A33-9E70-75A04FFDD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2307" y="4205279"/>
              <a:ext cx="616066" cy="616066"/>
            </a:xfrm>
            <a:prstGeom prst="rect">
              <a:avLst/>
            </a:prstGeom>
          </p:spPr>
        </p:pic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B2C8E2CD-384F-44EE-9C10-452F3198E15B}"/>
              </a:ext>
            </a:extLst>
          </p:cNvPr>
          <p:cNvGrpSpPr/>
          <p:nvPr/>
        </p:nvGrpSpPr>
        <p:grpSpPr>
          <a:xfrm>
            <a:off x="194062" y="2991493"/>
            <a:ext cx="687171" cy="490758"/>
            <a:chOff x="1353233" y="3890060"/>
            <a:chExt cx="687171" cy="490758"/>
          </a:xfrm>
        </p:grpSpPr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E0479B45-9CB5-48E3-B816-F6AFC14B67F9}"/>
                </a:ext>
              </a:extLst>
            </p:cNvPr>
            <p:cNvSpPr/>
            <p:nvPr/>
          </p:nvSpPr>
          <p:spPr>
            <a:xfrm>
              <a:off x="1353233" y="4238066"/>
              <a:ext cx="661805" cy="142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92AF919F-84D7-4114-A70F-A25E3B675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192" y="4110160"/>
              <a:ext cx="239131" cy="239131"/>
            </a:xfrm>
            <a:prstGeom prst="rect">
              <a:avLst/>
            </a:prstGeom>
          </p:spPr>
        </p:pic>
        <p:pic>
          <p:nvPicPr>
            <p:cNvPr id="138" name="图片 137">
              <a:extLst>
                <a:ext uri="{FF2B5EF4-FFF2-40B4-BE49-F238E27FC236}">
                  <a16:creationId xmlns:a16="http://schemas.microsoft.com/office/drawing/2014/main" id="{0A23BF8D-83AE-43F6-95E2-DFAAF0703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74955" y="3890060"/>
              <a:ext cx="465449" cy="465449"/>
            </a:xfrm>
            <a:prstGeom prst="rect">
              <a:avLst/>
            </a:prstGeom>
          </p:spPr>
        </p:pic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A05E28F9-C3B6-401E-B5A7-34DD96CAA23F}"/>
              </a:ext>
            </a:extLst>
          </p:cNvPr>
          <p:cNvGrpSpPr/>
          <p:nvPr/>
        </p:nvGrpSpPr>
        <p:grpSpPr>
          <a:xfrm>
            <a:off x="6965825" y="3383391"/>
            <a:ext cx="855290" cy="514835"/>
            <a:chOff x="6983596" y="4884104"/>
            <a:chExt cx="855290" cy="514835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5CACFDA-DE17-4E44-B8E0-67A473E99A70}"/>
                </a:ext>
              </a:extLst>
            </p:cNvPr>
            <p:cNvSpPr/>
            <p:nvPr/>
          </p:nvSpPr>
          <p:spPr>
            <a:xfrm>
              <a:off x="6983596" y="5200457"/>
              <a:ext cx="855290" cy="1984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146" name="图片 145">
              <a:extLst>
                <a:ext uri="{FF2B5EF4-FFF2-40B4-BE49-F238E27FC236}">
                  <a16:creationId xmlns:a16="http://schemas.microsoft.com/office/drawing/2014/main" id="{A1F3458D-9579-477C-B95D-C52036BEB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569" y="5091135"/>
              <a:ext cx="239131" cy="239131"/>
            </a:xfrm>
            <a:prstGeom prst="rect">
              <a:avLst/>
            </a:prstGeom>
          </p:spPr>
        </p:pic>
        <p:pic>
          <p:nvPicPr>
            <p:cNvPr id="147" name="图片 146">
              <a:extLst>
                <a:ext uri="{FF2B5EF4-FFF2-40B4-BE49-F238E27FC236}">
                  <a16:creationId xmlns:a16="http://schemas.microsoft.com/office/drawing/2014/main" id="{682789A6-7615-47B5-B484-FCECD8FCD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320199" y="4884104"/>
              <a:ext cx="465449" cy="465449"/>
            </a:xfrm>
            <a:prstGeom prst="rect">
              <a:avLst/>
            </a:prstGeom>
          </p:spPr>
        </p:pic>
      </p:grp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4302A88-9266-4496-B75E-CA8F022B78A4}"/>
              </a:ext>
            </a:extLst>
          </p:cNvPr>
          <p:cNvSpPr txBox="1"/>
          <p:nvPr/>
        </p:nvSpPr>
        <p:spPr>
          <a:xfrm>
            <a:off x="129869" y="3421938"/>
            <a:ext cx="56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AS5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83ACB6A-017B-411D-B3E1-869FB4C949EB}"/>
              </a:ext>
            </a:extLst>
          </p:cNvPr>
          <p:cNvSpPr txBox="1"/>
          <p:nvPr/>
        </p:nvSpPr>
        <p:spPr>
          <a:xfrm>
            <a:off x="7614392" y="3606386"/>
            <a:ext cx="55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AS6</a:t>
            </a:r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19D9DF40-71E8-482D-95DF-41E627E45715}"/>
              </a:ext>
            </a:extLst>
          </p:cNvPr>
          <p:cNvCxnSpPr>
            <a:cxnSpLocks/>
          </p:cNvCxnSpPr>
          <p:nvPr/>
        </p:nvCxnSpPr>
        <p:spPr>
          <a:xfrm flipV="1">
            <a:off x="2051797" y="3623727"/>
            <a:ext cx="603336" cy="137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16EC6691-358A-4FF3-801F-DDD651C89D28}"/>
              </a:ext>
            </a:extLst>
          </p:cNvPr>
          <p:cNvCxnSpPr>
            <a:cxnSpLocks/>
          </p:cNvCxnSpPr>
          <p:nvPr/>
        </p:nvCxnSpPr>
        <p:spPr>
          <a:xfrm flipV="1">
            <a:off x="1960996" y="3201861"/>
            <a:ext cx="146210" cy="348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B2313E1F-F440-4267-824D-677D123A4D64}"/>
              </a:ext>
            </a:extLst>
          </p:cNvPr>
          <p:cNvCxnSpPr>
            <a:cxnSpLocks/>
          </p:cNvCxnSpPr>
          <p:nvPr/>
        </p:nvCxnSpPr>
        <p:spPr>
          <a:xfrm flipH="1" flipV="1">
            <a:off x="1344150" y="3456942"/>
            <a:ext cx="529057" cy="23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4" name="图片 113">
            <a:extLst>
              <a:ext uri="{FF2B5EF4-FFF2-40B4-BE49-F238E27FC236}">
                <a16:creationId xmlns:a16="http://schemas.microsoft.com/office/drawing/2014/main" id="{CF6B5A2A-2B11-47AC-B58D-21AB314A2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823" y="3545418"/>
            <a:ext cx="398483" cy="29886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1EF6CE4D-1AEC-4C10-A9E9-A2F6E9C783FA}"/>
              </a:ext>
            </a:extLst>
          </p:cNvPr>
          <p:cNvSpPr txBox="1"/>
          <p:nvPr/>
        </p:nvSpPr>
        <p:spPr>
          <a:xfrm>
            <a:off x="6741869" y="3695925"/>
            <a:ext cx="560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00FF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SID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FAFA3A4D-2886-4E65-B46F-99D2D1B597C2}"/>
              </a:ext>
            </a:extLst>
          </p:cNvPr>
          <p:cNvSpPr txBox="1"/>
          <p:nvPr/>
        </p:nvSpPr>
        <p:spPr>
          <a:xfrm>
            <a:off x="6159368" y="3380589"/>
            <a:ext cx="588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zh-CN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A89AB6A-9D7E-43FE-9DC0-A0633209C554}"/>
              </a:ext>
            </a:extLst>
          </p:cNvPr>
          <p:cNvSpPr txBox="1"/>
          <p:nvPr/>
        </p:nvSpPr>
        <p:spPr>
          <a:xfrm>
            <a:off x="406691" y="991431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AS0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93E678BB-31D5-4546-A2C0-2910411BF6A7}"/>
              </a:ext>
            </a:extLst>
          </p:cNvPr>
          <p:cNvCxnSpPr>
            <a:cxnSpLocks/>
          </p:cNvCxnSpPr>
          <p:nvPr/>
        </p:nvCxnSpPr>
        <p:spPr>
          <a:xfrm flipV="1">
            <a:off x="1992679" y="3251655"/>
            <a:ext cx="505466" cy="4110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34ADEC1B-09B1-4FE0-AD59-A6BAE3A16720}"/>
              </a:ext>
            </a:extLst>
          </p:cNvPr>
          <p:cNvCxnSpPr>
            <a:cxnSpLocks/>
          </p:cNvCxnSpPr>
          <p:nvPr/>
        </p:nvCxnSpPr>
        <p:spPr>
          <a:xfrm flipV="1">
            <a:off x="2569415" y="3054457"/>
            <a:ext cx="767887" cy="169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F54D172E-865E-4D49-9DDE-BDA4D9424FED}"/>
              </a:ext>
            </a:extLst>
          </p:cNvPr>
          <p:cNvCxnSpPr>
            <a:cxnSpLocks/>
          </p:cNvCxnSpPr>
          <p:nvPr/>
        </p:nvCxnSpPr>
        <p:spPr>
          <a:xfrm flipH="1" flipV="1">
            <a:off x="5423298" y="2967475"/>
            <a:ext cx="638638" cy="53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AC2C5317-1C62-4243-8726-B0CFE8729A41}"/>
              </a:ext>
            </a:extLst>
          </p:cNvPr>
          <p:cNvCxnSpPr>
            <a:cxnSpLocks/>
          </p:cNvCxnSpPr>
          <p:nvPr/>
        </p:nvCxnSpPr>
        <p:spPr>
          <a:xfrm flipH="1" flipV="1">
            <a:off x="6129670" y="3026208"/>
            <a:ext cx="551880" cy="19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ACE7304E-AD6D-4F97-9520-EC3230A22316}"/>
              </a:ext>
            </a:extLst>
          </p:cNvPr>
          <p:cNvSpPr txBox="1"/>
          <p:nvPr/>
        </p:nvSpPr>
        <p:spPr>
          <a:xfrm>
            <a:off x="8130100" y="3272588"/>
            <a:ext cx="55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AS7</a:t>
            </a:r>
          </a:p>
        </p:txBody>
      </p:sp>
      <p:pic>
        <p:nvPicPr>
          <p:cNvPr id="144" name="图片 143">
            <a:extLst>
              <a:ext uri="{FF2B5EF4-FFF2-40B4-BE49-F238E27FC236}">
                <a16:creationId xmlns:a16="http://schemas.microsoft.com/office/drawing/2014/main" id="{83ACF2EE-9CF2-4996-90C5-D1B8524D9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425" y="3096890"/>
            <a:ext cx="398483" cy="29886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7BF3D92-DF54-44E3-958B-2D9D59096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684" y="2865056"/>
            <a:ext cx="398483" cy="29886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1C7B141-A1E7-4BBD-94C6-0A5E1D1AA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515" y="2833300"/>
            <a:ext cx="398483" cy="298860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2EB2B33D-2194-4FF2-913E-85A5702E0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477" y="3108007"/>
            <a:ext cx="398483" cy="298860"/>
          </a:xfrm>
          <a:prstGeom prst="rect">
            <a:avLst/>
          </a:prstGeom>
        </p:spPr>
      </p:pic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720FCA9A-B632-4788-9581-44681EB8BCAE}"/>
              </a:ext>
            </a:extLst>
          </p:cNvPr>
          <p:cNvGrpSpPr/>
          <p:nvPr/>
        </p:nvGrpSpPr>
        <p:grpSpPr>
          <a:xfrm rot="20592018" flipH="1">
            <a:off x="1587684" y="1808652"/>
            <a:ext cx="120952" cy="853906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181" name="闪电形 180">
              <a:extLst>
                <a:ext uri="{FF2B5EF4-FFF2-40B4-BE49-F238E27FC236}">
                  <a16:creationId xmlns:a16="http://schemas.microsoft.com/office/drawing/2014/main" id="{E5F0C595-8F70-4D25-B733-6C0475DEFAE0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2" name="闪电形 181">
              <a:extLst>
                <a:ext uri="{FF2B5EF4-FFF2-40B4-BE49-F238E27FC236}">
                  <a16:creationId xmlns:a16="http://schemas.microsoft.com/office/drawing/2014/main" id="{55E546E6-0FFF-4AF0-9D66-E02983D972B3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BC951961-1B85-4C3D-A4EA-DB2EA96A5B89}"/>
              </a:ext>
            </a:extLst>
          </p:cNvPr>
          <p:cNvGrpSpPr/>
          <p:nvPr/>
        </p:nvGrpSpPr>
        <p:grpSpPr>
          <a:xfrm rot="21094246" flipH="1">
            <a:off x="3606596" y="1354507"/>
            <a:ext cx="115906" cy="801122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184" name="闪电形 183">
              <a:extLst>
                <a:ext uri="{FF2B5EF4-FFF2-40B4-BE49-F238E27FC236}">
                  <a16:creationId xmlns:a16="http://schemas.microsoft.com/office/drawing/2014/main" id="{5AF05932-39AA-491C-929A-A44297C66E86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5" name="闪电形 184">
              <a:extLst>
                <a:ext uri="{FF2B5EF4-FFF2-40B4-BE49-F238E27FC236}">
                  <a16:creationId xmlns:a16="http://schemas.microsoft.com/office/drawing/2014/main" id="{E09ABA29-36B9-443D-AFD0-4443B216436F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3BFC60ED-7BDF-4632-B39D-3D5BA4C71CEA}"/>
              </a:ext>
            </a:extLst>
          </p:cNvPr>
          <p:cNvGrpSpPr/>
          <p:nvPr/>
        </p:nvGrpSpPr>
        <p:grpSpPr>
          <a:xfrm rot="255019" flipH="1">
            <a:off x="6260258" y="1383183"/>
            <a:ext cx="117368" cy="1044374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191" name="闪电形 190">
              <a:extLst>
                <a:ext uri="{FF2B5EF4-FFF2-40B4-BE49-F238E27FC236}">
                  <a16:creationId xmlns:a16="http://schemas.microsoft.com/office/drawing/2014/main" id="{D935FD86-2AFD-40F0-A35A-B30302E9405A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2" name="闪电形 191">
              <a:extLst>
                <a:ext uri="{FF2B5EF4-FFF2-40B4-BE49-F238E27FC236}">
                  <a16:creationId xmlns:a16="http://schemas.microsoft.com/office/drawing/2014/main" id="{D583AAC5-9326-43C9-A713-26B63EE85279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7DC1A8B1-4836-43F2-8E50-13A352ADEAC5}"/>
              </a:ext>
            </a:extLst>
          </p:cNvPr>
          <p:cNvGrpSpPr/>
          <p:nvPr/>
        </p:nvGrpSpPr>
        <p:grpSpPr>
          <a:xfrm rot="20665847" flipH="1">
            <a:off x="7125986" y="1807177"/>
            <a:ext cx="171556" cy="1628681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194" name="闪电形 193">
              <a:extLst>
                <a:ext uri="{FF2B5EF4-FFF2-40B4-BE49-F238E27FC236}">
                  <a16:creationId xmlns:a16="http://schemas.microsoft.com/office/drawing/2014/main" id="{32598B57-DFCA-4067-BCB3-49EB0D950582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5" name="闪电形 194">
              <a:extLst>
                <a:ext uri="{FF2B5EF4-FFF2-40B4-BE49-F238E27FC236}">
                  <a16:creationId xmlns:a16="http://schemas.microsoft.com/office/drawing/2014/main" id="{B517F95F-BFBC-490C-8C0B-3FB68C93A361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148" name="图片 147">
            <a:extLst>
              <a:ext uri="{FF2B5EF4-FFF2-40B4-BE49-F238E27FC236}">
                <a16:creationId xmlns:a16="http://schemas.microsoft.com/office/drawing/2014/main" id="{4A8E2751-7C9C-409A-9B8B-73CADCFD7D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1774381" y="3510353"/>
            <a:ext cx="362196" cy="427163"/>
          </a:xfrm>
          <a:prstGeom prst="rect">
            <a:avLst/>
          </a:prstGeom>
        </p:spPr>
      </p:pic>
      <p:pic>
        <p:nvPicPr>
          <p:cNvPr id="196" name="图片 195">
            <a:extLst>
              <a:ext uri="{FF2B5EF4-FFF2-40B4-BE49-F238E27FC236}">
                <a16:creationId xmlns:a16="http://schemas.microsoft.com/office/drawing/2014/main" id="{9C77E6BD-2BFD-491B-9665-2B53226052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102476" y="2287252"/>
            <a:ext cx="654784" cy="654784"/>
          </a:xfrm>
          <a:prstGeom prst="rect">
            <a:avLst/>
          </a:prstGeom>
        </p:spPr>
      </p:pic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66ED2029-BB45-4E99-B7EF-56E5E648B234}"/>
              </a:ext>
            </a:extLst>
          </p:cNvPr>
          <p:cNvGrpSpPr/>
          <p:nvPr/>
        </p:nvGrpSpPr>
        <p:grpSpPr>
          <a:xfrm rot="275785" flipH="1">
            <a:off x="8356401" y="978047"/>
            <a:ext cx="156258" cy="1946539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199" name="闪电形 198">
              <a:extLst>
                <a:ext uri="{FF2B5EF4-FFF2-40B4-BE49-F238E27FC236}">
                  <a16:creationId xmlns:a16="http://schemas.microsoft.com/office/drawing/2014/main" id="{CDFB19D8-D53F-488C-934B-FD4A64A89055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0" name="闪电形 199">
              <a:extLst>
                <a:ext uri="{FF2B5EF4-FFF2-40B4-BE49-F238E27FC236}">
                  <a16:creationId xmlns:a16="http://schemas.microsoft.com/office/drawing/2014/main" id="{22862E67-3433-4195-8DE7-1BC9C2B91E49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0F4F1F68-2EA5-4C56-8D89-98F5CB191CDE}"/>
              </a:ext>
            </a:extLst>
          </p:cNvPr>
          <p:cNvGrpSpPr/>
          <p:nvPr/>
        </p:nvGrpSpPr>
        <p:grpSpPr>
          <a:xfrm rot="197680">
            <a:off x="7655104" y="1438161"/>
            <a:ext cx="1029110" cy="1530159"/>
            <a:chOff x="7667333" y="2560542"/>
            <a:chExt cx="1029110" cy="1752515"/>
          </a:xfrm>
        </p:grpSpPr>
        <p:sp>
          <p:nvSpPr>
            <p:cNvPr id="203" name="弦形 202">
              <a:extLst>
                <a:ext uri="{FF2B5EF4-FFF2-40B4-BE49-F238E27FC236}">
                  <a16:creationId xmlns:a16="http://schemas.microsoft.com/office/drawing/2014/main" id="{646DBF21-DAA7-4A59-894F-16F0F05867CC}"/>
                </a:ext>
              </a:extLst>
            </p:cNvPr>
            <p:cNvSpPr/>
            <p:nvPr/>
          </p:nvSpPr>
          <p:spPr>
            <a:xfrm>
              <a:off x="7667813" y="3955456"/>
              <a:ext cx="1028630" cy="349916"/>
            </a:xfrm>
            <a:prstGeom prst="chord">
              <a:avLst>
                <a:gd name="adj1" fmla="val 21584894"/>
                <a:gd name="adj2" fmla="val 10824154"/>
              </a:avLst>
            </a:prstGeom>
            <a:solidFill>
              <a:schemeClr val="accent4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2F26BB29-B094-4571-BF3F-FF302C0300B9}"/>
                </a:ext>
              </a:extLst>
            </p:cNvPr>
            <p:cNvSpPr/>
            <p:nvPr/>
          </p:nvSpPr>
          <p:spPr>
            <a:xfrm>
              <a:off x="7667333" y="3963141"/>
              <a:ext cx="1028630" cy="349916"/>
            </a:xfrm>
            <a:prstGeom prst="ellipse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等腰三角形 201">
              <a:extLst>
                <a:ext uri="{FF2B5EF4-FFF2-40B4-BE49-F238E27FC236}">
                  <a16:creationId xmlns:a16="http://schemas.microsoft.com/office/drawing/2014/main" id="{94F0B0CA-F896-4286-864F-17E848909859}"/>
                </a:ext>
              </a:extLst>
            </p:cNvPr>
            <p:cNvSpPr/>
            <p:nvPr/>
          </p:nvSpPr>
          <p:spPr>
            <a:xfrm>
              <a:off x="7667813" y="2560542"/>
              <a:ext cx="1028630" cy="1567669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6" name="文本框 205">
            <a:extLst>
              <a:ext uri="{FF2B5EF4-FFF2-40B4-BE49-F238E27FC236}">
                <a16:creationId xmlns:a16="http://schemas.microsoft.com/office/drawing/2014/main" id="{10EEE7B4-5274-446B-BA2E-F9046491AC46}"/>
              </a:ext>
            </a:extLst>
          </p:cNvPr>
          <p:cNvSpPr txBox="1"/>
          <p:nvPr/>
        </p:nvSpPr>
        <p:spPr>
          <a:xfrm>
            <a:off x="7680673" y="1237365"/>
            <a:ext cx="560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00FF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SID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pic>
        <p:nvPicPr>
          <p:cNvPr id="162" name="图片 161">
            <a:extLst>
              <a:ext uri="{FF2B5EF4-FFF2-40B4-BE49-F238E27FC236}">
                <a16:creationId xmlns:a16="http://schemas.microsoft.com/office/drawing/2014/main" id="{5D0F259E-B081-4454-903B-E470BD0D1B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5852214" y="2703340"/>
            <a:ext cx="399031" cy="47060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F0915243-CBF6-43F8-A7E1-9BB4C6E76E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579635" y="2602562"/>
            <a:ext cx="654784" cy="654784"/>
          </a:xfrm>
          <a:prstGeom prst="rect">
            <a:avLst/>
          </a:prstGeom>
        </p:spPr>
      </p:pic>
      <p:sp>
        <p:nvSpPr>
          <p:cNvPr id="164" name="文本框 163">
            <a:extLst>
              <a:ext uri="{FF2B5EF4-FFF2-40B4-BE49-F238E27FC236}">
                <a16:creationId xmlns:a16="http://schemas.microsoft.com/office/drawing/2014/main" id="{903A5E20-82AF-4FB1-8417-A0C8B70536AA}"/>
              </a:ext>
            </a:extLst>
          </p:cNvPr>
          <p:cNvSpPr txBox="1"/>
          <p:nvPr/>
        </p:nvSpPr>
        <p:spPr>
          <a:xfrm>
            <a:off x="7711387" y="1073340"/>
            <a:ext cx="48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00FF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Sat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41851-F2BA-46A7-9AF6-E422D003142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60" y="3205444"/>
            <a:ext cx="414230" cy="414230"/>
          </a:xfrm>
          <a:prstGeom prst="rect">
            <a:avLst/>
          </a:prstGeom>
        </p:spPr>
      </p:pic>
      <p:sp>
        <p:nvSpPr>
          <p:cNvPr id="189" name="矩形 188">
            <a:extLst>
              <a:ext uri="{FF2B5EF4-FFF2-40B4-BE49-F238E27FC236}">
                <a16:creationId xmlns:a16="http://schemas.microsoft.com/office/drawing/2014/main" id="{9600D6B9-4C52-48A6-82EC-3DED683455C1}"/>
              </a:ext>
            </a:extLst>
          </p:cNvPr>
          <p:cNvSpPr/>
          <p:nvPr/>
        </p:nvSpPr>
        <p:spPr>
          <a:xfrm>
            <a:off x="0" y="0"/>
            <a:ext cx="9144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 &amp; Service</a:t>
            </a:r>
            <a:endParaRPr lang="zh-CN" altLang="en-US" sz="2800" dirty="0">
              <a:solidFill>
                <a:srgbClr val="A3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B73829E8-69D0-4510-9A31-C6F07079E1A2}"/>
              </a:ext>
            </a:extLst>
          </p:cNvPr>
          <p:cNvSpPr txBox="1"/>
          <p:nvPr/>
        </p:nvSpPr>
        <p:spPr>
          <a:xfrm>
            <a:off x="263162" y="4202284"/>
            <a:ext cx="8647167" cy="125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AS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 has a new content (i.e., SID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) for public users </a:t>
            </a:r>
          </a:p>
          <a:p>
            <a:pPr marL="285750" indent="-285750" algn="just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AS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6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 has a new content (i.e., SID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) for private networks {AS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, AS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, AS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, AS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7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} </a:t>
            </a:r>
          </a:p>
          <a:p>
            <a:pPr marL="285750" indent="-285750" algn="just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AS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 provides earth observation service (i.e., SID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) for public users</a:t>
            </a:r>
          </a:p>
        </p:txBody>
      </p: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871A8EDD-14B3-485B-BF35-7FE7ACC00A9C}"/>
              </a:ext>
            </a:extLst>
          </p:cNvPr>
          <p:cNvGrpSpPr/>
          <p:nvPr/>
        </p:nvGrpSpPr>
        <p:grpSpPr>
          <a:xfrm rot="21309716">
            <a:off x="639044" y="1813908"/>
            <a:ext cx="128822" cy="1231917"/>
            <a:chOff x="3615632" y="1353841"/>
            <a:chExt cx="97834" cy="802454"/>
          </a:xfrm>
        </p:grpSpPr>
        <p:sp>
          <p:nvSpPr>
            <p:cNvPr id="186" name="闪电形 185">
              <a:extLst>
                <a:ext uri="{FF2B5EF4-FFF2-40B4-BE49-F238E27FC236}">
                  <a16:creationId xmlns:a16="http://schemas.microsoft.com/office/drawing/2014/main" id="{82FFF070-2918-4248-B980-8C04814A3F0E}"/>
                </a:ext>
              </a:extLst>
            </p:cNvPr>
            <p:cNvSpPr/>
            <p:nvPr/>
          </p:nvSpPr>
          <p:spPr>
            <a:xfrm rot="21094246" flipH="1">
              <a:off x="3632400" y="1704674"/>
              <a:ext cx="81066" cy="45162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7" name="闪电形 186">
              <a:extLst>
                <a:ext uri="{FF2B5EF4-FFF2-40B4-BE49-F238E27FC236}">
                  <a16:creationId xmlns:a16="http://schemas.microsoft.com/office/drawing/2014/main" id="{3A7E959B-F68C-4707-A696-A07D48A23D65}"/>
                </a:ext>
              </a:extLst>
            </p:cNvPr>
            <p:cNvSpPr/>
            <p:nvPr/>
          </p:nvSpPr>
          <p:spPr>
            <a:xfrm rot="10294246" flipH="1">
              <a:off x="3615632" y="1353841"/>
              <a:ext cx="81066" cy="45162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88" name="文本框 187">
            <a:extLst>
              <a:ext uri="{FF2B5EF4-FFF2-40B4-BE49-F238E27FC236}">
                <a16:creationId xmlns:a16="http://schemas.microsoft.com/office/drawing/2014/main" id="{7A026269-6F2C-4376-94A5-A38BB3380A3A}"/>
              </a:ext>
            </a:extLst>
          </p:cNvPr>
          <p:cNvSpPr txBox="1"/>
          <p:nvPr/>
        </p:nvSpPr>
        <p:spPr>
          <a:xfrm>
            <a:off x="6753569" y="3305820"/>
            <a:ext cx="77115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Untrusted</a:t>
            </a:r>
            <a:endParaRPr lang="zh-CN" altLang="en-US" sz="9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04B7F084-8FC3-4214-A952-EDD7CF364FCA}"/>
              </a:ext>
            </a:extLst>
          </p:cNvPr>
          <p:cNvSpPr txBox="1"/>
          <p:nvPr/>
        </p:nvSpPr>
        <p:spPr>
          <a:xfrm>
            <a:off x="-1" y="5656739"/>
            <a:ext cx="9143999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How should a satellite obtain the content named SID</a:t>
            </a:r>
            <a:r>
              <a:rPr lang="en-US" altLang="zh-CN" baseline="-25000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zh-CN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should the PC obtain the service named SID</a:t>
            </a:r>
            <a:r>
              <a:rPr lang="en-US" altLang="zh-CN" baseline="-25000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solidFill>
                <a:srgbClr val="A3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B05D0126-DBF7-48AF-AF69-326DCD2B8649}"/>
              </a:ext>
            </a:extLst>
          </p:cNvPr>
          <p:cNvCxnSpPr>
            <a:cxnSpLocks/>
          </p:cNvCxnSpPr>
          <p:nvPr/>
        </p:nvCxnSpPr>
        <p:spPr>
          <a:xfrm>
            <a:off x="3431797" y="2662244"/>
            <a:ext cx="377464" cy="327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图片 70">
            <a:extLst>
              <a:ext uri="{FF2B5EF4-FFF2-40B4-BE49-F238E27FC236}">
                <a16:creationId xmlns:a16="http://schemas.microsoft.com/office/drawing/2014/main" id="{ED854C73-0428-47D7-A319-7D388FD65B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9115" y="2108955"/>
            <a:ext cx="654784" cy="654784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97760469-3600-4724-A421-D5DA2ADAC3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3700682" y="2813304"/>
            <a:ext cx="362196" cy="42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3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>
            <a:extLst>
              <a:ext uri="{FF2B5EF4-FFF2-40B4-BE49-F238E27FC236}">
                <a16:creationId xmlns:a16="http://schemas.microsoft.com/office/drawing/2014/main" id="{705C1C13-5CE4-4321-BCD4-34179DF2DB27}"/>
              </a:ext>
            </a:extLst>
          </p:cNvPr>
          <p:cNvSpPr/>
          <p:nvPr/>
        </p:nvSpPr>
        <p:spPr>
          <a:xfrm>
            <a:off x="352937" y="754367"/>
            <a:ext cx="8557392" cy="1126067"/>
          </a:xfrm>
          <a:prstGeom prst="parallelogram">
            <a:avLst>
              <a:gd name="adj" fmla="val 68921"/>
            </a:avLst>
          </a:prstGeom>
          <a:solidFill>
            <a:srgbClr val="0070C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245A0D7-5F83-4FBF-B485-C50111F2951C}"/>
              </a:ext>
            </a:extLst>
          </p:cNvPr>
          <p:cNvCxnSpPr/>
          <p:nvPr/>
        </p:nvCxnSpPr>
        <p:spPr>
          <a:xfrm>
            <a:off x="1298786" y="885648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D979E9C4-4CBE-4F90-9697-796B72C15235}"/>
              </a:ext>
            </a:extLst>
          </p:cNvPr>
          <p:cNvCxnSpPr/>
          <p:nvPr/>
        </p:nvCxnSpPr>
        <p:spPr>
          <a:xfrm>
            <a:off x="973443" y="1311763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903C54EB-6F1A-4856-8246-47D78BA534D7}"/>
              </a:ext>
            </a:extLst>
          </p:cNvPr>
          <p:cNvCxnSpPr/>
          <p:nvPr/>
        </p:nvCxnSpPr>
        <p:spPr>
          <a:xfrm>
            <a:off x="626544" y="1731468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26FE1560-243D-4C2A-861B-2E6F0B5553E4}"/>
              </a:ext>
            </a:extLst>
          </p:cNvPr>
          <p:cNvSpPr/>
          <p:nvPr/>
        </p:nvSpPr>
        <p:spPr>
          <a:xfrm>
            <a:off x="123972" y="2796745"/>
            <a:ext cx="8862738" cy="12851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07B8AE22-BCAD-4355-B495-4FFE85CE55F0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6560970" y="3222815"/>
            <a:ext cx="546828" cy="48717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3FE333F4-FA29-4050-A735-7A21D6ACCF3F}"/>
              </a:ext>
            </a:extLst>
          </p:cNvPr>
          <p:cNvCxnSpPr>
            <a:cxnSpLocks/>
          </p:cNvCxnSpPr>
          <p:nvPr/>
        </p:nvCxnSpPr>
        <p:spPr>
          <a:xfrm flipH="1">
            <a:off x="7900346" y="857451"/>
            <a:ext cx="696940" cy="843338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18DA2DC6-8E21-4301-9DAA-530C8426FE43}"/>
              </a:ext>
            </a:extLst>
          </p:cNvPr>
          <p:cNvCxnSpPr>
            <a:cxnSpLocks/>
          </p:cNvCxnSpPr>
          <p:nvPr/>
        </p:nvCxnSpPr>
        <p:spPr>
          <a:xfrm flipH="1">
            <a:off x="8066056" y="1706190"/>
            <a:ext cx="1904" cy="25278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485CC1F4-8734-48C8-992B-23ED044C0704}"/>
              </a:ext>
            </a:extLst>
          </p:cNvPr>
          <p:cNvCxnSpPr>
            <a:cxnSpLocks/>
          </p:cNvCxnSpPr>
          <p:nvPr/>
        </p:nvCxnSpPr>
        <p:spPr>
          <a:xfrm flipH="1">
            <a:off x="8380383" y="1299070"/>
            <a:ext cx="1912" cy="25386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云形 9">
            <a:extLst>
              <a:ext uri="{FF2B5EF4-FFF2-40B4-BE49-F238E27FC236}">
                <a16:creationId xmlns:a16="http://schemas.microsoft.com/office/drawing/2014/main" id="{657407D2-1147-4049-8865-F4151CF9AA6D}"/>
              </a:ext>
            </a:extLst>
          </p:cNvPr>
          <p:cNvSpPr/>
          <p:nvPr/>
        </p:nvSpPr>
        <p:spPr>
          <a:xfrm>
            <a:off x="1075838" y="3132160"/>
            <a:ext cx="1685266" cy="78909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" name="云形 14">
            <a:extLst>
              <a:ext uri="{FF2B5EF4-FFF2-40B4-BE49-F238E27FC236}">
                <a16:creationId xmlns:a16="http://schemas.microsoft.com/office/drawing/2014/main" id="{C906A8D6-0E81-41FF-B3C5-1645DAC07DFB}"/>
              </a:ext>
            </a:extLst>
          </p:cNvPr>
          <p:cNvSpPr/>
          <p:nvPr/>
        </p:nvSpPr>
        <p:spPr>
          <a:xfrm>
            <a:off x="3076747" y="2576013"/>
            <a:ext cx="1303147" cy="64353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云形 15">
            <a:extLst>
              <a:ext uri="{FF2B5EF4-FFF2-40B4-BE49-F238E27FC236}">
                <a16:creationId xmlns:a16="http://schemas.microsoft.com/office/drawing/2014/main" id="{A9C3AB68-4D98-494A-937A-441BCB953C18}"/>
              </a:ext>
            </a:extLst>
          </p:cNvPr>
          <p:cNvSpPr/>
          <p:nvPr/>
        </p:nvSpPr>
        <p:spPr>
          <a:xfrm>
            <a:off x="3657240" y="3466622"/>
            <a:ext cx="1239036" cy="662537"/>
          </a:xfrm>
          <a:prstGeom prst="cloud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7244FD6-64EC-4AAD-A5E1-15A2E104B58D}"/>
              </a:ext>
            </a:extLst>
          </p:cNvPr>
          <p:cNvCxnSpPr>
            <a:cxnSpLocks/>
          </p:cNvCxnSpPr>
          <p:nvPr/>
        </p:nvCxnSpPr>
        <p:spPr>
          <a:xfrm>
            <a:off x="2673926" y="3737572"/>
            <a:ext cx="1051399" cy="75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402B3E6-08C6-45FC-9EEA-FF72149812D1}"/>
              </a:ext>
            </a:extLst>
          </p:cNvPr>
          <p:cNvCxnSpPr>
            <a:cxnSpLocks/>
          </p:cNvCxnSpPr>
          <p:nvPr/>
        </p:nvCxnSpPr>
        <p:spPr>
          <a:xfrm>
            <a:off x="3371353" y="3014989"/>
            <a:ext cx="419041" cy="626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4034AA0-C43F-46D8-95A4-3CAC8C29AC71}"/>
              </a:ext>
            </a:extLst>
          </p:cNvPr>
          <p:cNvCxnSpPr>
            <a:cxnSpLocks/>
          </p:cNvCxnSpPr>
          <p:nvPr/>
        </p:nvCxnSpPr>
        <p:spPr>
          <a:xfrm flipV="1">
            <a:off x="3861846" y="2730732"/>
            <a:ext cx="455830" cy="33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2E80FCE-661E-4B44-B270-ADAAC685A663}"/>
              </a:ext>
            </a:extLst>
          </p:cNvPr>
          <p:cNvCxnSpPr>
            <a:cxnSpLocks/>
          </p:cNvCxnSpPr>
          <p:nvPr/>
        </p:nvCxnSpPr>
        <p:spPr>
          <a:xfrm>
            <a:off x="3431797" y="2662244"/>
            <a:ext cx="377464" cy="327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281C833-8ED4-4DD9-B56D-FCCC939B0DB5}"/>
              </a:ext>
            </a:extLst>
          </p:cNvPr>
          <p:cNvCxnSpPr>
            <a:cxnSpLocks/>
          </p:cNvCxnSpPr>
          <p:nvPr/>
        </p:nvCxnSpPr>
        <p:spPr>
          <a:xfrm flipV="1">
            <a:off x="4310370" y="3698385"/>
            <a:ext cx="518429" cy="3627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11CE2EA-5D68-450E-806E-5D2C3E46CC00}"/>
              </a:ext>
            </a:extLst>
          </p:cNvPr>
          <p:cNvCxnSpPr>
            <a:cxnSpLocks/>
          </p:cNvCxnSpPr>
          <p:nvPr/>
        </p:nvCxnSpPr>
        <p:spPr>
          <a:xfrm flipH="1" flipV="1">
            <a:off x="4339934" y="2749027"/>
            <a:ext cx="1195476" cy="246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BA77CB6-EE6E-417B-AF4C-D842401BE7E5}"/>
              </a:ext>
            </a:extLst>
          </p:cNvPr>
          <p:cNvCxnSpPr>
            <a:cxnSpLocks/>
          </p:cNvCxnSpPr>
          <p:nvPr/>
        </p:nvCxnSpPr>
        <p:spPr>
          <a:xfrm>
            <a:off x="3790994" y="3793882"/>
            <a:ext cx="456827" cy="274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C3F040F-48F1-42D2-8594-998CB20E0AC3}"/>
              </a:ext>
            </a:extLst>
          </p:cNvPr>
          <p:cNvCxnSpPr>
            <a:cxnSpLocks/>
          </p:cNvCxnSpPr>
          <p:nvPr/>
        </p:nvCxnSpPr>
        <p:spPr>
          <a:xfrm flipH="1">
            <a:off x="4878090" y="3360514"/>
            <a:ext cx="720709" cy="354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3EAA4B3D-22EF-452D-95CB-4A94835397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4090174" y="3710500"/>
            <a:ext cx="362196" cy="427163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97760469-3600-4724-A421-D5DA2ADAC3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3700682" y="2813304"/>
            <a:ext cx="362196" cy="427163"/>
          </a:xfrm>
          <a:prstGeom prst="rect">
            <a:avLst/>
          </a:prstGeom>
        </p:spPr>
      </p:pic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BF430FC-EA4D-4542-A866-99741E152E79}"/>
              </a:ext>
            </a:extLst>
          </p:cNvPr>
          <p:cNvCxnSpPr>
            <a:cxnSpLocks/>
          </p:cNvCxnSpPr>
          <p:nvPr/>
        </p:nvCxnSpPr>
        <p:spPr>
          <a:xfrm flipH="1">
            <a:off x="647287" y="857245"/>
            <a:ext cx="700237" cy="84732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FB9F417-B084-4CCD-8EB5-3E61FF2D0D79}"/>
              </a:ext>
            </a:extLst>
          </p:cNvPr>
          <p:cNvCxnSpPr>
            <a:cxnSpLocks/>
          </p:cNvCxnSpPr>
          <p:nvPr/>
        </p:nvCxnSpPr>
        <p:spPr>
          <a:xfrm flipH="1">
            <a:off x="1540263" y="850854"/>
            <a:ext cx="705518" cy="85372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919A111-C863-4FD3-BB0A-FA5FC19FC28F}"/>
              </a:ext>
            </a:extLst>
          </p:cNvPr>
          <p:cNvCxnSpPr>
            <a:cxnSpLocks/>
          </p:cNvCxnSpPr>
          <p:nvPr/>
        </p:nvCxnSpPr>
        <p:spPr>
          <a:xfrm flipH="1">
            <a:off x="3330784" y="863220"/>
            <a:ext cx="695299" cy="841354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41189A2-AA7D-49E2-BAD4-DD9338513788}"/>
              </a:ext>
            </a:extLst>
          </p:cNvPr>
          <p:cNvCxnSpPr>
            <a:cxnSpLocks/>
          </p:cNvCxnSpPr>
          <p:nvPr/>
        </p:nvCxnSpPr>
        <p:spPr>
          <a:xfrm flipH="1">
            <a:off x="4276181" y="845357"/>
            <a:ext cx="688893" cy="859217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4237473-3070-499D-B07A-E83AF30B35EB}"/>
              </a:ext>
            </a:extLst>
          </p:cNvPr>
          <p:cNvCxnSpPr>
            <a:cxnSpLocks/>
          </p:cNvCxnSpPr>
          <p:nvPr/>
        </p:nvCxnSpPr>
        <p:spPr>
          <a:xfrm flipH="1">
            <a:off x="8705693" y="891830"/>
            <a:ext cx="1903" cy="25242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D2D3A22-125C-4FD3-A43A-4DD8ACBB1725}"/>
              </a:ext>
            </a:extLst>
          </p:cNvPr>
          <p:cNvCxnSpPr>
            <a:cxnSpLocks/>
          </p:cNvCxnSpPr>
          <p:nvPr/>
        </p:nvCxnSpPr>
        <p:spPr>
          <a:xfrm flipH="1">
            <a:off x="2449069" y="863220"/>
            <a:ext cx="695299" cy="841354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A7194FD4-D592-42F8-B8F2-329C53104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4147" y="709947"/>
            <a:ext cx="270820" cy="27082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2D8B6501-8A8F-4F64-B192-CD3004B97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962" y="1129308"/>
            <a:ext cx="270820" cy="27082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1848B7D4-2247-4582-A2DC-050AA4C0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761" y="1552892"/>
            <a:ext cx="270820" cy="27082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962C28D5-2BDF-4E48-9FB6-53A396806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3067" y="709947"/>
            <a:ext cx="270820" cy="27082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2CCB0FF1-886D-479F-A25F-F00D9B536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8882" y="1129308"/>
            <a:ext cx="270820" cy="27082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13355D71-0D1A-44E6-AE74-65D02AE47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2681" y="1552892"/>
            <a:ext cx="270820" cy="27082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BA9E581C-485E-4A93-B3AD-4AF392A25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6919" y="709947"/>
            <a:ext cx="270820" cy="27082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07F05D0F-F998-4A07-8C79-06304D91C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2734" y="1129308"/>
            <a:ext cx="270820" cy="27082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BC9C30A7-1C10-4934-ACFF-5826D7134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533" y="1552892"/>
            <a:ext cx="270820" cy="27082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BB42CD2D-DB1F-4281-AB04-00815A337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2626" y="709947"/>
            <a:ext cx="270820" cy="27082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B9DB67BA-3296-41CB-AEF9-8AEF59556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8441" y="1129308"/>
            <a:ext cx="270820" cy="27082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0E80AD2A-0262-4358-AC1C-0B23DBA0B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2240" y="1552892"/>
            <a:ext cx="270820" cy="27082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E71C0737-FE3B-4D1F-9DE6-40831E069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664" y="709947"/>
            <a:ext cx="270820" cy="27082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DD9EF1A0-F61A-4574-9C3F-D0AEAFFCB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5478" y="1129308"/>
            <a:ext cx="270820" cy="27082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5EA4A9A3-BEB1-4D76-8FEF-6A0D8CE43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278" y="1552892"/>
            <a:ext cx="270820" cy="27082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ED854C73-0428-47D7-A319-7D388FD65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9115" y="2108955"/>
            <a:ext cx="654784" cy="654784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7BDDB80F-DF42-4CC7-A247-0363D278BF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545" y="3560452"/>
            <a:ext cx="398483" cy="29886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8BAFD6D2-CFA2-4D11-AA72-5AB9C1153A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5010" y="2574981"/>
            <a:ext cx="398483" cy="298860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3B0F2DC5-F1AB-4FFE-991F-4C0853CB4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697" y="3658975"/>
            <a:ext cx="398483" cy="298860"/>
          </a:xfrm>
          <a:prstGeom prst="rect">
            <a:avLst/>
          </a:prstGeom>
        </p:spPr>
      </p:pic>
      <p:sp>
        <p:nvSpPr>
          <p:cNvPr id="79" name="文本框 78">
            <a:extLst>
              <a:ext uri="{FF2B5EF4-FFF2-40B4-BE49-F238E27FC236}">
                <a16:creationId xmlns:a16="http://schemas.microsoft.com/office/drawing/2014/main" id="{1ED13C5B-9B49-42F5-87A5-0207C9FEEF9E}"/>
              </a:ext>
            </a:extLst>
          </p:cNvPr>
          <p:cNvSpPr txBox="1"/>
          <p:nvPr/>
        </p:nvSpPr>
        <p:spPr>
          <a:xfrm>
            <a:off x="1208345" y="3616115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AS1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4FD8428-7B75-413F-BBCB-801389A96503}"/>
              </a:ext>
            </a:extLst>
          </p:cNvPr>
          <p:cNvSpPr txBox="1"/>
          <p:nvPr/>
        </p:nvSpPr>
        <p:spPr>
          <a:xfrm>
            <a:off x="3609488" y="2535331"/>
            <a:ext cx="504959" cy="2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AS2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5869653-C938-48FA-9750-BA94DF99EDC2}"/>
              </a:ext>
            </a:extLst>
          </p:cNvPr>
          <p:cNvSpPr txBox="1"/>
          <p:nvPr/>
        </p:nvSpPr>
        <p:spPr>
          <a:xfrm>
            <a:off x="4037702" y="3445414"/>
            <a:ext cx="504959" cy="2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AS3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A5A3E3-B91A-4885-99D9-F695E3F0D43E}"/>
              </a:ext>
            </a:extLst>
          </p:cNvPr>
          <p:cNvSpPr txBox="1"/>
          <p:nvPr/>
        </p:nvSpPr>
        <p:spPr>
          <a:xfrm>
            <a:off x="879594" y="2052873"/>
            <a:ext cx="846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SG-PID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云形 92">
            <a:extLst>
              <a:ext uri="{FF2B5EF4-FFF2-40B4-BE49-F238E27FC236}">
                <a16:creationId xmlns:a16="http://schemas.microsoft.com/office/drawing/2014/main" id="{B3A2A9DF-7F74-4C78-A8C8-9D53A04038ED}"/>
              </a:ext>
            </a:extLst>
          </p:cNvPr>
          <p:cNvSpPr/>
          <p:nvPr/>
        </p:nvSpPr>
        <p:spPr>
          <a:xfrm>
            <a:off x="5328073" y="2798325"/>
            <a:ext cx="1469352" cy="795823"/>
          </a:xfrm>
          <a:prstGeom prst="cloud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D0A97E6-2A8E-4A28-9022-13170A9DB203}"/>
              </a:ext>
            </a:extLst>
          </p:cNvPr>
          <p:cNvCxnSpPr>
            <a:cxnSpLocks/>
          </p:cNvCxnSpPr>
          <p:nvPr/>
        </p:nvCxnSpPr>
        <p:spPr>
          <a:xfrm flipH="1">
            <a:off x="5525119" y="3049522"/>
            <a:ext cx="530396" cy="362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00AC00E-32A3-4034-BEB5-E2160D84D940}"/>
              </a:ext>
            </a:extLst>
          </p:cNvPr>
          <p:cNvCxnSpPr>
            <a:cxnSpLocks/>
          </p:cNvCxnSpPr>
          <p:nvPr/>
        </p:nvCxnSpPr>
        <p:spPr>
          <a:xfrm>
            <a:off x="6064355" y="3024608"/>
            <a:ext cx="45071" cy="538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941346E0-B333-4769-A761-82A4D3255AE0}"/>
              </a:ext>
            </a:extLst>
          </p:cNvPr>
          <p:cNvCxnSpPr>
            <a:cxnSpLocks/>
          </p:cNvCxnSpPr>
          <p:nvPr/>
        </p:nvCxnSpPr>
        <p:spPr>
          <a:xfrm flipH="1">
            <a:off x="6117933" y="2889298"/>
            <a:ext cx="391569" cy="131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7" name="图片 106">
            <a:extLst>
              <a:ext uri="{FF2B5EF4-FFF2-40B4-BE49-F238E27FC236}">
                <a16:creationId xmlns:a16="http://schemas.microsoft.com/office/drawing/2014/main" id="{8BB3344A-36D3-42A2-818C-4B4B536B82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755" y="3266669"/>
            <a:ext cx="553004" cy="458031"/>
          </a:xfrm>
          <a:prstGeom prst="rect">
            <a:avLst/>
          </a:prstGeom>
        </p:spPr>
      </p:pic>
      <p:sp>
        <p:nvSpPr>
          <p:cNvPr id="111" name="文本框 110">
            <a:extLst>
              <a:ext uri="{FF2B5EF4-FFF2-40B4-BE49-F238E27FC236}">
                <a16:creationId xmlns:a16="http://schemas.microsoft.com/office/drawing/2014/main" id="{258DF07F-71BC-4E12-AE77-CC67315FCE05}"/>
              </a:ext>
            </a:extLst>
          </p:cNvPr>
          <p:cNvSpPr txBox="1"/>
          <p:nvPr/>
        </p:nvSpPr>
        <p:spPr>
          <a:xfrm>
            <a:off x="6344872" y="2881389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AS4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0B8374E7-BC09-4ECA-81AD-1EF7AC91A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5917" y="3204312"/>
            <a:ext cx="398483" cy="298860"/>
          </a:xfrm>
          <a:prstGeom prst="rect">
            <a:avLst/>
          </a:prstGeom>
        </p:spPr>
      </p:pic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489AA9DC-93FB-4B96-AAA8-2E327388015A}"/>
              </a:ext>
            </a:extLst>
          </p:cNvPr>
          <p:cNvCxnSpPr>
            <a:cxnSpLocks/>
          </p:cNvCxnSpPr>
          <p:nvPr/>
        </p:nvCxnSpPr>
        <p:spPr>
          <a:xfrm flipH="1">
            <a:off x="5184510" y="850854"/>
            <a:ext cx="705518" cy="85372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图片 122">
            <a:extLst>
              <a:ext uri="{FF2B5EF4-FFF2-40B4-BE49-F238E27FC236}">
                <a16:creationId xmlns:a16="http://schemas.microsoft.com/office/drawing/2014/main" id="{2A6E29A1-5C68-47CA-B1A0-900837C58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7993" y="709947"/>
            <a:ext cx="270820" cy="270820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9EE26DFE-A91D-4D07-8081-C89439CD8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807" y="1129308"/>
            <a:ext cx="270820" cy="270820"/>
          </a:xfrm>
          <a:prstGeom prst="rect">
            <a:avLst/>
          </a:prstGeom>
        </p:spPr>
      </p:pic>
      <p:pic>
        <p:nvPicPr>
          <p:cNvPr id="125" name="图片 124">
            <a:extLst>
              <a:ext uri="{FF2B5EF4-FFF2-40B4-BE49-F238E27FC236}">
                <a16:creationId xmlns:a16="http://schemas.microsoft.com/office/drawing/2014/main" id="{DF6B611E-56E2-41A3-8931-B0C529B65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7607" y="1552892"/>
            <a:ext cx="270820" cy="270820"/>
          </a:xfrm>
          <a:prstGeom prst="rect">
            <a:avLst/>
          </a:prstGeom>
        </p:spPr>
      </p:pic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D2BB6BE5-BA94-4B2D-A7D1-49FD94CC540B}"/>
              </a:ext>
            </a:extLst>
          </p:cNvPr>
          <p:cNvCxnSpPr>
            <a:cxnSpLocks/>
          </p:cNvCxnSpPr>
          <p:nvPr/>
        </p:nvCxnSpPr>
        <p:spPr>
          <a:xfrm flipH="1">
            <a:off x="6111105" y="876563"/>
            <a:ext cx="682044" cy="825313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图片 126">
            <a:extLst>
              <a:ext uri="{FF2B5EF4-FFF2-40B4-BE49-F238E27FC236}">
                <a16:creationId xmlns:a16="http://schemas.microsoft.com/office/drawing/2014/main" id="{E352F2FF-42E1-4690-A3A2-17097A643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2359" y="709947"/>
            <a:ext cx="270820" cy="270820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55019B20-8C64-4D5E-8E0A-7C747CA22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173" y="1129308"/>
            <a:ext cx="270820" cy="270820"/>
          </a:xfrm>
          <a:prstGeom prst="rect">
            <a:avLst/>
          </a:prstGeom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F1B00DF7-1352-4213-9B18-7A73AB92D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1973" y="1552892"/>
            <a:ext cx="270820" cy="270820"/>
          </a:xfrm>
          <a:prstGeom prst="rect">
            <a:avLst/>
          </a:prstGeom>
        </p:spPr>
      </p:pic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3E3BC136-33B0-48D6-973E-EA65B6C42DB9}"/>
              </a:ext>
            </a:extLst>
          </p:cNvPr>
          <p:cNvCxnSpPr>
            <a:cxnSpLocks/>
          </p:cNvCxnSpPr>
          <p:nvPr/>
        </p:nvCxnSpPr>
        <p:spPr>
          <a:xfrm flipH="1">
            <a:off x="7062817" y="885648"/>
            <a:ext cx="673638" cy="815141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图片 131">
            <a:extLst>
              <a:ext uri="{FF2B5EF4-FFF2-40B4-BE49-F238E27FC236}">
                <a16:creationId xmlns:a16="http://schemas.microsoft.com/office/drawing/2014/main" id="{F8B016C1-4BC7-468F-8BD6-082432F1B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3173" y="709947"/>
            <a:ext cx="270820" cy="270820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607EA3F2-93D2-4F04-936A-81D157C17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8987" y="1129308"/>
            <a:ext cx="270820" cy="270820"/>
          </a:xfrm>
          <a:prstGeom prst="rect">
            <a:avLst/>
          </a:prstGeom>
        </p:spPr>
      </p:pic>
      <p:pic>
        <p:nvPicPr>
          <p:cNvPr id="134" name="图片 133">
            <a:extLst>
              <a:ext uri="{FF2B5EF4-FFF2-40B4-BE49-F238E27FC236}">
                <a16:creationId xmlns:a16="http://schemas.microsoft.com/office/drawing/2014/main" id="{F2CFF7FF-D9D5-4587-9E35-BD93DC0C6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2787" y="1552892"/>
            <a:ext cx="270820" cy="270820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C1066EC1-601E-42E8-8C3E-E3B557997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4701" y="709947"/>
            <a:ext cx="270820" cy="270820"/>
          </a:xfrm>
          <a:prstGeom prst="rect">
            <a:avLst/>
          </a:prstGeom>
        </p:spPr>
      </p:pic>
      <p:pic>
        <p:nvPicPr>
          <p:cNvPr id="142" name="图片 141">
            <a:extLst>
              <a:ext uri="{FF2B5EF4-FFF2-40B4-BE49-F238E27FC236}">
                <a16:creationId xmlns:a16="http://schemas.microsoft.com/office/drawing/2014/main" id="{BB25BF41-573D-49DF-949D-88AFB82CD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515" y="1129308"/>
            <a:ext cx="270820" cy="270820"/>
          </a:xfrm>
          <a:prstGeom prst="rect">
            <a:avLst/>
          </a:prstGeom>
        </p:spPr>
      </p:pic>
      <p:pic>
        <p:nvPicPr>
          <p:cNvPr id="143" name="图片 142">
            <a:extLst>
              <a:ext uri="{FF2B5EF4-FFF2-40B4-BE49-F238E27FC236}">
                <a16:creationId xmlns:a16="http://schemas.microsoft.com/office/drawing/2014/main" id="{368727CF-1384-4264-97A7-7EEE18EBA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315" y="1552892"/>
            <a:ext cx="270820" cy="270820"/>
          </a:xfrm>
          <a:prstGeom prst="rect">
            <a:avLst/>
          </a:prstGeom>
        </p:spPr>
      </p:pic>
      <p:sp>
        <p:nvSpPr>
          <p:cNvPr id="155" name="文本框 154">
            <a:extLst>
              <a:ext uri="{FF2B5EF4-FFF2-40B4-BE49-F238E27FC236}">
                <a16:creationId xmlns:a16="http://schemas.microsoft.com/office/drawing/2014/main" id="{C6363A23-CD45-438F-BBB2-4F8BBFAE769F}"/>
              </a:ext>
            </a:extLst>
          </p:cNvPr>
          <p:cNvSpPr txBox="1"/>
          <p:nvPr/>
        </p:nvSpPr>
        <p:spPr>
          <a:xfrm>
            <a:off x="2916812" y="1902316"/>
            <a:ext cx="907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SG-PID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26A8EA99-7C0E-4DA0-98D4-18C885BA9D6F}"/>
              </a:ext>
            </a:extLst>
          </p:cNvPr>
          <p:cNvSpPr txBox="1"/>
          <p:nvPr/>
        </p:nvSpPr>
        <p:spPr>
          <a:xfrm>
            <a:off x="5518674" y="1984544"/>
            <a:ext cx="886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SG-PID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AAA142F-14B2-449D-88FA-C4BC917548A6}"/>
              </a:ext>
            </a:extLst>
          </p:cNvPr>
          <p:cNvSpPr txBox="1"/>
          <p:nvPr/>
        </p:nvSpPr>
        <p:spPr>
          <a:xfrm>
            <a:off x="7062485" y="2016904"/>
            <a:ext cx="86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SG-PID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F9E3501C-22DB-4F5B-BED5-C382D7CA42F5}"/>
              </a:ext>
            </a:extLst>
          </p:cNvPr>
          <p:cNvGrpSpPr/>
          <p:nvPr/>
        </p:nvGrpSpPr>
        <p:grpSpPr>
          <a:xfrm>
            <a:off x="7733279" y="2777393"/>
            <a:ext cx="792431" cy="781197"/>
            <a:chOff x="1792307" y="4040148"/>
            <a:chExt cx="792431" cy="781197"/>
          </a:xfrm>
        </p:grpSpPr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FF628E60-B465-480D-8CF2-8D5BBE339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9289" y="4040148"/>
              <a:ext cx="465449" cy="465449"/>
            </a:xfrm>
            <a:prstGeom prst="rect">
              <a:avLst/>
            </a:prstGeom>
          </p:spPr>
        </p:pic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34F2F5E7-8DA8-4A33-9E70-75A04FFDD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2307" y="4205279"/>
              <a:ext cx="616066" cy="616066"/>
            </a:xfrm>
            <a:prstGeom prst="rect">
              <a:avLst/>
            </a:prstGeom>
          </p:spPr>
        </p:pic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B2C8E2CD-384F-44EE-9C10-452F3198E15B}"/>
              </a:ext>
            </a:extLst>
          </p:cNvPr>
          <p:cNvGrpSpPr/>
          <p:nvPr/>
        </p:nvGrpSpPr>
        <p:grpSpPr>
          <a:xfrm>
            <a:off x="194062" y="2991493"/>
            <a:ext cx="687171" cy="490758"/>
            <a:chOff x="1353233" y="3890060"/>
            <a:chExt cx="687171" cy="490758"/>
          </a:xfrm>
        </p:grpSpPr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E0479B45-9CB5-48E3-B816-F6AFC14B67F9}"/>
                </a:ext>
              </a:extLst>
            </p:cNvPr>
            <p:cNvSpPr/>
            <p:nvPr/>
          </p:nvSpPr>
          <p:spPr>
            <a:xfrm>
              <a:off x="1353233" y="4238066"/>
              <a:ext cx="661805" cy="142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92AF919F-84D7-4114-A70F-A25E3B675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192" y="4110160"/>
              <a:ext cx="239131" cy="239131"/>
            </a:xfrm>
            <a:prstGeom prst="rect">
              <a:avLst/>
            </a:prstGeom>
          </p:spPr>
        </p:pic>
        <p:pic>
          <p:nvPicPr>
            <p:cNvPr id="138" name="图片 137">
              <a:extLst>
                <a:ext uri="{FF2B5EF4-FFF2-40B4-BE49-F238E27FC236}">
                  <a16:creationId xmlns:a16="http://schemas.microsoft.com/office/drawing/2014/main" id="{0A23BF8D-83AE-43F6-95E2-DFAAF0703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74955" y="3890060"/>
              <a:ext cx="465449" cy="465449"/>
            </a:xfrm>
            <a:prstGeom prst="rect">
              <a:avLst/>
            </a:prstGeom>
          </p:spPr>
        </p:pic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A05E28F9-C3B6-401E-B5A7-34DD96CAA23F}"/>
              </a:ext>
            </a:extLst>
          </p:cNvPr>
          <p:cNvGrpSpPr/>
          <p:nvPr/>
        </p:nvGrpSpPr>
        <p:grpSpPr>
          <a:xfrm>
            <a:off x="6965825" y="3383391"/>
            <a:ext cx="855290" cy="514835"/>
            <a:chOff x="6983596" y="4884104"/>
            <a:chExt cx="855290" cy="514835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5CACFDA-DE17-4E44-B8E0-67A473E99A70}"/>
                </a:ext>
              </a:extLst>
            </p:cNvPr>
            <p:cNvSpPr/>
            <p:nvPr/>
          </p:nvSpPr>
          <p:spPr>
            <a:xfrm>
              <a:off x="6983596" y="5200457"/>
              <a:ext cx="855290" cy="1984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146" name="图片 145">
              <a:extLst>
                <a:ext uri="{FF2B5EF4-FFF2-40B4-BE49-F238E27FC236}">
                  <a16:creationId xmlns:a16="http://schemas.microsoft.com/office/drawing/2014/main" id="{A1F3458D-9579-477C-B95D-C52036BEB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569" y="5091135"/>
              <a:ext cx="239131" cy="239131"/>
            </a:xfrm>
            <a:prstGeom prst="rect">
              <a:avLst/>
            </a:prstGeom>
          </p:spPr>
        </p:pic>
        <p:pic>
          <p:nvPicPr>
            <p:cNvPr id="147" name="图片 146">
              <a:extLst>
                <a:ext uri="{FF2B5EF4-FFF2-40B4-BE49-F238E27FC236}">
                  <a16:creationId xmlns:a16="http://schemas.microsoft.com/office/drawing/2014/main" id="{682789A6-7615-47B5-B484-FCECD8FCD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320199" y="4884104"/>
              <a:ext cx="465449" cy="465449"/>
            </a:xfrm>
            <a:prstGeom prst="rect">
              <a:avLst/>
            </a:prstGeom>
          </p:spPr>
        </p:pic>
      </p:grp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4302A88-9266-4496-B75E-CA8F022B78A4}"/>
              </a:ext>
            </a:extLst>
          </p:cNvPr>
          <p:cNvSpPr txBox="1"/>
          <p:nvPr/>
        </p:nvSpPr>
        <p:spPr>
          <a:xfrm>
            <a:off x="129869" y="3421938"/>
            <a:ext cx="56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AS5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83ACB6A-017B-411D-B3E1-869FB4C949EB}"/>
              </a:ext>
            </a:extLst>
          </p:cNvPr>
          <p:cNvSpPr txBox="1"/>
          <p:nvPr/>
        </p:nvSpPr>
        <p:spPr>
          <a:xfrm>
            <a:off x="7614392" y="3606386"/>
            <a:ext cx="55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AS6</a:t>
            </a:r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19D9DF40-71E8-482D-95DF-41E627E45715}"/>
              </a:ext>
            </a:extLst>
          </p:cNvPr>
          <p:cNvCxnSpPr>
            <a:cxnSpLocks/>
          </p:cNvCxnSpPr>
          <p:nvPr/>
        </p:nvCxnSpPr>
        <p:spPr>
          <a:xfrm flipV="1">
            <a:off x="2051797" y="3623727"/>
            <a:ext cx="603336" cy="137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16EC6691-358A-4FF3-801F-DDD651C89D28}"/>
              </a:ext>
            </a:extLst>
          </p:cNvPr>
          <p:cNvCxnSpPr>
            <a:cxnSpLocks/>
          </p:cNvCxnSpPr>
          <p:nvPr/>
        </p:nvCxnSpPr>
        <p:spPr>
          <a:xfrm flipV="1">
            <a:off x="1960996" y="3201861"/>
            <a:ext cx="146210" cy="348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B2313E1F-F440-4267-824D-677D123A4D64}"/>
              </a:ext>
            </a:extLst>
          </p:cNvPr>
          <p:cNvCxnSpPr>
            <a:cxnSpLocks/>
          </p:cNvCxnSpPr>
          <p:nvPr/>
        </p:nvCxnSpPr>
        <p:spPr>
          <a:xfrm flipH="1" flipV="1">
            <a:off x="1344150" y="3456942"/>
            <a:ext cx="529057" cy="23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4" name="图片 113">
            <a:extLst>
              <a:ext uri="{FF2B5EF4-FFF2-40B4-BE49-F238E27FC236}">
                <a16:creationId xmlns:a16="http://schemas.microsoft.com/office/drawing/2014/main" id="{CF6B5A2A-2B11-47AC-B58D-21AB314A2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2823" y="3545418"/>
            <a:ext cx="398483" cy="29886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1EF6CE4D-1AEC-4C10-A9E9-A2F6E9C783FA}"/>
              </a:ext>
            </a:extLst>
          </p:cNvPr>
          <p:cNvSpPr txBox="1"/>
          <p:nvPr/>
        </p:nvSpPr>
        <p:spPr>
          <a:xfrm>
            <a:off x="6741869" y="3695925"/>
            <a:ext cx="560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00FF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SID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FAFA3A4D-2886-4E65-B46F-99D2D1B597C2}"/>
              </a:ext>
            </a:extLst>
          </p:cNvPr>
          <p:cNvSpPr txBox="1"/>
          <p:nvPr/>
        </p:nvSpPr>
        <p:spPr>
          <a:xfrm>
            <a:off x="6159368" y="3380589"/>
            <a:ext cx="588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zh-CN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A89AB6A-9D7E-43FE-9DC0-A0633209C554}"/>
              </a:ext>
            </a:extLst>
          </p:cNvPr>
          <p:cNvSpPr txBox="1"/>
          <p:nvPr/>
        </p:nvSpPr>
        <p:spPr>
          <a:xfrm>
            <a:off x="406691" y="991431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AS0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D25D0659-93BE-4563-8657-F08CEF9F2134}"/>
              </a:ext>
            </a:extLst>
          </p:cNvPr>
          <p:cNvSpPr txBox="1"/>
          <p:nvPr/>
        </p:nvSpPr>
        <p:spPr>
          <a:xfrm>
            <a:off x="2584743" y="2889704"/>
            <a:ext cx="55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2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3BF876A-B9E4-4160-B604-0939829DDAD9}"/>
              </a:ext>
            </a:extLst>
          </p:cNvPr>
          <p:cNvSpPr txBox="1"/>
          <p:nvPr/>
        </p:nvSpPr>
        <p:spPr>
          <a:xfrm>
            <a:off x="3000040" y="3519088"/>
            <a:ext cx="55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2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6369C011-39A2-403D-B482-64B5970BC639}"/>
              </a:ext>
            </a:extLst>
          </p:cNvPr>
          <p:cNvSpPr txBox="1"/>
          <p:nvPr/>
        </p:nvSpPr>
        <p:spPr>
          <a:xfrm>
            <a:off x="4564444" y="2829780"/>
            <a:ext cx="55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2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84F7D68C-2E00-4322-9D12-6F5B25669A35}"/>
              </a:ext>
            </a:extLst>
          </p:cNvPr>
          <p:cNvSpPr txBox="1"/>
          <p:nvPr/>
        </p:nvSpPr>
        <p:spPr>
          <a:xfrm>
            <a:off x="5043538" y="3536855"/>
            <a:ext cx="55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2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93E678BB-31D5-4546-A2C0-2910411BF6A7}"/>
              </a:ext>
            </a:extLst>
          </p:cNvPr>
          <p:cNvCxnSpPr>
            <a:cxnSpLocks/>
          </p:cNvCxnSpPr>
          <p:nvPr/>
        </p:nvCxnSpPr>
        <p:spPr>
          <a:xfrm flipV="1">
            <a:off x="1992679" y="3251655"/>
            <a:ext cx="505466" cy="4110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34ADEC1B-09B1-4FE0-AD59-A6BAE3A16720}"/>
              </a:ext>
            </a:extLst>
          </p:cNvPr>
          <p:cNvCxnSpPr>
            <a:cxnSpLocks/>
          </p:cNvCxnSpPr>
          <p:nvPr/>
        </p:nvCxnSpPr>
        <p:spPr>
          <a:xfrm flipV="1">
            <a:off x="2569415" y="3054457"/>
            <a:ext cx="767887" cy="169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F54D172E-865E-4D49-9DDE-BDA4D9424FED}"/>
              </a:ext>
            </a:extLst>
          </p:cNvPr>
          <p:cNvCxnSpPr>
            <a:cxnSpLocks/>
          </p:cNvCxnSpPr>
          <p:nvPr/>
        </p:nvCxnSpPr>
        <p:spPr>
          <a:xfrm flipH="1" flipV="1">
            <a:off x="5423298" y="2967475"/>
            <a:ext cx="638638" cy="53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AC2C5317-1C62-4243-8726-B0CFE8729A41}"/>
              </a:ext>
            </a:extLst>
          </p:cNvPr>
          <p:cNvCxnSpPr>
            <a:cxnSpLocks/>
          </p:cNvCxnSpPr>
          <p:nvPr/>
        </p:nvCxnSpPr>
        <p:spPr>
          <a:xfrm flipH="1" flipV="1">
            <a:off x="6129670" y="3026208"/>
            <a:ext cx="551880" cy="19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ACE7304E-AD6D-4F97-9520-EC3230A22316}"/>
              </a:ext>
            </a:extLst>
          </p:cNvPr>
          <p:cNvSpPr txBox="1"/>
          <p:nvPr/>
        </p:nvSpPr>
        <p:spPr>
          <a:xfrm>
            <a:off x="8130100" y="3272588"/>
            <a:ext cx="55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AS7</a:t>
            </a:r>
          </a:p>
        </p:txBody>
      </p:sp>
      <p:pic>
        <p:nvPicPr>
          <p:cNvPr id="144" name="图片 143">
            <a:extLst>
              <a:ext uri="{FF2B5EF4-FFF2-40B4-BE49-F238E27FC236}">
                <a16:creationId xmlns:a16="http://schemas.microsoft.com/office/drawing/2014/main" id="{83ACF2EE-9CF2-4996-90C5-D1B8524D9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425" y="3096890"/>
            <a:ext cx="398483" cy="29886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7BF3D92-DF54-44E3-958B-2D9D59096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5684" y="2865056"/>
            <a:ext cx="398483" cy="29886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1C7B141-A1E7-4BBD-94C6-0A5E1D1AA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515" y="2833300"/>
            <a:ext cx="398483" cy="298860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2EB2B33D-2194-4FF2-913E-85A5702E0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477" y="3108007"/>
            <a:ext cx="398483" cy="298860"/>
          </a:xfrm>
          <a:prstGeom prst="rect">
            <a:avLst/>
          </a:prstGeom>
        </p:spPr>
      </p:pic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720FCA9A-B632-4788-9581-44681EB8BCAE}"/>
              </a:ext>
            </a:extLst>
          </p:cNvPr>
          <p:cNvGrpSpPr/>
          <p:nvPr/>
        </p:nvGrpSpPr>
        <p:grpSpPr>
          <a:xfrm rot="20592018" flipH="1">
            <a:off x="1587684" y="1808652"/>
            <a:ext cx="120952" cy="853906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181" name="闪电形 180">
              <a:extLst>
                <a:ext uri="{FF2B5EF4-FFF2-40B4-BE49-F238E27FC236}">
                  <a16:creationId xmlns:a16="http://schemas.microsoft.com/office/drawing/2014/main" id="{E5F0C595-8F70-4D25-B733-6C0475DEFAE0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2" name="闪电形 181">
              <a:extLst>
                <a:ext uri="{FF2B5EF4-FFF2-40B4-BE49-F238E27FC236}">
                  <a16:creationId xmlns:a16="http://schemas.microsoft.com/office/drawing/2014/main" id="{55E546E6-0FFF-4AF0-9D66-E02983D972B3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BC951961-1B85-4C3D-A4EA-DB2EA96A5B89}"/>
              </a:ext>
            </a:extLst>
          </p:cNvPr>
          <p:cNvGrpSpPr/>
          <p:nvPr/>
        </p:nvGrpSpPr>
        <p:grpSpPr>
          <a:xfrm rot="21094246" flipH="1">
            <a:off x="3606596" y="1354507"/>
            <a:ext cx="115906" cy="801122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184" name="闪电形 183">
              <a:extLst>
                <a:ext uri="{FF2B5EF4-FFF2-40B4-BE49-F238E27FC236}">
                  <a16:creationId xmlns:a16="http://schemas.microsoft.com/office/drawing/2014/main" id="{5AF05932-39AA-491C-929A-A44297C66E86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5" name="闪电形 184">
              <a:extLst>
                <a:ext uri="{FF2B5EF4-FFF2-40B4-BE49-F238E27FC236}">
                  <a16:creationId xmlns:a16="http://schemas.microsoft.com/office/drawing/2014/main" id="{E09ABA29-36B9-443D-AFD0-4443B216436F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3BFC60ED-7BDF-4632-B39D-3D5BA4C71CEA}"/>
              </a:ext>
            </a:extLst>
          </p:cNvPr>
          <p:cNvGrpSpPr/>
          <p:nvPr/>
        </p:nvGrpSpPr>
        <p:grpSpPr>
          <a:xfrm rot="255019" flipH="1">
            <a:off x="6260258" y="1383183"/>
            <a:ext cx="117368" cy="1044374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191" name="闪电形 190">
              <a:extLst>
                <a:ext uri="{FF2B5EF4-FFF2-40B4-BE49-F238E27FC236}">
                  <a16:creationId xmlns:a16="http://schemas.microsoft.com/office/drawing/2014/main" id="{D935FD86-2AFD-40F0-A35A-B30302E9405A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2" name="闪电形 191">
              <a:extLst>
                <a:ext uri="{FF2B5EF4-FFF2-40B4-BE49-F238E27FC236}">
                  <a16:creationId xmlns:a16="http://schemas.microsoft.com/office/drawing/2014/main" id="{D583AAC5-9326-43C9-A713-26B63EE85279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7DC1A8B1-4836-43F2-8E50-13A352ADEAC5}"/>
              </a:ext>
            </a:extLst>
          </p:cNvPr>
          <p:cNvGrpSpPr/>
          <p:nvPr/>
        </p:nvGrpSpPr>
        <p:grpSpPr>
          <a:xfrm rot="20665847" flipH="1">
            <a:off x="7125986" y="1807177"/>
            <a:ext cx="171556" cy="1628681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194" name="闪电形 193">
              <a:extLst>
                <a:ext uri="{FF2B5EF4-FFF2-40B4-BE49-F238E27FC236}">
                  <a16:creationId xmlns:a16="http://schemas.microsoft.com/office/drawing/2014/main" id="{32598B57-DFCA-4067-BCB3-49EB0D950582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5" name="闪电形 194">
              <a:extLst>
                <a:ext uri="{FF2B5EF4-FFF2-40B4-BE49-F238E27FC236}">
                  <a16:creationId xmlns:a16="http://schemas.microsoft.com/office/drawing/2014/main" id="{B517F95F-BFBC-490C-8C0B-3FB68C93A361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148" name="图片 147">
            <a:extLst>
              <a:ext uri="{FF2B5EF4-FFF2-40B4-BE49-F238E27FC236}">
                <a16:creationId xmlns:a16="http://schemas.microsoft.com/office/drawing/2014/main" id="{4A8E2751-7C9C-409A-9B8B-73CADCFD7D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1774381" y="3510353"/>
            <a:ext cx="362196" cy="427163"/>
          </a:xfrm>
          <a:prstGeom prst="rect">
            <a:avLst/>
          </a:prstGeom>
        </p:spPr>
      </p:pic>
      <p:pic>
        <p:nvPicPr>
          <p:cNvPr id="196" name="图片 195">
            <a:extLst>
              <a:ext uri="{FF2B5EF4-FFF2-40B4-BE49-F238E27FC236}">
                <a16:creationId xmlns:a16="http://schemas.microsoft.com/office/drawing/2014/main" id="{9C77E6BD-2BFD-491B-9665-2B5322605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102476" y="2287252"/>
            <a:ext cx="654784" cy="654784"/>
          </a:xfrm>
          <a:prstGeom prst="rect">
            <a:avLst/>
          </a:prstGeom>
        </p:spPr>
      </p:pic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66ED2029-BB45-4E99-B7EF-56E5E648B234}"/>
              </a:ext>
            </a:extLst>
          </p:cNvPr>
          <p:cNvGrpSpPr/>
          <p:nvPr/>
        </p:nvGrpSpPr>
        <p:grpSpPr>
          <a:xfrm rot="275785" flipH="1">
            <a:off x="8356401" y="978047"/>
            <a:ext cx="156258" cy="1946539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199" name="闪电形 198">
              <a:extLst>
                <a:ext uri="{FF2B5EF4-FFF2-40B4-BE49-F238E27FC236}">
                  <a16:creationId xmlns:a16="http://schemas.microsoft.com/office/drawing/2014/main" id="{CDFB19D8-D53F-488C-934B-FD4A64A89055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0" name="闪电形 199">
              <a:extLst>
                <a:ext uri="{FF2B5EF4-FFF2-40B4-BE49-F238E27FC236}">
                  <a16:creationId xmlns:a16="http://schemas.microsoft.com/office/drawing/2014/main" id="{22862E67-3433-4195-8DE7-1BC9C2B91E49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01" name="文本框 200">
            <a:extLst>
              <a:ext uri="{FF2B5EF4-FFF2-40B4-BE49-F238E27FC236}">
                <a16:creationId xmlns:a16="http://schemas.microsoft.com/office/drawing/2014/main" id="{EB01A6AF-71E7-4E2F-B4AA-519F6EB078B9}"/>
              </a:ext>
            </a:extLst>
          </p:cNvPr>
          <p:cNvSpPr txBox="1"/>
          <p:nvPr/>
        </p:nvSpPr>
        <p:spPr>
          <a:xfrm>
            <a:off x="8387298" y="1743491"/>
            <a:ext cx="86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SG-PID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0F4F1F68-2EA5-4C56-8D89-98F5CB191CDE}"/>
              </a:ext>
            </a:extLst>
          </p:cNvPr>
          <p:cNvGrpSpPr/>
          <p:nvPr/>
        </p:nvGrpSpPr>
        <p:grpSpPr>
          <a:xfrm rot="197680">
            <a:off x="7655104" y="1438161"/>
            <a:ext cx="1029110" cy="1530159"/>
            <a:chOff x="7667333" y="2560542"/>
            <a:chExt cx="1029110" cy="1752515"/>
          </a:xfrm>
        </p:grpSpPr>
        <p:sp>
          <p:nvSpPr>
            <p:cNvPr id="203" name="弦形 202">
              <a:extLst>
                <a:ext uri="{FF2B5EF4-FFF2-40B4-BE49-F238E27FC236}">
                  <a16:creationId xmlns:a16="http://schemas.microsoft.com/office/drawing/2014/main" id="{646DBF21-DAA7-4A59-894F-16F0F05867CC}"/>
                </a:ext>
              </a:extLst>
            </p:cNvPr>
            <p:cNvSpPr/>
            <p:nvPr/>
          </p:nvSpPr>
          <p:spPr>
            <a:xfrm>
              <a:off x="7667813" y="3955456"/>
              <a:ext cx="1028630" cy="349916"/>
            </a:xfrm>
            <a:prstGeom prst="chord">
              <a:avLst>
                <a:gd name="adj1" fmla="val 21584894"/>
                <a:gd name="adj2" fmla="val 10824154"/>
              </a:avLst>
            </a:prstGeom>
            <a:solidFill>
              <a:schemeClr val="accent4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2F26BB29-B094-4571-BF3F-FF302C0300B9}"/>
                </a:ext>
              </a:extLst>
            </p:cNvPr>
            <p:cNvSpPr/>
            <p:nvPr/>
          </p:nvSpPr>
          <p:spPr>
            <a:xfrm>
              <a:off x="7667333" y="3963141"/>
              <a:ext cx="1028630" cy="349916"/>
            </a:xfrm>
            <a:prstGeom prst="ellipse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等腰三角形 201">
              <a:extLst>
                <a:ext uri="{FF2B5EF4-FFF2-40B4-BE49-F238E27FC236}">
                  <a16:creationId xmlns:a16="http://schemas.microsoft.com/office/drawing/2014/main" id="{94F0B0CA-F896-4286-864F-17E848909859}"/>
                </a:ext>
              </a:extLst>
            </p:cNvPr>
            <p:cNvSpPr/>
            <p:nvPr/>
          </p:nvSpPr>
          <p:spPr>
            <a:xfrm>
              <a:off x="7667813" y="2560542"/>
              <a:ext cx="1028630" cy="1567669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6" name="文本框 205">
            <a:extLst>
              <a:ext uri="{FF2B5EF4-FFF2-40B4-BE49-F238E27FC236}">
                <a16:creationId xmlns:a16="http://schemas.microsoft.com/office/drawing/2014/main" id="{10EEE7B4-5274-446B-BA2E-F9046491AC46}"/>
              </a:ext>
            </a:extLst>
          </p:cNvPr>
          <p:cNvSpPr txBox="1"/>
          <p:nvPr/>
        </p:nvSpPr>
        <p:spPr>
          <a:xfrm>
            <a:off x="7680673" y="1237365"/>
            <a:ext cx="560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00FF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SID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pic>
        <p:nvPicPr>
          <p:cNvPr id="162" name="图片 161">
            <a:extLst>
              <a:ext uri="{FF2B5EF4-FFF2-40B4-BE49-F238E27FC236}">
                <a16:creationId xmlns:a16="http://schemas.microsoft.com/office/drawing/2014/main" id="{5D0F259E-B081-4454-903B-E470BD0D1B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5852214" y="2703340"/>
            <a:ext cx="399031" cy="47060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F0915243-CBF6-43F8-A7E1-9BB4C6E76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579635" y="2602562"/>
            <a:ext cx="654784" cy="654784"/>
          </a:xfrm>
          <a:prstGeom prst="rect">
            <a:avLst/>
          </a:prstGeom>
        </p:spPr>
      </p:pic>
      <p:sp>
        <p:nvSpPr>
          <p:cNvPr id="164" name="文本框 163">
            <a:extLst>
              <a:ext uri="{FF2B5EF4-FFF2-40B4-BE49-F238E27FC236}">
                <a16:creationId xmlns:a16="http://schemas.microsoft.com/office/drawing/2014/main" id="{903A5E20-82AF-4FB1-8417-A0C8B70536AA}"/>
              </a:ext>
            </a:extLst>
          </p:cNvPr>
          <p:cNvSpPr txBox="1"/>
          <p:nvPr/>
        </p:nvSpPr>
        <p:spPr>
          <a:xfrm>
            <a:off x="7711387" y="1073340"/>
            <a:ext cx="48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00FF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Sat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41851-F2BA-46A7-9AF6-E422D003142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60" y="3205444"/>
            <a:ext cx="414230" cy="414230"/>
          </a:xfrm>
          <a:prstGeom prst="rect">
            <a:avLst/>
          </a:prstGeom>
        </p:spPr>
      </p:pic>
      <p:sp>
        <p:nvSpPr>
          <p:cNvPr id="189" name="矩形 188">
            <a:extLst>
              <a:ext uri="{FF2B5EF4-FFF2-40B4-BE49-F238E27FC236}">
                <a16:creationId xmlns:a16="http://schemas.microsoft.com/office/drawing/2014/main" id="{9600D6B9-4C52-48A6-82EC-3DED683455C1}"/>
              </a:ext>
            </a:extLst>
          </p:cNvPr>
          <p:cNvSpPr/>
          <p:nvPr/>
        </p:nvSpPr>
        <p:spPr>
          <a:xfrm>
            <a:off x="0" y="0"/>
            <a:ext cx="9144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Inter-Domain Path Identification</a:t>
            </a:r>
            <a:endParaRPr lang="zh-CN" altLang="en-US" sz="2800" dirty="0">
              <a:solidFill>
                <a:srgbClr val="A3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B73829E8-69D0-4510-9A31-C6F07079E1A2}"/>
              </a:ext>
            </a:extLst>
          </p:cNvPr>
          <p:cNvSpPr txBox="1"/>
          <p:nvPr/>
        </p:nvSpPr>
        <p:spPr>
          <a:xfrm>
            <a:off x="263162" y="4517295"/>
            <a:ext cx="860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Path Identifier (PID)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represents the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fixed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 inter-domain path between two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terrestrial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networks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799608E2-9DFF-4878-BC5E-8E4B706EA10B}"/>
              </a:ext>
            </a:extLst>
          </p:cNvPr>
          <p:cNvSpPr txBox="1"/>
          <p:nvPr/>
        </p:nvSpPr>
        <p:spPr>
          <a:xfrm>
            <a:off x="6753569" y="3305820"/>
            <a:ext cx="77115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Untrusted</a:t>
            </a:r>
            <a:endParaRPr lang="zh-CN" altLang="en-US" sz="9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FDDD885-50DA-4B16-B6E9-E509B558375A}"/>
              </a:ext>
            </a:extLst>
          </p:cNvPr>
          <p:cNvSpPr txBox="1"/>
          <p:nvPr/>
        </p:nvSpPr>
        <p:spPr>
          <a:xfrm>
            <a:off x="264664" y="5184496"/>
            <a:ext cx="860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b="1" dirty="0">
                <a:sym typeface="Wingdings" panose="05000000000000000000" pitchFamily="2" charset="2"/>
              </a:rPr>
              <a:t>Satellite-Ground Path Identifier (SG-PID)</a:t>
            </a:r>
            <a:r>
              <a:rPr lang="en-US" altLang="zh-CN" dirty="0">
                <a:sym typeface="Wingdings" panose="05000000000000000000" pitchFamily="2" charset="2"/>
              </a:rPr>
              <a:t> represents the </a:t>
            </a:r>
            <a:r>
              <a:rPr lang="en-US" altLang="zh-CN" b="1" dirty="0">
                <a:sym typeface="Wingdings" panose="05000000000000000000" pitchFamily="2" charset="2"/>
              </a:rPr>
              <a:t>time-varying</a:t>
            </a:r>
            <a:r>
              <a:rPr lang="en-US" altLang="zh-CN" dirty="0">
                <a:sym typeface="Wingdings" panose="05000000000000000000" pitchFamily="2" charset="2"/>
              </a:rPr>
              <a:t> inter-domain path of </a:t>
            </a:r>
            <a:r>
              <a:rPr lang="en-US" altLang="zh-CN" dirty="0">
                <a:solidFill>
                  <a:schemeClr val="accent2"/>
                </a:solidFill>
                <a:sym typeface="Wingdings" panose="05000000000000000000" pitchFamily="2" charset="2"/>
              </a:rPr>
              <a:t>fixed GS</a:t>
            </a:r>
            <a:r>
              <a:rPr lang="en-US" altLang="zh-CN" dirty="0">
                <a:sym typeface="Wingdings" panose="05000000000000000000" pitchFamily="2" charset="2"/>
              </a:rPr>
              <a:t> and the </a:t>
            </a:r>
            <a:r>
              <a:rPr lang="en-US" altLang="zh-CN" dirty="0">
                <a:solidFill>
                  <a:schemeClr val="accent2"/>
                </a:solidFill>
                <a:sym typeface="Wingdings" panose="05000000000000000000" pitchFamily="2" charset="2"/>
              </a:rPr>
              <a:t>connected satellite(s)</a:t>
            </a:r>
          </a:p>
        </p:txBody>
      </p: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A789C7D3-F533-47AF-9B77-69EF53511CE6}"/>
              </a:ext>
            </a:extLst>
          </p:cNvPr>
          <p:cNvGrpSpPr/>
          <p:nvPr/>
        </p:nvGrpSpPr>
        <p:grpSpPr>
          <a:xfrm rot="21309716">
            <a:off x="639044" y="1813908"/>
            <a:ext cx="128822" cy="1231917"/>
            <a:chOff x="3615632" y="1353841"/>
            <a:chExt cx="97834" cy="802454"/>
          </a:xfrm>
        </p:grpSpPr>
        <p:sp>
          <p:nvSpPr>
            <p:cNvPr id="207" name="闪电形 206">
              <a:extLst>
                <a:ext uri="{FF2B5EF4-FFF2-40B4-BE49-F238E27FC236}">
                  <a16:creationId xmlns:a16="http://schemas.microsoft.com/office/drawing/2014/main" id="{773DE1B7-CD64-4A47-8275-B46F863F1CE3}"/>
                </a:ext>
              </a:extLst>
            </p:cNvPr>
            <p:cNvSpPr/>
            <p:nvPr/>
          </p:nvSpPr>
          <p:spPr>
            <a:xfrm rot="21094246" flipH="1">
              <a:off x="3632400" y="1704674"/>
              <a:ext cx="81066" cy="45162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9" name="闪电形 208">
              <a:extLst>
                <a:ext uri="{FF2B5EF4-FFF2-40B4-BE49-F238E27FC236}">
                  <a16:creationId xmlns:a16="http://schemas.microsoft.com/office/drawing/2014/main" id="{17C8295F-D4FF-42C2-82CF-B65E9B2F61EE}"/>
                </a:ext>
              </a:extLst>
            </p:cNvPr>
            <p:cNvSpPr/>
            <p:nvPr/>
          </p:nvSpPr>
          <p:spPr>
            <a:xfrm rot="10294246" flipH="1">
              <a:off x="3615632" y="1353841"/>
              <a:ext cx="81066" cy="45162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10" name="文本框 209">
            <a:extLst>
              <a:ext uri="{FF2B5EF4-FFF2-40B4-BE49-F238E27FC236}">
                <a16:creationId xmlns:a16="http://schemas.microsoft.com/office/drawing/2014/main" id="{95C11CF6-9232-4316-BAD6-11CAAF1CA0F8}"/>
              </a:ext>
            </a:extLst>
          </p:cNvPr>
          <p:cNvSpPr txBox="1"/>
          <p:nvPr/>
        </p:nvSpPr>
        <p:spPr>
          <a:xfrm>
            <a:off x="-7267" y="2541348"/>
            <a:ext cx="846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SG-PID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B73E46-74D9-B6C2-089A-2B737045CAF9}"/>
              </a:ext>
            </a:extLst>
          </p:cNvPr>
          <p:cNvSpPr txBox="1"/>
          <p:nvPr/>
        </p:nvSpPr>
        <p:spPr>
          <a:xfrm>
            <a:off x="264664" y="5966170"/>
            <a:ext cx="860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CN" dirty="0">
                <a:sym typeface="Wingdings" panose="05000000000000000000" pitchFamily="2" charset="2"/>
              </a:rPr>
              <a:t>Can one use the NID of a GS to represent the satellite-ground path?</a:t>
            </a:r>
            <a:endParaRPr lang="en-US" altLang="zh-CN" dirty="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003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55" grpId="0"/>
      <p:bldP spid="157" grpId="0"/>
      <p:bldP spid="158" grpId="0"/>
      <p:bldP spid="171" grpId="0"/>
      <p:bldP spid="172" grpId="0"/>
      <p:bldP spid="173" grpId="0"/>
      <p:bldP spid="174" grpId="0"/>
      <p:bldP spid="201" grpId="0"/>
      <p:bldP spid="208" grpId="0"/>
      <p:bldP spid="187" grpId="0"/>
      <p:bldP spid="210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>
            <a:extLst>
              <a:ext uri="{FF2B5EF4-FFF2-40B4-BE49-F238E27FC236}">
                <a16:creationId xmlns:a16="http://schemas.microsoft.com/office/drawing/2014/main" id="{705C1C13-5CE4-4321-BCD4-34179DF2DB27}"/>
              </a:ext>
            </a:extLst>
          </p:cNvPr>
          <p:cNvSpPr/>
          <p:nvPr/>
        </p:nvSpPr>
        <p:spPr>
          <a:xfrm>
            <a:off x="360204" y="754367"/>
            <a:ext cx="8557392" cy="1126067"/>
          </a:xfrm>
          <a:prstGeom prst="parallelogram">
            <a:avLst>
              <a:gd name="adj" fmla="val 68921"/>
            </a:avLst>
          </a:prstGeom>
          <a:solidFill>
            <a:srgbClr val="0070C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245A0D7-5F83-4FBF-B485-C50111F2951C}"/>
              </a:ext>
            </a:extLst>
          </p:cNvPr>
          <p:cNvCxnSpPr/>
          <p:nvPr/>
        </p:nvCxnSpPr>
        <p:spPr>
          <a:xfrm>
            <a:off x="1306053" y="885648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D979E9C4-4CBE-4F90-9697-796B72C15235}"/>
              </a:ext>
            </a:extLst>
          </p:cNvPr>
          <p:cNvCxnSpPr/>
          <p:nvPr/>
        </p:nvCxnSpPr>
        <p:spPr>
          <a:xfrm>
            <a:off x="980710" y="1311763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903C54EB-6F1A-4856-8246-47D78BA534D7}"/>
              </a:ext>
            </a:extLst>
          </p:cNvPr>
          <p:cNvCxnSpPr/>
          <p:nvPr/>
        </p:nvCxnSpPr>
        <p:spPr>
          <a:xfrm>
            <a:off x="633811" y="1731468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26FE1560-243D-4C2A-861B-2E6F0B5553E4}"/>
              </a:ext>
            </a:extLst>
          </p:cNvPr>
          <p:cNvSpPr/>
          <p:nvPr/>
        </p:nvSpPr>
        <p:spPr>
          <a:xfrm>
            <a:off x="131239" y="2796745"/>
            <a:ext cx="8862738" cy="12851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07B8AE22-BCAD-4355-B495-4FFE85CE55F0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6568237" y="3222815"/>
            <a:ext cx="546828" cy="48717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3FE333F4-FA29-4050-A735-7A21D6ACCF3F}"/>
              </a:ext>
            </a:extLst>
          </p:cNvPr>
          <p:cNvCxnSpPr>
            <a:cxnSpLocks/>
          </p:cNvCxnSpPr>
          <p:nvPr/>
        </p:nvCxnSpPr>
        <p:spPr>
          <a:xfrm flipH="1">
            <a:off x="7907613" y="857451"/>
            <a:ext cx="696940" cy="843338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18DA2DC6-8E21-4301-9DAA-530C8426FE43}"/>
              </a:ext>
            </a:extLst>
          </p:cNvPr>
          <p:cNvCxnSpPr>
            <a:cxnSpLocks/>
          </p:cNvCxnSpPr>
          <p:nvPr/>
        </p:nvCxnSpPr>
        <p:spPr>
          <a:xfrm flipH="1">
            <a:off x="8073323" y="1706190"/>
            <a:ext cx="1904" cy="25278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485CC1F4-8734-48C8-992B-23ED044C0704}"/>
              </a:ext>
            </a:extLst>
          </p:cNvPr>
          <p:cNvCxnSpPr>
            <a:cxnSpLocks/>
          </p:cNvCxnSpPr>
          <p:nvPr/>
        </p:nvCxnSpPr>
        <p:spPr>
          <a:xfrm flipH="1">
            <a:off x="8387650" y="1299070"/>
            <a:ext cx="1912" cy="25386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云形 9">
            <a:extLst>
              <a:ext uri="{FF2B5EF4-FFF2-40B4-BE49-F238E27FC236}">
                <a16:creationId xmlns:a16="http://schemas.microsoft.com/office/drawing/2014/main" id="{657407D2-1147-4049-8865-F4151CF9AA6D}"/>
              </a:ext>
            </a:extLst>
          </p:cNvPr>
          <p:cNvSpPr/>
          <p:nvPr/>
        </p:nvSpPr>
        <p:spPr>
          <a:xfrm>
            <a:off x="1083105" y="3132160"/>
            <a:ext cx="1685266" cy="78909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" name="云形 14">
            <a:extLst>
              <a:ext uri="{FF2B5EF4-FFF2-40B4-BE49-F238E27FC236}">
                <a16:creationId xmlns:a16="http://schemas.microsoft.com/office/drawing/2014/main" id="{C906A8D6-0E81-41FF-B3C5-1645DAC07DFB}"/>
              </a:ext>
            </a:extLst>
          </p:cNvPr>
          <p:cNvSpPr/>
          <p:nvPr/>
        </p:nvSpPr>
        <p:spPr>
          <a:xfrm>
            <a:off x="3084014" y="2576013"/>
            <a:ext cx="1303147" cy="64353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云形 15">
            <a:extLst>
              <a:ext uri="{FF2B5EF4-FFF2-40B4-BE49-F238E27FC236}">
                <a16:creationId xmlns:a16="http://schemas.microsoft.com/office/drawing/2014/main" id="{A9C3AB68-4D98-494A-937A-441BCB953C18}"/>
              </a:ext>
            </a:extLst>
          </p:cNvPr>
          <p:cNvSpPr/>
          <p:nvPr/>
        </p:nvSpPr>
        <p:spPr>
          <a:xfrm>
            <a:off x="3664507" y="3466622"/>
            <a:ext cx="1239036" cy="662537"/>
          </a:xfrm>
          <a:prstGeom prst="cloud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7244FD6-64EC-4AAD-A5E1-15A2E104B58D}"/>
              </a:ext>
            </a:extLst>
          </p:cNvPr>
          <p:cNvCxnSpPr>
            <a:cxnSpLocks/>
          </p:cNvCxnSpPr>
          <p:nvPr/>
        </p:nvCxnSpPr>
        <p:spPr>
          <a:xfrm>
            <a:off x="2681193" y="3737572"/>
            <a:ext cx="1051399" cy="75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402B3E6-08C6-45FC-9EEA-FF72149812D1}"/>
              </a:ext>
            </a:extLst>
          </p:cNvPr>
          <p:cNvCxnSpPr>
            <a:cxnSpLocks/>
          </p:cNvCxnSpPr>
          <p:nvPr/>
        </p:nvCxnSpPr>
        <p:spPr>
          <a:xfrm>
            <a:off x="3378620" y="3014989"/>
            <a:ext cx="419041" cy="626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4034AA0-C43F-46D8-95A4-3CAC8C29AC71}"/>
              </a:ext>
            </a:extLst>
          </p:cNvPr>
          <p:cNvCxnSpPr>
            <a:cxnSpLocks/>
          </p:cNvCxnSpPr>
          <p:nvPr/>
        </p:nvCxnSpPr>
        <p:spPr>
          <a:xfrm flipV="1">
            <a:off x="3869113" y="2730732"/>
            <a:ext cx="455830" cy="33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2E80FCE-661E-4B44-B270-ADAAC685A663}"/>
              </a:ext>
            </a:extLst>
          </p:cNvPr>
          <p:cNvCxnSpPr>
            <a:cxnSpLocks/>
          </p:cNvCxnSpPr>
          <p:nvPr/>
        </p:nvCxnSpPr>
        <p:spPr>
          <a:xfrm>
            <a:off x="3439064" y="2662244"/>
            <a:ext cx="384673" cy="3262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281C833-8ED4-4DD9-B56D-FCCC939B0DB5}"/>
              </a:ext>
            </a:extLst>
          </p:cNvPr>
          <p:cNvCxnSpPr>
            <a:cxnSpLocks/>
          </p:cNvCxnSpPr>
          <p:nvPr/>
        </p:nvCxnSpPr>
        <p:spPr>
          <a:xfrm flipV="1">
            <a:off x="4317637" y="3698385"/>
            <a:ext cx="518429" cy="3627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11CE2EA-5D68-450E-806E-5D2C3E46CC00}"/>
              </a:ext>
            </a:extLst>
          </p:cNvPr>
          <p:cNvCxnSpPr>
            <a:cxnSpLocks/>
          </p:cNvCxnSpPr>
          <p:nvPr/>
        </p:nvCxnSpPr>
        <p:spPr>
          <a:xfrm flipH="1" flipV="1">
            <a:off x="4347201" y="2749027"/>
            <a:ext cx="1195476" cy="246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BA77CB6-EE6E-417B-AF4C-D842401BE7E5}"/>
              </a:ext>
            </a:extLst>
          </p:cNvPr>
          <p:cNvCxnSpPr>
            <a:cxnSpLocks/>
          </p:cNvCxnSpPr>
          <p:nvPr/>
        </p:nvCxnSpPr>
        <p:spPr>
          <a:xfrm>
            <a:off x="3798261" y="3793882"/>
            <a:ext cx="456827" cy="274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C3F040F-48F1-42D2-8594-998CB20E0AC3}"/>
              </a:ext>
            </a:extLst>
          </p:cNvPr>
          <p:cNvCxnSpPr>
            <a:cxnSpLocks/>
          </p:cNvCxnSpPr>
          <p:nvPr/>
        </p:nvCxnSpPr>
        <p:spPr>
          <a:xfrm flipH="1">
            <a:off x="4885357" y="3360514"/>
            <a:ext cx="720709" cy="354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3EAA4B3D-22EF-452D-95CB-4A94835397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4097441" y="3710500"/>
            <a:ext cx="362196" cy="427163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97760469-3600-4724-A421-D5DA2ADAC3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3707949" y="2813304"/>
            <a:ext cx="362196" cy="427163"/>
          </a:xfrm>
          <a:prstGeom prst="rect">
            <a:avLst/>
          </a:prstGeom>
        </p:spPr>
      </p:pic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BF430FC-EA4D-4542-A866-99741E152E79}"/>
              </a:ext>
            </a:extLst>
          </p:cNvPr>
          <p:cNvCxnSpPr>
            <a:cxnSpLocks/>
          </p:cNvCxnSpPr>
          <p:nvPr/>
        </p:nvCxnSpPr>
        <p:spPr>
          <a:xfrm flipH="1">
            <a:off x="654554" y="857245"/>
            <a:ext cx="700237" cy="84732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FB9F417-B084-4CCD-8EB5-3E61FF2D0D79}"/>
              </a:ext>
            </a:extLst>
          </p:cNvPr>
          <p:cNvCxnSpPr>
            <a:cxnSpLocks/>
          </p:cNvCxnSpPr>
          <p:nvPr/>
        </p:nvCxnSpPr>
        <p:spPr>
          <a:xfrm flipH="1">
            <a:off x="1547530" y="850854"/>
            <a:ext cx="705518" cy="85372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919A111-C863-4FD3-BB0A-FA5FC19FC28F}"/>
              </a:ext>
            </a:extLst>
          </p:cNvPr>
          <p:cNvCxnSpPr>
            <a:cxnSpLocks/>
          </p:cNvCxnSpPr>
          <p:nvPr/>
        </p:nvCxnSpPr>
        <p:spPr>
          <a:xfrm flipH="1">
            <a:off x="3338051" y="863220"/>
            <a:ext cx="695299" cy="841354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41189A2-AA7D-49E2-BAD4-DD9338513788}"/>
              </a:ext>
            </a:extLst>
          </p:cNvPr>
          <p:cNvCxnSpPr>
            <a:cxnSpLocks/>
          </p:cNvCxnSpPr>
          <p:nvPr/>
        </p:nvCxnSpPr>
        <p:spPr>
          <a:xfrm flipH="1">
            <a:off x="4283448" y="845357"/>
            <a:ext cx="688893" cy="859217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4237473-3070-499D-B07A-E83AF30B35EB}"/>
              </a:ext>
            </a:extLst>
          </p:cNvPr>
          <p:cNvCxnSpPr>
            <a:cxnSpLocks/>
          </p:cNvCxnSpPr>
          <p:nvPr/>
        </p:nvCxnSpPr>
        <p:spPr>
          <a:xfrm flipH="1">
            <a:off x="8712960" y="891830"/>
            <a:ext cx="1903" cy="25242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D2D3A22-125C-4FD3-A43A-4DD8ACBB1725}"/>
              </a:ext>
            </a:extLst>
          </p:cNvPr>
          <p:cNvCxnSpPr>
            <a:cxnSpLocks/>
          </p:cNvCxnSpPr>
          <p:nvPr/>
        </p:nvCxnSpPr>
        <p:spPr>
          <a:xfrm flipH="1">
            <a:off x="2456336" y="863220"/>
            <a:ext cx="695299" cy="841354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A7194FD4-D592-42F8-B8F2-329C53104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1414" y="709947"/>
            <a:ext cx="270820" cy="27082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2D8B6501-8A8F-4F64-B192-CD3004B97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229" y="1129308"/>
            <a:ext cx="270820" cy="27082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1848B7D4-2247-4582-A2DC-050AA4C0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028" y="1552892"/>
            <a:ext cx="270820" cy="27082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962C28D5-2BDF-4E48-9FB6-53A396806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0334" y="709947"/>
            <a:ext cx="270820" cy="27082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2CCB0FF1-886D-479F-A25F-F00D9B536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6149" y="1129308"/>
            <a:ext cx="270820" cy="27082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13355D71-0D1A-44E6-AE74-65D02AE47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948" y="1552892"/>
            <a:ext cx="270820" cy="27082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BA9E581C-485E-4A93-B3AD-4AF392A25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4186" y="709947"/>
            <a:ext cx="270820" cy="27082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07F05D0F-F998-4A07-8C79-06304D91C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0001" y="1129308"/>
            <a:ext cx="270820" cy="27082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BC9C30A7-1C10-4934-ACFF-5826D7134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3800" y="1552892"/>
            <a:ext cx="270820" cy="27082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BB42CD2D-DB1F-4281-AB04-00815A337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9893" y="709947"/>
            <a:ext cx="270820" cy="27082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B9DB67BA-3296-41CB-AEF9-8AEF59556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5708" y="1129308"/>
            <a:ext cx="270820" cy="27082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0E80AD2A-0262-4358-AC1C-0B23DBA0B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9507" y="1552892"/>
            <a:ext cx="270820" cy="27082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E71C0737-FE3B-4D1F-9DE6-40831E069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6931" y="709947"/>
            <a:ext cx="270820" cy="27082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DD9EF1A0-F61A-4574-9C3F-D0AEAFFCB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745" y="1129308"/>
            <a:ext cx="270820" cy="27082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5EA4A9A3-BEB1-4D76-8FEF-6A0D8CE43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6545" y="1552892"/>
            <a:ext cx="270820" cy="27082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ED854C73-0428-47D7-A319-7D388FD65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6382" y="2108955"/>
            <a:ext cx="654784" cy="654784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7BDDB80F-DF42-4CC7-A247-0363D278BF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4812" y="3560452"/>
            <a:ext cx="398483" cy="29886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8BAFD6D2-CFA2-4D11-AA72-5AB9C1153A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2277" y="2574981"/>
            <a:ext cx="398483" cy="298860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3B0F2DC5-F1AB-4FFE-991F-4C0853CB4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7964" y="3658975"/>
            <a:ext cx="398483" cy="298860"/>
          </a:xfrm>
          <a:prstGeom prst="rect">
            <a:avLst/>
          </a:prstGeom>
        </p:spPr>
      </p:pic>
      <p:sp>
        <p:nvSpPr>
          <p:cNvPr id="79" name="文本框 78">
            <a:extLst>
              <a:ext uri="{FF2B5EF4-FFF2-40B4-BE49-F238E27FC236}">
                <a16:creationId xmlns:a16="http://schemas.microsoft.com/office/drawing/2014/main" id="{1ED13C5B-9B49-42F5-87A5-0207C9FEEF9E}"/>
              </a:ext>
            </a:extLst>
          </p:cNvPr>
          <p:cNvSpPr txBox="1"/>
          <p:nvPr/>
        </p:nvSpPr>
        <p:spPr>
          <a:xfrm>
            <a:off x="1215612" y="3616115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AS1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4FD8428-7B75-413F-BBCB-801389A96503}"/>
              </a:ext>
            </a:extLst>
          </p:cNvPr>
          <p:cNvSpPr txBox="1"/>
          <p:nvPr/>
        </p:nvSpPr>
        <p:spPr>
          <a:xfrm>
            <a:off x="3616755" y="2535331"/>
            <a:ext cx="504959" cy="2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AS2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5869653-C938-48FA-9750-BA94DF99EDC2}"/>
              </a:ext>
            </a:extLst>
          </p:cNvPr>
          <p:cNvSpPr txBox="1"/>
          <p:nvPr/>
        </p:nvSpPr>
        <p:spPr>
          <a:xfrm>
            <a:off x="4044969" y="3445414"/>
            <a:ext cx="504959" cy="2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AS3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A5A3E3-B91A-4885-99D9-F695E3F0D43E}"/>
              </a:ext>
            </a:extLst>
          </p:cNvPr>
          <p:cNvSpPr txBox="1"/>
          <p:nvPr/>
        </p:nvSpPr>
        <p:spPr>
          <a:xfrm>
            <a:off x="886861" y="2052873"/>
            <a:ext cx="846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SG-PID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云形 92">
            <a:extLst>
              <a:ext uri="{FF2B5EF4-FFF2-40B4-BE49-F238E27FC236}">
                <a16:creationId xmlns:a16="http://schemas.microsoft.com/office/drawing/2014/main" id="{B3A2A9DF-7F74-4C78-A8C8-9D53A04038ED}"/>
              </a:ext>
            </a:extLst>
          </p:cNvPr>
          <p:cNvSpPr/>
          <p:nvPr/>
        </p:nvSpPr>
        <p:spPr>
          <a:xfrm>
            <a:off x="5335340" y="2798325"/>
            <a:ext cx="1469352" cy="795823"/>
          </a:xfrm>
          <a:prstGeom prst="cloud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D0A97E6-2A8E-4A28-9022-13170A9DB203}"/>
              </a:ext>
            </a:extLst>
          </p:cNvPr>
          <p:cNvCxnSpPr>
            <a:cxnSpLocks/>
          </p:cNvCxnSpPr>
          <p:nvPr/>
        </p:nvCxnSpPr>
        <p:spPr>
          <a:xfrm flipH="1">
            <a:off x="5532386" y="3049522"/>
            <a:ext cx="530396" cy="362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00AC00E-32A3-4034-BEB5-E2160D84D940}"/>
              </a:ext>
            </a:extLst>
          </p:cNvPr>
          <p:cNvCxnSpPr>
            <a:cxnSpLocks/>
          </p:cNvCxnSpPr>
          <p:nvPr/>
        </p:nvCxnSpPr>
        <p:spPr>
          <a:xfrm>
            <a:off x="6071622" y="3024608"/>
            <a:ext cx="45071" cy="538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941346E0-B333-4769-A761-82A4D3255AE0}"/>
              </a:ext>
            </a:extLst>
          </p:cNvPr>
          <p:cNvCxnSpPr>
            <a:cxnSpLocks/>
          </p:cNvCxnSpPr>
          <p:nvPr/>
        </p:nvCxnSpPr>
        <p:spPr>
          <a:xfrm flipH="1">
            <a:off x="6125200" y="2889298"/>
            <a:ext cx="391569" cy="131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7" name="图片 106">
            <a:extLst>
              <a:ext uri="{FF2B5EF4-FFF2-40B4-BE49-F238E27FC236}">
                <a16:creationId xmlns:a16="http://schemas.microsoft.com/office/drawing/2014/main" id="{8BB3344A-36D3-42A2-818C-4B4B536B82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22" y="3266669"/>
            <a:ext cx="553004" cy="458031"/>
          </a:xfrm>
          <a:prstGeom prst="rect">
            <a:avLst/>
          </a:prstGeom>
        </p:spPr>
      </p:pic>
      <p:sp>
        <p:nvSpPr>
          <p:cNvPr id="111" name="文本框 110">
            <a:extLst>
              <a:ext uri="{FF2B5EF4-FFF2-40B4-BE49-F238E27FC236}">
                <a16:creationId xmlns:a16="http://schemas.microsoft.com/office/drawing/2014/main" id="{258DF07F-71BC-4E12-AE77-CC67315FCE05}"/>
              </a:ext>
            </a:extLst>
          </p:cNvPr>
          <p:cNvSpPr txBox="1"/>
          <p:nvPr/>
        </p:nvSpPr>
        <p:spPr>
          <a:xfrm>
            <a:off x="6352139" y="2881389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AS4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0B8374E7-BC09-4ECA-81AD-1EF7AC91A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184" y="3204312"/>
            <a:ext cx="398483" cy="298860"/>
          </a:xfrm>
          <a:prstGeom prst="rect">
            <a:avLst/>
          </a:prstGeom>
        </p:spPr>
      </p:pic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489AA9DC-93FB-4B96-AAA8-2E327388015A}"/>
              </a:ext>
            </a:extLst>
          </p:cNvPr>
          <p:cNvCxnSpPr>
            <a:cxnSpLocks/>
          </p:cNvCxnSpPr>
          <p:nvPr/>
        </p:nvCxnSpPr>
        <p:spPr>
          <a:xfrm flipH="1">
            <a:off x="5191777" y="850854"/>
            <a:ext cx="705518" cy="85372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图片 122">
            <a:extLst>
              <a:ext uri="{FF2B5EF4-FFF2-40B4-BE49-F238E27FC236}">
                <a16:creationId xmlns:a16="http://schemas.microsoft.com/office/drawing/2014/main" id="{2A6E29A1-5C68-47CA-B1A0-900837C58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260" y="709947"/>
            <a:ext cx="270820" cy="270820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9EE26DFE-A91D-4D07-8081-C89439CD8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1074" y="1129308"/>
            <a:ext cx="270820" cy="270820"/>
          </a:xfrm>
          <a:prstGeom prst="rect">
            <a:avLst/>
          </a:prstGeom>
        </p:spPr>
      </p:pic>
      <p:pic>
        <p:nvPicPr>
          <p:cNvPr id="125" name="图片 124">
            <a:extLst>
              <a:ext uri="{FF2B5EF4-FFF2-40B4-BE49-F238E27FC236}">
                <a16:creationId xmlns:a16="http://schemas.microsoft.com/office/drawing/2014/main" id="{DF6B611E-56E2-41A3-8931-B0C529B65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874" y="1552892"/>
            <a:ext cx="270820" cy="270820"/>
          </a:xfrm>
          <a:prstGeom prst="rect">
            <a:avLst/>
          </a:prstGeom>
        </p:spPr>
      </p:pic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D2BB6BE5-BA94-4B2D-A7D1-49FD94CC540B}"/>
              </a:ext>
            </a:extLst>
          </p:cNvPr>
          <p:cNvCxnSpPr>
            <a:cxnSpLocks/>
          </p:cNvCxnSpPr>
          <p:nvPr/>
        </p:nvCxnSpPr>
        <p:spPr>
          <a:xfrm flipH="1">
            <a:off x="6118372" y="876563"/>
            <a:ext cx="682044" cy="825313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图片 126">
            <a:extLst>
              <a:ext uri="{FF2B5EF4-FFF2-40B4-BE49-F238E27FC236}">
                <a16:creationId xmlns:a16="http://schemas.microsoft.com/office/drawing/2014/main" id="{E352F2FF-42E1-4690-A3A2-17097A643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9626" y="709947"/>
            <a:ext cx="270820" cy="270820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55019B20-8C64-4D5E-8E0A-7C747CA22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5440" y="1129308"/>
            <a:ext cx="270820" cy="270820"/>
          </a:xfrm>
          <a:prstGeom prst="rect">
            <a:avLst/>
          </a:prstGeom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F1B00DF7-1352-4213-9B18-7A73AB92D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9240" y="1552892"/>
            <a:ext cx="270820" cy="270820"/>
          </a:xfrm>
          <a:prstGeom prst="rect">
            <a:avLst/>
          </a:prstGeom>
        </p:spPr>
      </p:pic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3E3BC136-33B0-48D6-973E-EA65B6C42DB9}"/>
              </a:ext>
            </a:extLst>
          </p:cNvPr>
          <p:cNvCxnSpPr>
            <a:cxnSpLocks/>
          </p:cNvCxnSpPr>
          <p:nvPr/>
        </p:nvCxnSpPr>
        <p:spPr>
          <a:xfrm flipH="1">
            <a:off x="7070084" y="885648"/>
            <a:ext cx="673638" cy="815141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图片 131">
            <a:extLst>
              <a:ext uri="{FF2B5EF4-FFF2-40B4-BE49-F238E27FC236}">
                <a16:creationId xmlns:a16="http://schemas.microsoft.com/office/drawing/2014/main" id="{F8B016C1-4BC7-468F-8BD6-082432F1B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440" y="709947"/>
            <a:ext cx="270820" cy="270820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607EA3F2-93D2-4F04-936A-81D157C17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6254" y="1129308"/>
            <a:ext cx="270820" cy="270820"/>
          </a:xfrm>
          <a:prstGeom prst="rect">
            <a:avLst/>
          </a:prstGeom>
        </p:spPr>
      </p:pic>
      <p:pic>
        <p:nvPicPr>
          <p:cNvPr id="134" name="图片 133">
            <a:extLst>
              <a:ext uri="{FF2B5EF4-FFF2-40B4-BE49-F238E27FC236}">
                <a16:creationId xmlns:a16="http://schemas.microsoft.com/office/drawing/2014/main" id="{F2CFF7FF-D9D5-4587-9E35-BD93DC0C6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0054" y="1552892"/>
            <a:ext cx="270820" cy="270820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C1066EC1-601E-42E8-8C3E-E3B557997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1968" y="709947"/>
            <a:ext cx="270820" cy="270820"/>
          </a:xfrm>
          <a:prstGeom prst="rect">
            <a:avLst/>
          </a:prstGeom>
        </p:spPr>
      </p:pic>
      <p:pic>
        <p:nvPicPr>
          <p:cNvPr id="142" name="图片 141">
            <a:extLst>
              <a:ext uri="{FF2B5EF4-FFF2-40B4-BE49-F238E27FC236}">
                <a16:creationId xmlns:a16="http://schemas.microsoft.com/office/drawing/2014/main" id="{BB25BF41-573D-49DF-949D-88AFB82CD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7782" y="1129308"/>
            <a:ext cx="270820" cy="270820"/>
          </a:xfrm>
          <a:prstGeom prst="rect">
            <a:avLst/>
          </a:prstGeom>
        </p:spPr>
      </p:pic>
      <p:pic>
        <p:nvPicPr>
          <p:cNvPr id="143" name="图片 142">
            <a:extLst>
              <a:ext uri="{FF2B5EF4-FFF2-40B4-BE49-F238E27FC236}">
                <a16:creationId xmlns:a16="http://schemas.microsoft.com/office/drawing/2014/main" id="{368727CF-1384-4264-97A7-7EEE18EBA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1582" y="1552892"/>
            <a:ext cx="270820" cy="270820"/>
          </a:xfrm>
          <a:prstGeom prst="rect">
            <a:avLst/>
          </a:prstGeom>
        </p:spPr>
      </p:pic>
      <p:sp>
        <p:nvSpPr>
          <p:cNvPr id="155" name="文本框 154">
            <a:extLst>
              <a:ext uri="{FF2B5EF4-FFF2-40B4-BE49-F238E27FC236}">
                <a16:creationId xmlns:a16="http://schemas.microsoft.com/office/drawing/2014/main" id="{C6363A23-CD45-438F-BBB2-4F8BBFAE769F}"/>
              </a:ext>
            </a:extLst>
          </p:cNvPr>
          <p:cNvSpPr txBox="1"/>
          <p:nvPr/>
        </p:nvSpPr>
        <p:spPr>
          <a:xfrm>
            <a:off x="2924079" y="1902316"/>
            <a:ext cx="907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SG-PID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26A8EA99-7C0E-4DA0-98D4-18C885BA9D6F}"/>
              </a:ext>
            </a:extLst>
          </p:cNvPr>
          <p:cNvSpPr txBox="1"/>
          <p:nvPr/>
        </p:nvSpPr>
        <p:spPr>
          <a:xfrm>
            <a:off x="5525941" y="1984544"/>
            <a:ext cx="886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SG-PID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AAA142F-14B2-449D-88FA-C4BC917548A6}"/>
              </a:ext>
            </a:extLst>
          </p:cNvPr>
          <p:cNvSpPr txBox="1"/>
          <p:nvPr/>
        </p:nvSpPr>
        <p:spPr>
          <a:xfrm>
            <a:off x="7069752" y="2016904"/>
            <a:ext cx="86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SG-PID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F9E3501C-22DB-4F5B-BED5-C382D7CA42F5}"/>
              </a:ext>
            </a:extLst>
          </p:cNvPr>
          <p:cNvGrpSpPr/>
          <p:nvPr/>
        </p:nvGrpSpPr>
        <p:grpSpPr>
          <a:xfrm>
            <a:off x="7740546" y="2777393"/>
            <a:ext cx="792431" cy="781197"/>
            <a:chOff x="1792307" y="4040148"/>
            <a:chExt cx="792431" cy="781197"/>
          </a:xfrm>
        </p:grpSpPr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FF628E60-B465-480D-8CF2-8D5BBE339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9289" y="4040148"/>
              <a:ext cx="465449" cy="465449"/>
            </a:xfrm>
            <a:prstGeom prst="rect">
              <a:avLst/>
            </a:prstGeom>
          </p:spPr>
        </p:pic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34F2F5E7-8DA8-4A33-9E70-75A04FFDD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2307" y="4205279"/>
              <a:ext cx="616066" cy="616066"/>
            </a:xfrm>
            <a:prstGeom prst="rect">
              <a:avLst/>
            </a:prstGeom>
          </p:spPr>
        </p:pic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B2C8E2CD-384F-44EE-9C10-452F3198E15B}"/>
              </a:ext>
            </a:extLst>
          </p:cNvPr>
          <p:cNvGrpSpPr/>
          <p:nvPr/>
        </p:nvGrpSpPr>
        <p:grpSpPr>
          <a:xfrm>
            <a:off x="201329" y="2991493"/>
            <a:ext cx="687171" cy="490758"/>
            <a:chOff x="1353233" y="3890060"/>
            <a:chExt cx="687171" cy="490758"/>
          </a:xfrm>
        </p:grpSpPr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E0479B45-9CB5-48E3-B816-F6AFC14B67F9}"/>
                </a:ext>
              </a:extLst>
            </p:cNvPr>
            <p:cNvSpPr/>
            <p:nvPr/>
          </p:nvSpPr>
          <p:spPr>
            <a:xfrm>
              <a:off x="1353233" y="4238066"/>
              <a:ext cx="661805" cy="142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92AF919F-84D7-4114-A70F-A25E3B675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192" y="4110160"/>
              <a:ext cx="239131" cy="239131"/>
            </a:xfrm>
            <a:prstGeom prst="rect">
              <a:avLst/>
            </a:prstGeom>
          </p:spPr>
        </p:pic>
        <p:pic>
          <p:nvPicPr>
            <p:cNvPr id="138" name="图片 137">
              <a:extLst>
                <a:ext uri="{FF2B5EF4-FFF2-40B4-BE49-F238E27FC236}">
                  <a16:creationId xmlns:a16="http://schemas.microsoft.com/office/drawing/2014/main" id="{0A23BF8D-83AE-43F6-95E2-DFAAF0703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74955" y="3890060"/>
              <a:ext cx="465449" cy="465449"/>
            </a:xfrm>
            <a:prstGeom prst="rect">
              <a:avLst/>
            </a:prstGeom>
          </p:spPr>
        </p:pic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A05E28F9-C3B6-401E-B5A7-34DD96CAA23F}"/>
              </a:ext>
            </a:extLst>
          </p:cNvPr>
          <p:cNvGrpSpPr/>
          <p:nvPr/>
        </p:nvGrpSpPr>
        <p:grpSpPr>
          <a:xfrm>
            <a:off x="6973092" y="3383391"/>
            <a:ext cx="855290" cy="514835"/>
            <a:chOff x="6983596" y="4884104"/>
            <a:chExt cx="855290" cy="514835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5CACFDA-DE17-4E44-B8E0-67A473E99A70}"/>
                </a:ext>
              </a:extLst>
            </p:cNvPr>
            <p:cNvSpPr/>
            <p:nvPr/>
          </p:nvSpPr>
          <p:spPr>
            <a:xfrm>
              <a:off x="6983596" y="5200457"/>
              <a:ext cx="855290" cy="1984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146" name="图片 145">
              <a:extLst>
                <a:ext uri="{FF2B5EF4-FFF2-40B4-BE49-F238E27FC236}">
                  <a16:creationId xmlns:a16="http://schemas.microsoft.com/office/drawing/2014/main" id="{A1F3458D-9579-477C-B95D-C52036BEB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569" y="5091135"/>
              <a:ext cx="239131" cy="239131"/>
            </a:xfrm>
            <a:prstGeom prst="rect">
              <a:avLst/>
            </a:prstGeom>
          </p:spPr>
        </p:pic>
        <p:pic>
          <p:nvPicPr>
            <p:cNvPr id="147" name="图片 146">
              <a:extLst>
                <a:ext uri="{FF2B5EF4-FFF2-40B4-BE49-F238E27FC236}">
                  <a16:creationId xmlns:a16="http://schemas.microsoft.com/office/drawing/2014/main" id="{682789A6-7615-47B5-B484-FCECD8FCD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320199" y="4884104"/>
              <a:ext cx="465449" cy="465449"/>
            </a:xfrm>
            <a:prstGeom prst="rect">
              <a:avLst/>
            </a:prstGeom>
          </p:spPr>
        </p:pic>
      </p:grp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4302A88-9266-4496-B75E-CA8F022B78A4}"/>
              </a:ext>
            </a:extLst>
          </p:cNvPr>
          <p:cNvSpPr txBox="1"/>
          <p:nvPr/>
        </p:nvSpPr>
        <p:spPr>
          <a:xfrm>
            <a:off x="137136" y="3421938"/>
            <a:ext cx="56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AS5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83ACB6A-017B-411D-B3E1-869FB4C949EB}"/>
              </a:ext>
            </a:extLst>
          </p:cNvPr>
          <p:cNvSpPr txBox="1"/>
          <p:nvPr/>
        </p:nvSpPr>
        <p:spPr>
          <a:xfrm>
            <a:off x="7621659" y="3606386"/>
            <a:ext cx="55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AS6</a:t>
            </a:r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19D9DF40-71E8-482D-95DF-41E627E45715}"/>
              </a:ext>
            </a:extLst>
          </p:cNvPr>
          <p:cNvCxnSpPr>
            <a:cxnSpLocks/>
          </p:cNvCxnSpPr>
          <p:nvPr/>
        </p:nvCxnSpPr>
        <p:spPr>
          <a:xfrm flipV="1">
            <a:off x="2059064" y="3623727"/>
            <a:ext cx="603336" cy="137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16EC6691-358A-4FF3-801F-DDD651C89D28}"/>
              </a:ext>
            </a:extLst>
          </p:cNvPr>
          <p:cNvCxnSpPr>
            <a:cxnSpLocks/>
          </p:cNvCxnSpPr>
          <p:nvPr/>
        </p:nvCxnSpPr>
        <p:spPr>
          <a:xfrm flipV="1">
            <a:off x="1968263" y="3201861"/>
            <a:ext cx="146210" cy="348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B2313E1F-F440-4267-824D-677D123A4D64}"/>
              </a:ext>
            </a:extLst>
          </p:cNvPr>
          <p:cNvCxnSpPr>
            <a:cxnSpLocks/>
          </p:cNvCxnSpPr>
          <p:nvPr/>
        </p:nvCxnSpPr>
        <p:spPr>
          <a:xfrm flipH="1" flipV="1">
            <a:off x="1351417" y="3456942"/>
            <a:ext cx="529057" cy="23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4" name="图片 113">
            <a:extLst>
              <a:ext uri="{FF2B5EF4-FFF2-40B4-BE49-F238E27FC236}">
                <a16:creationId xmlns:a16="http://schemas.microsoft.com/office/drawing/2014/main" id="{CF6B5A2A-2B11-47AC-B58D-21AB314A2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0090" y="3545418"/>
            <a:ext cx="398483" cy="29886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1EF6CE4D-1AEC-4C10-A9E9-A2F6E9C783FA}"/>
              </a:ext>
            </a:extLst>
          </p:cNvPr>
          <p:cNvSpPr txBox="1"/>
          <p:nvPr/>
        </p:nvSpPr>
        <p:spPr>
          <a:xfrm>
            <a:off x="6749136" y="3695925"/>
            <a:ext cx="560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00FF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SID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FAFA3A4D-2886-4E65-B46F-99D2D1B597C2}"/>
              </a:ext>
            </a:extLst>
          </p:cNvPr>
          <p:cNvSpPr txBox="1"/>
          <p:nvPr/>
        </p:nvSpPr>
        <p:spPr>
          <a:xfrm>
            <a:off x="6166635" y="3380589"/>
            <a:ext cx="588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zh-CN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A89AB6A-9D7E-43FE-9DC0-A0633209C554}"/>
              </a:ext>
            </a:extLst>
          </p:cNvPr>
          <p:cNvSpPr txBox="1"/>
          <p:nvPr/>
        </p:nvSpPr>
        <p:spPr>
          <a:xfrm>
            <a:off x="413958" y="991431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AS0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D25D0659-93BE-4563-8657-F08CEF9F2134}"/>
              </a:ext>
            </a:extLst>
          </p:cNvPr>
          <p:cNvSpPr txBox="1"/>
          <p:nvPr/>
        </p:nvSpPr>
        <p:spPr>
          <a:xfrm>
            <a:off x="2592010" y="2889704"/>
            <a:ext cx="55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2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3BF876A-B9E4-4160-B604-0939829DDAD9}"/>
              </a:ext>
            </a:extLst>
          </p:cNvPr>
          <p:cNvSpPr txBox="1"/>
          <p:nvPr/>
        </p:nvSpPr>
        <p:spPr>
          <a:xfrm>
            <a:off x="3007307" y="3519088"/>
            <a:ext cx="55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2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6369C011-39A2-403D-B482-64B5970BC639}"/>
              </a:ext>
            </a:extLst>
          </p:cNvPr>
          <p:cNvSpPr txBox="1"/>
          <p:nvPr/>
        </p:nvSpPr>
        <p:spPr>
          <a:xfrm>
            <a:off x="4571711" y="2829780"/>
            <a:ext cx="55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2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84F7D68C-2E00-4322-9D12-6F5B25669A35}"/>
              </a:ext>
            </a:extLst>
          </p:cNvPr>
          <p:cNvSpPr txBox="1"/>
          <p:nvPr/>
        </p:nvSpPr>
        <p:spPr>
          <a:xfrm>
            <a:off x="5050805" y="3536855"/>
            <a:ext cx="55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2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93E678BB-31D5-4546-A2C0-2910411BF6A7}"/>
              </a:ext>
            </a:extLst>
          </p:cNvPr>
          <p:cNvCxnSpPr>
            <a:cxnSpLocks/>
          </p:cNvCxnSpPr>
          <p:nvPr/>
        </p:nvCxnSpPr>
        <p:spPr>
          <a:xfrm flipV="1">
            <a:off x="1999946" y="3251655"/>
            <a:ext cx="505466" cy="4110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34ADEC1B-09B1-4FE0-AD59-A6BAE3A16720}"/>
              </a:ext>
            </a:extLst>
          </p:cNvPr>
          <p:cNvCxnSpPr>
            <a:cxnSpLocks/>
          </p:cNvCxnSpPr>
          <p:nvPr/>
        </p:nvCxnSpPr>
        <p:spPr>
          <a:xfrm flipV="1">
            <a:off x="2576682" y="3054457"/>
            <a:ext cx="767887" cy="169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F54D172E-865E-4D49-9DDE-BDA4D9424FED}"/>
              </a:ext>
            </a:extLst>
          </p:cNvPr>
          <p:cNvCxnSpPr>
            <a:cxnSpLocks/>
          </p:cNvCxnSpPr>
          <p:nvPr/>
        </p:nvCxnSpPr>
        <p:spPr>
          <a:xfrm flipH="1" flipV="1">
            <a:off x="5430565" y="2967475"/>
            <a:ext cx="638638" cy="53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AC2C5317-1C62-4243-8726-B0CFE8729A41}"/>
              </a:ext>
            </a:extLst>
          </p:cNvPr>
          <p:cNvCxnSpPr>
            <a:cxnSpLocks/>
          </p:cNvCxnSpPr>
          <p:nvPr/>
        </p:nvCxnSpPr>
        <p:spPr>
          <a:xfrm flipH="1" flipV="1">
            <a:off x="6136937" y="3026208"/>
            <a:ext cx="551880" cy="19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ACE7304E-AD6D-4F97-9520-EC3230A22316}"/>
              </a:ext>
            </a:extLst>
          </p:cNvPr>
          <p:cNvSpPr txBox="1"/>
          <p:nvPr/>
        </p:nvSpPr>
        <p:spPr>
          <a:xfrm>
            <a:off x="8137367" y="3272588"/>
            <a:ext cx="55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AS7</a:t>
            </a:r>
          </a:p>
        </p:txBody>
      </p:sp>
      <p:pic>
        <p:nvPicPr>
          <p:cNvPr id="144" name="图片 143">
            <a:extLst>
              <a:ext uri="{FF2B5EF4-FFF2-40B4-BE49-F238E27FC236}">
                <a16:creationId xmlns:a16="http://schemas.microsoft.com/office/drawing/2014/main" id="{83ACF2EE-9CF2-4996-90C5-D1B8524D9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6692" y="3096890"/>
            <a:ext cx="398483" cy="29886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7BF3D92-DF54-44E3-958B-2D9D59096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951" y="2865056"/>
            <a:ext cx="398483" cy="29886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1C7B141-A1E7-4BBD-94C6-0A5E1D1AA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782" y="2833300"/>
            <a:ext cx="398483" cy="298860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2EB2B33D-2194-4FF2-913E-85A5702E0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5744" y="3108007"/>
            <a:ext cx="398483" cy="298860"/>
          </a:xfrm>
          <a:prstGeom prst="rect">
            <a:avLst/>
          </a:prstGeom>
        </p:spPr>
      </p:pic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720FCA9A-B632-4788-9581-44681EB8BCAE}"/>
              </a:ext>
            </a:extLst>
          </p:cNvPr>
          <p:cNvGrpSpPr/>
          <p:nvPr/>
        </p:nvGrpSpPr>
        <p:grpSpPr>
          <a:xfrm rot="20592018" flipH="1">
            <a:off x="1594951" y="1808652"/>
            <a:ext cx="120952" cy="853906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181" name="闪电形 180">
              <a:extLst>
                <a:ext uri="{FF2B5EF4-FFF2-40B4-BE49-F238E27FC236}">
                  <a16:creationId xmlns:a16="http://schemas.microsoft.com/office/drawing/2014/main" id="{E5F0C595-8F70-4D25-B733-6C0475DEFAE0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2" name="闪电形 181">
              <a:extLst>
                <a:ext uri="{FF2B5EF4-FFF2-40B4-BE49-F238E27FC236}">
                  <a16:creationId xmlns:a16="http://schemas.microsoft.com/office/drawing/2014/main" id="{55E546E6-0FFF-4AF0-9D66-E02983D972B3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BC951961-1B85-4C3D-A4EA-DB2EA96A5B89}"/>
              </a:ext>
            </a:extLst>
          </p:cNvPr>
          <p:cNvGrpSpPr/>
          <p:nvPr/>
        </p:nvGrpSpPr>
        <p:grpSpPr>
          <a:xfrm rot="21094246" flipH="1">
            <a:off x="3613863" y="1354507"/>
            <a:ext cx="115906" cy="801122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184" name="闪电形 183">
              <a:extLst>
                <a:ext uri="{FF2B5EF4-FFF2-40B4-BE49-F238E27FC236}">
                  <a16:creationId xmlns:a16="http://schemas.microsoft.com/office/drawing/2014/main" id="{5AF05932-39AA-491C-929A-A44297C66E86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5" name="闪电形 184">
              <a:extLst>
                <a:ext uri="{FF2B5EF4-FFF2-40B4-BE49-F238E27FC236}">
                  <a16:creationId xmlns:a16="http://schemas.microsoft.com/office/drawing/2014/main" id="{E09ABA29-36B9-443D-AFD0-4443B216436F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3BFC60ED-7BDF-4632-B39D-3D5BA4C71CEA}"/>
              </a:ext>
            </a:extLst>
          </p:cNvPr>
          <p:cNvGrpSpPr/>
          <p:nvPr/>
        </p:nvGrpSpPr>
        <p:grpSpPr>
          <a:xfrm rot="255019" flipH="1">
            <a:off x="6267525" y="1383183"/>
            <a:ext cx="117368" cy="1044374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191" name="闪电形 190">
              <a:extLst>
                <a:ext uri="{FF2B5EF4-FFF2-40B4-BE49-F238E27FC236}">
                  <a16:creationId xmlns:a16="http://schemas.microsoft.com/office/drawing/2014/main" id="{D935FD86-2AFD-40F0-A35A-B30302E9405A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2" name="闪电形 191">
              <a:extLst>
                <a:ext uri="{FF2B5EF4-FFF2-40B4-BE49-F238E27FC236}">
                  <a16:creationId xmlns:a16="http://schemas.microsoft.com/office/drawing/2014/main" id="{D583AAC5-9326-43C9-A713-26B63EE85279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7DC1A8B1-4836-43F2-8E50-13A352ADEAC5}"/>
              </a:ext>
            </a:extLst>
          </p:cNvPr>
          <p:cNvGrpSpPr/>
          <p:nvPr/>
        </p:nvGrpSpPr>
        <p:grpSpPr>
          <a:xfrm rot="20665847" flipH="1">
            <a:off x="7133253" y="1807177"/>
            <a:ext cx="171556" cy="1628681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194" name="闪电形 193">
              <a:extLst>
                <a:ext uri="{FF2B5EF4-FFF2-40B4-BE49-F238E27FC236}">
                  <a16:creationId xmlns:a16="http://schemas.microsoft.com/office/drawing/2014/main" id="{32598B57-DFCA-4067-BCB3-49EB0D950582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5" name="闪电形 194">
              <a:extLst>
                <a:ext uri="{FF2B5EF4-FFF2-40B4-BE49-F238E27FC236}">
                  <a16:creationId xmlns:a16="http://schemas.microsoft.com/office/drawing/2014/main" id="{B517F95F-BFBC-490C-8C0B-3FB68C93A361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148" name="图片 147">
            <a:extLst>
              <a:ext uri="{FF2B5EF4-FFF2-40B4-BE49-F238E27FC236}">
                <a16:creationId xmlns:a16="http://schemas.microsoft.com/office/drawing/2014/main" id="{4A8E2751-7C9C-409A-9B8B-73CADCFD7D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1781648" y="3510353"/>
            <a:ext cx="362196" cy="427163"/>
          </a:xfrm>
          <a:prstGeom prst="rect">
            <a:avLst/>
          </a:prstGeom>
        </p:spPr>
      </p:pic>
      <p:pic>
        <p:nvPicPr>
          <p:cNvPr id="196" name="图片 195">
            <a:extLst>
              <a:ext uri="{FF2B5EF4-FFF2-40B4-BE49-F238E27FC236}">
                <a16:creationId xmlns:a16="http://schemas.microsoft.com/office/drawing/2014/main" id="{9C77E6BD-2BFD-491B-9665-2B5322605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109743" y="2287252"/>
            <a:ext cx="654784" cy="654784"/>
          </a:xfrm>
          <a:prstGeom prst="rect">
            <a:avLst/>
          </a:prstGeom>
        </p:spPr>
      </p:pic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66ED2029-BB45-4E99-B7EF-56E5E648B234}"/>
              </a:ext>
            </a:extLst>
          </p:cNvPr>
          <p:cNvGrpSpPr/>
          <p:nvPr/>
        </p:nvGrpSpPr>
        <p:grpSpPr>
          <a:xfrm rot="275785" flipH="1">
            <a:off x="8363668" y="978047"/>
            <a:ext cx="156258" cy="1946539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199" name="闪电形 198">
              <a:extLst>
                <a:ext uri="{FF2B5EF4-FFF2-40B4-BE49-F238E27FC236}">
                  <a16:creationId xmlns:a16="http://schemas.microsoft.com/office/drawing/2014/main" id="{CDFB19D8-D53F-488C-934B-FD4A64A89055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0" name="闪电形 199">
              <a:extLst>
                <a:ext uri="{FF2B5EF4-FFF2-40B4-BE49-F238E27FC236}">
                  <a16:creationId xmlns:a16="http://schemas.microsoft.com/office/drawing/2014/main" id="{22862E67-3433-4195-8DE7-1BC9C2B91E49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01" name="文本框 200">
            <a:extLst>
              <a:ext uri="{FF2B5EF4-FFF2-40B4-BE49-F238E27FC236}">
                <a16:creationId xmlns:a16="http://schemas.microsoft.com/office/drawing/2014/main" id="{EB01A6AF-71E7-4E2F-B4AA-519F6EB078B9}"/>
              </a:ext>
            </a:extLst>
          </p:cNvPr>
          <p:cNvSpPr txBox="1"/>
          <p:nvPr/>
        </p:nvSpPr>
        <p:spPr>
          <a:xfrm>
            <a:off x="8394565" y="1743491"/>
            <a:ext cx="86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SG-PID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0F4F1F68-2EA5-4C56-8D89-98F5CB191CDE}"/>
              </a:ext>
            </a:extLst>
          </p:cNvPr>
          <p:cNvGrpSpPr/>
          <p:nvPr/>
        </p:nvGrpSpPr>
        <p:grpSpPr>
          <a:xfrm rot="197680">
            <a:off x="7662371" y="1438161"/>
            <a:ext cx="1029110" cy="1530159"/>
            <a:chOff x="7667333" y="2560542"/>
            <a:chExt cx="1029110" cy="1752515"/>
          </a:xfrm>
        </p:grpSpPr>
        <p:sp>
          <p:nvSpPr>
            <p:cNvPr id="203" name="弦形 202">
              <a:extLst>
                <a:ext uri="{FF2B5EF4-FFF2-40B4-BE49-F238E27FC236}">
                  <a16:creationId xmlns:a16="http://schemas.microsoft.com/office/drawing/2014/main" id="{646DBF21-DAA7-4A59-894F-16F0F05867CC}"/>
                </a:ext>
              </a:extLst>
            </p:cNvPr>
            <p:cNvSpPr/>
            <p:nvPr/>
          </p:nvSpPr>
          <p:spPr>
            <a:xfrm>
              <a:off x="7667813" y="3955456"/>
              <a:ext cx="1028630" cy="349916"/>
            </a:xfrm>
            <a:prstGeom prst="chord">
              <a:avLst>
                <a:gd name="adj1" fmla="val 21584894"/>
                <a:gd name="adj2" fmla="val 10824154"/>
              </a:avLst>
            </a:prstGeom>
            <a:solidFill>
              <a:schemeClr val="accent4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2F26BB29-B094-4571-BF3F-FF302C0300B9}"/>
                </a:ext>
              </a:extLst>
            </p:cNvPr>
            <p:cNvSpPr/>
            <p:nvPr/>
          </p:nvSpPr>
          <p:spPr>
            <a:xfrm>
              <a:off x="7667333" y="3963141"/>
              <a:ext cx="1028630" cy="349916"/>
            </a:xfrm>
            <a:prstGeom prst="ellipse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等腰三角形 201">
              <a:extLst>
                <a:ext uri="{FF2B5EF4-FFF2-40B4-BE49-F238E27FC236}">
                  <a16:creationId xmlns:a16="http://schemas.microsoft.com/office/drawing/2014/main" id="{94F0B0CA-F896-4286-864F-17E848909859}"/>
                </a:ext>
              </a:extLst>
            </p:cNvPr>
            <p:cNvSpPr/>
            <p:nvPr/>
          </p:nvSpPr>
          <p:spPr>
            <a:xfrm>
              <a:off x="7667813" y="2560542"/>
              <a:ext cx="1028630" cy="1567669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6" name="文本框 205">
            <a:extLst>
              <a:ext uri="{FF2B5EF4-FFF2-40B4-BE49-F238E27FC236}">
                <a16:creationId xmlns:a16="http://schemas.microsoft.com/office/drawing/2014/main" id="{10EEE7B4-5274-446B-BA2E-F9046491AC46}"/>
              </a:ext>
            </a:extLst>
          </p:cNvPr>
          <p:cNvSpPr txBox="1"/>
          <p:nvPr/>
        </p:nvSpPr>
        <p:spPr>
          <a:xfrm>
            <a:off x="7687940" y="1237365"/>
            <a:ext cx="560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00FF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SID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pic>
        <p:nvPicPr>
          <p:cNvPr id="162" name="图片 161">
            <a:extLst>
              <a:ext uri="{FF2B5EF4-FFF2-40B4-BE49-F238E27FC236}">
                <a16:creationId xmlns:a16="http://schemas.microsoft.com/office/drawing/2014/main" id="{5D0F259E-B081-4454-903B-E470BD0D1B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5859481" y="2703340"/>
            <a:ext cx="399031" cy="470605"/>
          </a:xfrm>
          <a:prstGeom prst="rect">
            <a:avLst/>
          </a:prstGeom>
        </p:spPr>
      </p:pic>
      <p:sp>
        <p:nvSpPr>
          <p:cNvPr id="154" name="文本框 153">
            <a:extLst>
              <a:ext uri="{FF2B5EF4-FFF2-40B4-BE49-F238E27FC236}">
                <a16:creationId xmlns:a16="http://schemas.microsoft.com/office/drawing/2014/main" id="{51321661-0893-42C7-8D57-A73E2401865D}"/>
              </a:ext>
            </a:extLst>
          </p:cNvPr>
          <p:cNvSpPr txBox="1"/>
          <p:nvPr/>
        </p:nvSpPr>
        <p:spPr>
          <a:xfrm>
            <a:off x="2548193" y="3250858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</a:t>
            </a:r>
            <a:r>
              <a:rPr lang="en-US" altLang="zh-CN" sz="1200" b="1" baseline="-25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1,1</a:t>
            </a:r>
            <a:endParaRPr lang="zh-CN" altLang="en-US" sz="1200" b="1" baseline="-25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CE3F810C-64B4-44CD-A65E-775B62E68734}"/>
              </a:ext>
            </a:extLst>
          </p:cNvPr>
          <p:cNvSpPr txBox="1"/>
          <p:nvPr/>
        </p:nvSpPr>
        <p:spPr>
          <a:xfrm>
            <a:off x="2549016" y="3732432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</a:t>
            </a:r>
            <a:r>
              <a:rPr lang="en-US" altLang="zh-CN" sz="1200" b="1" baseline="-25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1,2</a:t>
            </a:r>
            <a:endParaRPr lang="zh-CN" altLang="en-US" sz="1200" b="1" baseline="-25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F0915243-CBF6-43F8-A7E1-9BB4C6E76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586902" y="2602562"/>
            <a:ext cx="654784" cy="654784"/>
          </a:xfrm>
          <a:prstGeom prst="rect">
            <a:avLst/>
          </a:prstGeom>
        </p:spPr>
      </p:pic>
      <p:sp>
        <p:nvSpPr>
          <p:cNvPr id="163" name="文本框 162">
            <a:extLst>
              <a:ext uri="{FF2B5EF4-FFF2-40B4-BE49-F238E27FC236}">
                <a16:creationId xmlns:a16="http://schemas.microsoft.com/office/drawing/2014/main" id="{E98EF8B4-D1A0-450F-BEA7-57FB61CAACF5}"/>
              </a:ext>
            </a:extLst>
          </p:cNvPr>
          <p:cNvSpPr txBox="1"/>
          <p:nvPr/>
        </p:nvSpPr>
        <p:spPr>
          <a:xfrm>
            <a:off x="2027145" y="2821336"/>
            <a:ext cx="476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GS</a:t>
            </a:r>
            <a:r>
              <a:rPr lang="en-US" altLang="zh-CN" sz="1200" b="1" baseline="-25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200" b="1" baseline="-25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903A5E20-82AF-4FB1-8417-A0C8B70536AA}"/>
              </a:ext>
            </a:extLst>
          </p:cNvPr>
          <p:cNvSpPr txBox="1"/>
          <p:nvPr/>
        </p:nvSpPr>
        <p:spPr>
          <a:xfrm>
            <a:off x="7718654" y="1073340"/>
            <a:ext cx="48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00FF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Sat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41851-F2BA-46A7-9AF6-E422D003142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27" y="3205444"/>
            <a:ext cx="414230" cy="41423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7BC2C4-F49C-4B11-B533-375343C3E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80423"/>
              </p:ext>
            </p:extLst>
          </p:nvPr>
        </p:nvGraphicFramePr>
        <p:xfrm>
          <a:off x="147872" y="4281580"/>
          <a:ext cx="3585928" cy="22320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46488">
                  <a:extLst>
                    <a:ext uri="{9D8B030D-6E8A-4147-A177-3AD203B41FA5}">
                      <a16:colId xmlns:a16="http://schemas.microsoft.com/office/drawing/2014/main" val="1472158323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72082145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397241875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6326540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SID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Inter-Domain Route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Egress Node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80436"/>
                  </a:ext>
                </a:extLst>
              </a:tr>
              <a:tr h="180000">
                <a:tc rowSpan="5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sz="10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PID</a:t>
                      </a:r>
                      <a:r>
                        <a:rPr lang="en-US" sz="100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0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PID</a:t>
                      </a:r>
                      <a:r>
                        <a:rPr lang="en-US" sz="100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1,1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44833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sz="10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PID</a:t>
                      </a:r>
                      <a:r>
                        <a:rPr lang="en-US" sz="100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0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PID</a:t>
                      </a:r>
                      <a:r>
                        <a:rPr lang="en-US" sz="100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1,2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606069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{SG-PID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SG-PID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0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PID</a:t>
                      </a:r>
                      <a:r>
                        <a:rPr lang="en-US" sz="100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GS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469530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sz="10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PID</a:t>
                      </a:r>
                      <a:r>
                        <a:rPr lang="en-US" sz="100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SG-PID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SG-PID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1,1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8443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{SG-PID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SG-PID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GS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5520"/>
                  </a:ext>
                </a:extLst>
              </a:tr>
              <a:tr h="180000">
                <a:tc row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{SG-PID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SG-PID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GS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18601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sz="10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PID</a:t>
                      </a:r>
                      <a:r>
                        <a:rPr lang="en-US" sz="100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SG-PID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SG-PID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1,1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920238"/>
                  </a:ext>
                </a:extLst>
              </a:tr>
              <a:tr h="180000">
                <a:tc rowSpan="4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{SG-PID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}</a:t>
                      </a:r>
                      <a:endParaRPr lang="zh-CN" sz="1050" b="1" kern="100" baseline="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GS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1050" b="1" kern="100" baseline="-250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550386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</a:t>
                      </a:r>
                      <a:r>
                        <a:rPr lang="en-US" altLang="zh-CN" sz="105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PID</a:t>
                      </a:r>
                      <a:r>
                        <a:rPr lang="en-US" altLang="zh-CN" sz="105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, SG-PID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}</a:t>
                      </a:r>
                      <a:endParaRPr lang="zh-CN" sz="1050" b="1" kern="100" baseline="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1,1</a:t>
                      </a:r>
                      <a:endParaRPr lang="zh-CN" sz="1050" b="1" kern="100" baseline="-250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999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</a:t>
                      </a:r>
                      <a:r>
                        <a:rPr lang="en-US" altLang="zh-CN" sz="105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PID</a:t>
                      </a:r>
                      <a:r>
                        <a:rPr lang="en-US" altLang="zh-CN" sz="105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zh-CN" sz="105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PID</a:t>
                      </a:r>
                      <a:r>
                        <a:rPr lang="en-US" altLang="zh-CN" sz="105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, SG-PID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}</a:t>
                      </a:r>
                      <a:endParaRPr lang="zh-CN" sz="1050" b="1" kern="100" baseline="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1,1</a:t>
                      </a:r>
                      <a:endParaRPr lang="zh-CN" altLang="zh-CN" sz="1050" b="1" kern="100" baseline="-250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73762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</a:t>
                      </a:r>
                      <a:r>
                        <a:rPr lang="en-US" altLang="zh-CN" sz="105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PID</a:t>
                      </a:r>
                      <a:r>
                        <a:rPr lang="en-US" altLang="zh-CN" sz="105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zh-CN" sz="105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PID</a:t>
                      </a:r>
                      <a:r>
                        <a:rPr lang="en-US" altLang="zh-CN" sz="105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, SG-PID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}</a:t>
                      </a:r>
                      <a:endParaRPr lang="zh-CN" sz="1050" b="1" kern="100" baseline="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1,2</a:t>
                      </a:r>
                      <a:endParaRPr lang="zh-CN" altLang="zh-CN" sz="1050" b="1" kern="100" baseline="-250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052401"/>
                  </a:ext>
                </a:extLst>
              </a:tr>
            </a:tbl>
          </a:graphicData>
        </a:graphic>
      </p:graphicFrame>
      <p:sp>
        <p:nvSpPr>
          <p:cNvPr id="186" name="文本框 185">
            <a:extLst>
              <a:ext uri="{FF2B5EF4-FFF2-40B4-BE49-F238E27FC236}">
                <a16:creationId xmlns:a16="http://schemas.microsoft.com/office/drawing/2014/main" id="{C6974A72-95BC-4136-A8C0-5481108466DD}"/>
              </a:ext>
            </a:extLst>
          </p:cNvPr>
          <p:cNvSpPr txBox="1"/>
          <p:nvPr/>
        </p:nvSpPr>
        <p:spPr>
          <a:xfrm>
            <a:off x="96004" y="4023690"/>
            <a:ext cx="29880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 Registration Table of AS</a:t>
            </a:r>
            <a:r>
              <a:rPr lang="en-US" altLang="zh-CN" sz="13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996689E9-20C9-46EE-A8E3-0BDE3192D146}"/>
              </a:ext>
            </a:extLst>
          </p:cNvPr>
          <p:cNvSpPr txBox="1"/>
          <p:nvPr/>
        </p:nvSpPr>
        <p:spPr>
          <a:xfrm>
            <a:off x="5835781" y="3674198"/>
            <a:ext cx="516752" cy="27699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zh-CN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9600D6B9-4C52-48A6-82EC-3DED683455C1}"/>
              </a:ext>
            </a:extLst>
          </p:cNvPr>
          <p:cNvSpPr/>
          <p:nvPr/>
        </p:nvSpPr>
        <p:spPr>
          <a:xfrm>
            <a:off x="7267" y="0"/>
            <a:ext cx="9144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Inter-Domain Service Announcement</a:t>
            </a:r>
            <a:endParaRPr lang="zh-CN" altLang="en-US" sz="2800" dirty="0">
              <a:solidFill>
                <a:srgbClr val="A3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9C0DE54F-EC87-41D1-8DB9-33B3BBACCB34}"/>
              </a:ext>
            </a:extLst>
          </p:cNvPr>
          <p:cNvSpPr txBox="1"/>
          <p:nvPr/>
        </p:nvSpPr>
        <p:spPr>
          <a:xfrm>
            <a:off x="4259870" y="4931911"/>
            <a:ext cx="489349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 improves inter-domain route diversity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ASes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select the inter-domain route adaptively, aiming to reduce latency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AFC45A16-DE4D-40C9-811B-5A4D7B59212E}"/>
              </a:ext>
            </a:extLst>
          </p:cNvPr>
          <p:cNvSpPr txBox="1"/>
          <p:nvPr/>
        </p:nvSpPr>
        <p:spPr>
          <a:xfrm>
            <a:off x="6760836" y="3305820"/>
            <a:ext cx="77115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Untrusted</a:t>
            </a:r>
            <a:endParaRPr lang="zh-CN" altLang="en-US" sz="9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D15EA461-7561-48DB-B6BC-D721A6453CEA}"/>
              </a:ext>
            </a:extLst>
          </p:cNvPr>
          <p:cNvSpPr txBox="1"/>
          <p:nvPr/>
        </p:nvSpPr>
        <p:spPr>
          <a:xfrm>
            <a:off x="5819154" y="3664912"/>
            <a:ext cx="516752" cy="27699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zh-CN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58B07B8C-17A9-4DA2-B9B5-0BCC56294A20}"/>
              </a:ext>
            </a:extLst>
          </p:cNvPr>
          <p:cNvSpPr txBox="1"/>
          <p:nvPr/>
        </p:nvSpPr>
        <p:spPr>
          <a:xfrm>
            <a:off x="5832591" y="3662770"/>
            <a:ext cx="516752" cy="27699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zh-CN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E413E51F-FD71-4339-A215-5CBC8759BDAE}"/>
              </a:ext>
            </a:extLst>
          </p:cNvPr>
          <p:cNvSpPr txBox="1"/>
          <p:nvPr/>
        </p:nvSpPr>
        <p:spPr>
          <a:xfrm>
            <a:off x="5851512" y="3667054"/>
            <a:ext cx="516752" cy="27699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zh-CN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1E347DCB-6758-4361-83C2-D2E43B205A29}"/>
              </a:ext>
            </a:extLst>
          </p:cNvPr>
          <p:cNvSpPr txBox="1"/>
          <p:nvPr/>
        </p:nvSpPr>
        <p:spPr>
          <a:xfrm>
            <a:off x="5844495" y="3672670"/>
            <a:ext cx="516752" cy="27699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zh-CN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AD7889B2-4284-4F74-ADB1-A91B4C4F9D16}"/>
              </a:ext>
            </a:extLst>
          </p:cNvPr>
          <p:cNvGrpSpPr/>
          <p:nvPr/>
        </p:nvGrpSpPr>
        <p:grpSpPr>
          <a:xfrm rot="21309716">
            <a:off x="646311" y="1813908"/>
            <a:ext cx="128822" cy="1231917"/>
            <a:chOff x="3615632" y="1353841"/>
            <a:chExt cx="97834" cy="802454"/>
          </a:xfrm>
        </p:grpSpPr>
        <p:sp>
          <p:nvSpPr>
            <p:cNvPr id="213" name="闪电形 212">
              <a:extLst>
                <a:ext uri="{FF2B5EF4-FFF2-40B4-BE49-F238E27FC236}">
                  <a16:creationId xmlns:a16="http://schemas.microsoft.com/office/drawing/2014/main" id="{FF2EDB59-960A-43BF-B593-E8607849F8DF}"/>
                </a:ext>
              </a:extLst>
            </p:cNvPr>
            <p:cNvSpPr/>
            <p:nvPr/>
          </p:nvSpPr>
          <p:spPr>
            <a:xfrm rot="21094246" flipH="1">
              <a:off x="3632400" y="1704674"/>
              <a:ext cx="81066" cy="45162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4" name="闪电形 213">
              <a:extLst>
                <a:ext uri="{FF2B5EF4-FFF2-40B4-BE49-F238E27FC236}">
                  <a16:creationId xmlns:a16="http://schemas.microsoft.com/office/drawing/2014/main" id="{7A340C5B-C26B-4E1C-9E4E-BF93C5681DC7}"/>
                </a:ext>
              </a:extLst>
            </p:cNvPr>
            <p:cNvSpPr/>
            <p:nvPr/>
          </p:nvSpPr>
          <p:spPr>
            <a:xfrm rot="10294246" flipH="1">
              <a:off x="3615632" y="1353841"/>
              <a:ext cx="81066" cy="45162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15" name="文本框 214">
            <a:extLst>
              <a:ext uri="{FF2B5EF4-FFF2-40B4-BE49-F238E27FC236}">
                <a16:creationId xmlns:a16="http://schemas.microsoft.com/office/drawing/2014/main" id="{0BA87DD6-E87E-49EA-9B44-E30CDA984D23}"/>
              </a:ext>
            </a:extLst>
          </p:cNvPr>
          <p:cNvSpPr txBox="1"/>
          <p:nvPr/>
        </p:nvSpPr>
        <p:spPr>
          <a:xfrm>
            <a:off x="0" y="2541348"/>
            <a:ext cx="846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SG-PID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69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277 -0.01991 L -0.00902 -0.11922 L -0.0684 -0.11922 L -0.18958 -0.15463 L -0.2401 -0.10741 L -0.30069 -0.11783 L -0.38507 -0.08287 L -0.46336 0.0044 L -0.46336 0.00532 L -0.46336 0.00555 " pathEditMode="relative" rAng="0" ptsTypes="AAAAAAAAAA">
                                      <p:cBhvr>
                                        <p:cTn id="8" dur="5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38" y="-546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17 -0.02176 L -0.00295 -0.11782 L -0.05486 -0.06713 L -0.13889 -0.01551 L -0.19757 0.03079 L -0.25434 -0.00139 L -0.3776 -0.02454 L -0.45955 0.00301 " pathEditMode="relative" rAng="0" ptsTypes="AAAAAAAA">
                                      <p:cBhvr>
                                        <p:cTn id="12" dur="5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69" y="-217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191 -0.01945 L -0.00417 -0.11736 L 0.0493 -0.14098 L 0.02135 -0.20162 L 0.03593 -0.36019 L -0.26858 -0.36297 L -0.27743 -0.17523 L -0.2441 -0.10996 L -0.30417 -0.11736 L -0.39306 -0.08473 L -0.45851 0.00277 " pathEditMode="relative" rAng="0" ptsTypes="AAAAAAAAAAA">
                                      <p:cBhvr>
                                        <p:cTn id="16" dur="5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78" y="-1606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208 -0.02245 L -0.00434 -0.11435 L 0.04583 -0.14236 L 0.01684 -0.21944 L 0.03021 -0.36759 L -0.47309 -0.36759 L -0.50087 -0.31574 L -0.45434 -0.10393 L -0.46094 -0.00301 " pathEditMode="relative" rAng="0" ptsTypes="AAAAAAAAA">
                                      <p:cBhvr>
                                        <p:cTn id="20" dur="5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52" y="-1629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104 -0.01783 L -0.00243 -0.12153 L -0.07118 -0.12292 L -0.18785 -0.16297 L -0.23906 -0.10811 L -0.29132 -0.16737 L -0.26562 -0.23264 L -0.26562 -0.37176 L -0.46458 -0.36459 L -0.4967 -0.30533 L -0.46128 -0.11112 L -0.45677 0.003 " pathEditMode="relative" rAng="0" ptsTypes="AAAAAAAAAAAA">
                                      <p:cBhvr>
                                        <p:cTn id="24" dur="5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96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3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3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 animBg="1"/>
      <p:bldP spid="187" grpId="1" animBg="1"/>
      <p:bldP spid="187" grpId="2" animBg="1"/>
      <p:bldP spid="207" grpId="0"/>
      <p:bldP spid="208" grpId="0" animBg="1"/>
      <p:bldP spid="208" grpId="1" animBg="1"/>
      <p:bldP spid="208" grpId="2" animBg="1"/>
      <p:bldP spid="209" grpId="0" animBg="1"/>
      <p:bldP spid="209" grpId="1" animBg="1"/>
      <p:bldP spid="209" grpId="2" animBg="1"/>
      <p:bldP spid="210" grpId="0" animBg="1"/>
      <p:bldP spid="210" grpId="1" animBg="1"/>
      <p:bldP spid="210" grpId="2" animBg="1"/>
      <p:bldP spid="211" grpId="0" animBg="1"/>
      <p:bldP spid="211" grpId="1" animBg="1"/>
      <p:bldP spid="211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>
            <a:extLst>
              <a:ext uri="{FF2B5EF4-FFF2-40B4-BE49-F238E27FC236}">
                <a16:creationId xmlns:a16="http://schemas.microsoft.com/office/drawing/2014/main" id="{705C1C13-5CE4-4321-BCD4-34179DF2DB27}"/>
              </a:ext>
            </a:extLst>
          </p:cNvPr>
          <p:cNvSpPr/>
          <p:nvPr/>
        </p:nvSpPr>
        <p:spPr>
          <a:xfrm>
            <a:off x="360204" y="754367"/>
            <a:ext cx="8557392" cy="1126067"/>
          </a:xfrm>
          <a:prstGeom prst="parallelogram">
            <a:avLst>
              <a:gd name="adj" fmla="val 68921"/>
            </a:avLst>
          </a:prstGeom>
          <a:solidFill>
            <a:srgbClr val="0070C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245A0D7-5F83-4FBF-B485-C50111F2951C}"/>
              </a:ext>
            </a:extLst>
          </p:cNvPr>
          <p:cNvCxnSpPr/>
          <p:nvPr/>
        </p:nvCxnSpPr>
        <p:spPr>
          <a:xfrm>
            <a:off x="1306053" y="885648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D979E9C4-4CBE-4F90-9697-796B72C15235}"/>
              </a:ext>
            </a:extLst>
          </p:cNvPr>
          <p:cNvCxnSpPr/>
          <p:nvPr/>
        </p:nvCxnSpPr>
        <p:spPr>
          <a:xfrm>
            <a:off x="980710" y="1311763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903C54EB-6F1A-4856-8246-47D78BA534D7}"/>
              </a:ext>
            </a:extLst>
          </p:cNvPr>
          <p:cNvCxnSpPr/>
          <p:nvPr/>
        </p:nvCxnSpPr>
        <p:spPr>
          <a:xfrm>
            <a:off x="633811" y="1731468"/>
            <a:ext cx="7332575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26FE1560-243D-4C2A-861B-2E6F0B5553E4}"/>
              </a:ext>
            </a:extLst>
          </p:cNvPr>
          <p:cNvSpPr/>
          <p:nvPr/>
        </p:nvSpPr>
        <p:spPr>
          <a:xfrm>
            <a:off x="131239" y="2796745"/>
            <a:ext cx="8862738" cy="12851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07B8AE22-BCAD-4355-B495-4FFE85CE55F0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6568237" y="3222815"/>
            <a:ext cx="546828" cy="48717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3FE333F4-FA29-4050-A735-7A21D6ACCF3F}"/>
              </a:ext>
            </a:extLst>
          </p:cNvPr>
          <p:cNvCxnSpPr>
            <a:cxnSpLocks/>
          </p:cNvCxnSpPr>
          <p:nvPr/>
        </p:nvCxnSpPr>
        <p:spPr>
          <a:xfrm flipH="1">
            <a:off x="7907613" y="857451"/>
            <a:ext cx="696940" cy="843338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18DA2DC6-8E21-4301-9DAA-530C8426FE43}"/>
              </a:ext>
            </a:extLst>
          </p:cNvPr>
          <p:cNvCxnSpPr>
            <a:cxnSpLocks/>
          </p:cNvCxnSpPr>
          <p:nvPr/>
        </p:nvCxnSpPr>
        <p:spPr>
          <a:xfrm flipH="1">
            <a:off x="8073323" y="1706190"/>
            <a:ext cx="1904" cy="25278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485CC1F4-8734-48C8-992B-23ED044C0704}"/>
              </a:ext>
            </a:extLst>
          </p:cNvPr>
          <p:cNvCxnSpPr>
            <a:cxnSpLocks/>
          </p:cNvCxnSpPr>
          <p:nvPr/>
        </p:nvCxnSpPr>
        <p:spPr>
          <a:xfrm flipH="1">
            <a:off x="8387650" y="1299070"/>
            <a:ext cx="1912" cy="25386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云形 9">
            <a:extLst>
              <a:ext uri="{FF2B5EF4-FFF2-40B4-BE49-F238E27FC236}">
                <a16:creationId xmlns:a16="http://schemas.microsoft.com/office/drawing/2014/main" id="{657407D2-1147-4049-8865-F4151CF9AA6D}"/>
              </a:ext>
            </a:extLst>
          </p:cNvPr>
          <p:cNvSpPr/>
          <p:nvPr/>
        </p:nvSpPr>
        <p:spPr>
          <a:xfrm>
            <a:off x="1083105" y="3132160"/>
            <a:ext cx="1685266" cy="78909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" name="云形 14">
            <a:extLst>
              <a:ext uri="{FF2B5EF4-FFF2-40B4-BE49-F238E27FC236}">
                <a16:creationId xmlns:a16="http://schemas.microsoft.com/office/drawing/2014/main" id="{C906A8D6-0E81-41FF-B3C5-1645DAC07DFB}"/>
              </a:ext>
            </a:extLst>
          </p:cNvPr>
          <p:cNvSpPr/>
          <p:nvPr/>
        </p:nvSpPr>
        <p:spPr>
          <a:xfrm>
            <a:off x="3084014" y="2576013"/>
            <a:ext cx="1303147" cy="64353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云形 15">
            <a:extLst>
              <a:ext uri="{FF2B5EF4-FFF2-40B4-BE49-F238E27FC236}">
                <a16:creationId xmlns:a16="http://schemas.microsoft.com/office/drawing/2014/main" id="{A9C3AB68-4D98-494A-937A-441BCB953C18}"/>
              </a:ext>
            </a:extLst>
          </p:cNvPr>
          <p:cNvSpPr/>
          <p:nvPr/>
        </p:nvSpPr>
        <p:spPr>
          <a:xfrm>
            <a:off x="3664507" y="3466622"/>
            <a:ext cx="1239036" cy="662537"/>
          </a:xfrm>
          <a:prstGeom prst="cloud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7244FD6-64EC-4AAD-A5E1-15A2E104B58D}"/>
              </a:ext>
            </a:extLst>
          </p:cNvPr>
          <p:cNvCxnSpPr>
            <a:cxnSpLocks/>
          </p:cNvCxnSpPr>
          <p:nvPr/>
        </p:nvCxnSpPr>
        <p:spPr>
          <a:xfrm>
            <a:off x="2681193" y="3737572"/>
            <a:ext cx="1051399" cy="75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402B3E6-08C6-45FC-9EEA-FF72149812D1}"/>
              </a:ext>
            </a:extLst>
          </p:cNvPr>
          <p:cNvCxnSpPr>
            <a:cxnSpLocks/>
          </p:cNvCxnSpPr>
          <p:nvPr/>
        </p:nvCxnSpPr>
        <p:spPr>
          <a:xfrm>
            <a:off x="3378620" y="3014989"/>
            <a:ext cx="419041" cy="626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4034AA0-C43F-46D8-95A4-3CAC8C29AC71}"/>
              </a:ext>
            </a:extLst>
          </p:cNvPr>
          <p:cNvCxnSpPr>
            <a:cxnSpLocks/>
          </p:cNvCxnSpPr>
          <p:nvPr/>
        </p:nvCxnSpPr>
        <p:spPr>
          <a:xfrm flipV="1">
            <a:off x="3869113" y="2730732"/>
            <a:ext cx="455830" cy="33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2E80FCE-661E-4B44-B270-ADAAC685A663}"/>
              </a:ext>
            </a:extLst>
          </p:cNvPr>
          <p:cNvCxnSpPr>
            <a:cxnSpLocks/>
          </p:cNvCxnSpPr>
          <p:nvPr/>
        </p:nvCxnSpPr>
        <p:spPr>
          <a:xfrm>
            <a:off x="3439064" y="2662244"/>
            <a:ext cx="384673" cy="3262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281C833-8ED4-4DD9-B56D-FCCC939B0DB5}"/>
              </a:ext>
            </a:extLst>
          </p:cNvPr>
          <p:cNvCxnSpPr>
            <a:cxnSpLocks/>
          </p:cNvCxnSpPr>
          <p:nvPr/>
        </p:nvCxnSpPr>
        <p:spPr>
          <a:xfrm flipV="1">
            <a:off x="4317637" y="3698385"/>
            <a:ext cx="518429" cy="3627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11CE2EA-5D68-450E-806E-5D2C3E46CC00}"/>
              </a:ext>
            </a:extLst>
          </p:cNvPr>
          <p:cNvCxnSpPr>
            <a:cxnSpLocks/>
          </p:cNvCxnSpPr>
          <p:nvPr/>
        </p:nvCxnSpPr>
        <p:spPr>
          <a:xfrm flipH="1" flipV="1">
            <a:off x="4347201" y="2749027"/>
            <a:ext cx="1195476" cy="246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BA77CB6-EE6E-417B-AF4C-D842401BE7E5}"/>
              </a:ext>
            </a:extLst>
          </p:cNvPr>
          <p:cNvCxnSpPr>
            <a:cxnSpLocks/>
          </p:cNvCxnSpPr>
          <p:nvPr/>
        </p:nvCxnSpPr>
        <p:spPr>
          <a:xfrm>
            <a:off x="3798261" y="3793882"/>
            <a:ext cx="456827" cy="274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C3F040F-48F1-42D2-8594-998CB20E0AC3}"/>
              </a:ext>
            </a:extLst>
          </p:cNvPr>
          <p:cNvCxnSpPr>
            <a:cxnSpLocks/>
          </p:cNvCxnSpPr>
          <p:nvPr/>
        </p:nvCxnSpPr>
        <p:spPr>
          <a:xfrm flipH="1">
            <a:off x="4885357" y="3360514"/>
            <a:ext cx="720709" cy="354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3EAA4B3D-22EF-452D-95CB-4A94835397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4097441" y="3710500"/>
            <a:ext cx="362196" cy="427163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97760469-3600-4724-A421-D5DA2ADAC3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3707949" y="2813304"/>
            <a:ext cx="362196" cy="427163"/>
          </a:xfrm>
          <a:prstGeom prst="rect">
            <a:avLst/>
          </a:prstGeom>
        </p:spPr>
      </p:pic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BF430FC-EA4D-4542-A866-99741E152E79}"/>
              </a:ext>
            </a:extLst>
          </p:cNvPr>
          <p:cNvCxnSpPr>
            <a:cxnSpLocks/>
          </p:cNvCxnSpPr>
          <p:nvPr/>
        </p:nvCxnSpPr>
        <p:spPr>
          <a:xfrm flipH="1">
            <a:off x="654554" y="857245"/>
            <a:ext cx="700237" cy="847329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FB9F417-B084-4CCD-8EB5-3E61FF2D0D79}"/>
              </a:ext>
            </a:extLst>
          </p:cNvPr>
          <p:cNvCxnSpPr>
            <a:cxnSpLocks/>
          </p:cNvCxnSpPr>
          <p:nvPr/>
        </p:nvCxnSpPr>
        <p:spPr>
          <a:xfrm flipH="1">
            <a:off x="1547530" y="850854"/>
            <a:ext cx="705518" cy="85372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919A111-C863-4FD3-BB0A-FA5FC19FC28F}"/>
              </a:ext>
            </a:extLst>
          </p:cNvPr>
          <p:cNvCxnSpPr>
            <a:cxnSpLocks/>
          </p:cNvCxnSpPr>
          <p:nvPr/>
        </p:nvCxnSpPr>
        <p:spPr>
          <a:xfrm flipH="1">
            <a:off x="3338051" y="863220"/>
            <a:ext cx="695299" cy="841354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41189A2-AA7D-49E2-BAD4-DD9338513788}"/>
              </a:ext>
            </a:extLst>
          </p:cNvPr>
          <p:cNvCxnSpPr>
            <a:cxnSpLocks/>
          </p:cNvCxnSpPr>
          <p:nvPr/>
        </p:nvCxnSpPr>
        <p:spPr>
          <a:xfrm flipH="1">
            <a:off x="4283448" y="845357"/>
            <a:ext cx="688893" cy="859217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4237473-3070-499D-B07A-E83AF30B35EB}"/>
              </a:ext>
            </a:extLst>
          </p:cNvPr>
          <p:cNvCxnSpPr>
            <a:cxnSpLocks/>
          </p:cNvCxnSpPr>
          <p:nvPr/>
        </p:nvCxnSpPr>
        <p:spPr>
          <a:xfrm flipH="1">
            <a:off x="8712960" y="891830"/>
            <a:ext cx="1903" cy="25242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D2D3A22-125C-4FD3-A43A-4DD8ACBB1725}"/>
              </a:ext>
            </a:extLst>
          </p:cNvPr>
          <p:cNvCxnSpPr>
            <a:cxnSpLocks/>
          </p:cNvCxnSpPr>
          <p:nvPr/>
        </p:nvCxnSpPr>
        <p:spPr>
          <a:xfrm flipH="1">
            <a:off x="2456336" y="863220"/>
            <a:ext cx="695299" cy="841354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A7194FD4-D592-42F8-B8F2-329C53104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1414" y="709947"/>
            <a:ext cx="270820" cy="27082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2D8B6501-8A8F-4F64-B192-CD3004B97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229" y="1129308"/>
            <a:ext cx="270820" cy="27082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1848B7D4-2247-4582-A2DC-050AA4C0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028" y="1552892"/>
            <a:ext cx="270820" cy="27082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962C28D5-2BDF-4E48-9FB6-53A396806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0334" y="709947"/>
            <a:ext cx="270820" cy="27082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2CCB0FF1-886D-479F-A25F-F00D9B536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6149" y="1129308"/>
            <a:ext cx="270820" cy="27082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13355D71-0D1A-44E6-AE74-65D02AE47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948" y="1552892"/>
            <a:ext cx="270820" cy="27082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BA9E581C-485E-4A93-B3AD-4AF392A25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4186" y="709947"/>
            <a:ext cx="270820" cy="27082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07F05D0F-F998-4A07-8C79-06304D91C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0001" y="1129308"/>
            <a:ext cx="270820" cy="27082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BC9C30A7-1C10-4934-ACFF-5826D7134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3800" y="1552892"/>
            <a:ext cx="270820" cy="27082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BB42CD2D-DB1F-4281-AB04-00815A337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9893" y="709947"/>
            <a:ext cx="270820" cy="27082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B9DB67BA-3296-41CB-AEF9-8AEF59556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5708" y="1129308"/>
            <a:ext cx="270820" cy="27082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0E80AD2A-0262-4358-AC1C-0B23DBA0B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9507" y="1552892"/>
            <a:ext cx="270820" cy="27082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E71C0737-FE3B-4D1F-9DE6-40831E069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6931" y="709947"/>
            <a:ext cx="270820" cy="27082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DD9EF1A0-F61A-4574-9C3F-D0AEAFFCB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745" y="1129308"/>
            <a:ext cx="270820" cy="27082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5EA4A9A3-BEB1-4D76-8FEF-6A0D8CE43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6545" y="1552892"/>
            <a:ext cx="270820" cy="27082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ED854C73-0428-47D7-A319-7D388FD65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6382" y="2108955"/>
            <a:ext cx="654784" cy="654784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7BDDB80F-DF42-4CC7-A247-0363D278BF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4812" y="3560452"/>
            <a:ext cx="398483" cy="29886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8BAFD6D2-CFA2-4D11-AA72-5AB9C1153A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2277" y="2574981"/>
            <a:ext cx="398483" cy="298860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3B0F2DC5-F1AB-4FFE-991F-4C0853CB4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7964" y="3658975"/>
            <a:ext cx="398483" cy="298860"/>
          </a:xfrm>
          <a:prstGeom prst="rect">
            <a:avLst/>
          </a:prstGeom>
        </p:spPr>
      </p:pic>
      <p:sp>
        <p:nvSpPr>
          <p:cNvPr id="79" name="文本框 78">
            <a:extLst>
              <a:ext uri="{FF2B5EF4-FFF2-40B4-BE49-F238E27FC236}">
                <a16:creationId xmlns:a16="http://schemas.microsoft.com/office/drawing/2014/main" id="{1ED13C5B-9B49-42F5-87A5-0207C9FEEF9E}"/>
              </a:ext>
            </a:extLst>
          </p:cNvPr>
          <p:cNvSpPr txBox="1"/>
          <p:nvPr/>
        </p:nvSpPr>
        <p:spPr>
          <a:xfrm>
            <a:off x="1215612" y="3616115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AS1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4FD8428-7B75-413F-BBCB-801389A96503}"/>
              </a:ext>
            </a:extLst>
          </p:cNvPr>
          <p:cNvSpPr txBox="1"/>
          <p:nvPr/>
        </p:nvSpPr>
        <p:spPr>
          <a:xfrm>
            <a:off x="3616755" y="2535331"/>
            <a:ext cx="504959" cy="2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AS2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5869653-C938-48FA-9750-BA94DF99EDC2}"/>
              </a:ext>
            </a:extLst>
          </p:cNvPr>
          <p:cNvSpPr txBox="1"/>
          <p:nvPr/>
        </p:nvSpPr>
        <p:spPr>
          <a:xfrm>
            <a:off x="4044969" y="3445414"/>
            <a:ext cx="504959" cy="2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AS3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A5A3E3-B91A-4885-99D9-F695E3F0D43E}"/>
              </a:ext>
            </a:extLst>
          </p:cNvPr>
          <p:cNvSpPr txBox="1"/>
          <p:nvPr/>
        </p:nvSpPr>
        <p:spPr>
          <a:xfrm>
            <a:off x="886861" y="2052873"/>
            <a:ext cx="846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SG-PID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云形 92">
            <a:extLst>
              <a:ext uri="{FF2B5EF4-FFF2-40B4-BE49-F238E27FC236}">
                <a16:creationId xmlns:a16="http://schemas.microsoft.com/office/drawing/2014/main" id="{B3A2A9DF-7F74-4C78-A8C8-9D53A04038ED}"/>
              </a:ext>
            </a:extLst>
          </p:cNvPr>
          <p:cNvSpPr/>
          <p:nvPr/>
        </p:nvSpPr>
        <p:spPr>
          <a:xfrm>
            <a:off x="5335340" y="2798325"/>
            <a:ext cx="1469352" cy="795823"/>
          </a:xfrm>
          <a:prstGeom prst="cloud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D0A97E6-2A8E-4A28-9022-13170A9DB203}"/>
              </a:ext>
            </a:extLst>
          </p:cNvPr>
          <p:cNvCxnSpPr>
            <a:cxnSpLocks/>
          </p:cNvCxnSpPr>
          <p:nvPr/>
        </p:nvCxnSpPr>
        <p:spPr>
          <a:xfrm flipH="1">
            <a:off x="5532386" y="3049522"/>
            <a:ext cx="530396" cy="362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00AC00E-32A3-4034-BEB5-E2160D84D940}"/>
              </a:ext>
            </a:extLst>
          </p:cNvPr>
          <p:cNvCxnSpPr>
            <a:cxnSpLocks/>
          </p:cNvCxnSpPr>
          <p:nvPr/>
        </p:nvCxnSpPr>
        <p:spPr>
          <a:xfrm>
            <a:off x="6071622" y="3024608"/>
            <a:ext cx="45071" cy="538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941346E0-B333-4769-A761-82A4D3255AE0}"/>
              </a:ext>
            </a:extLst>
          </p:cNvPr>
          <p:cNvCxnSpPr>
            <a:cxnSpLocks/>
          </p:cNvCxnSpPr>
          <p:nvPr/>
        </p:nvCxnSpPr>
        <p:spPr>
          <a:xfrm flipH="1">
            <a:off x="6125200" y="2889298"/>
            <a:ext cx="391569" cy="131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7" name="图片 106">
            <a:extLst>
              <a:ext uri="{FF2B5EF4-FFF2-40B4-BE49-F238E27FC236}">
                <a16:creationId xmlns:a16="http://schemas.microsoft.com/office/drawing/2014/main" id="{8BB3344A-36D3-42A2-818C-4B4B536B82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22" y="3266669"/>
            <a:ext cx="553004" cy="458031"/>
          </a:xfrm>
          <a:prstGeom prst="rect">
            <a:avLst/>
          </a:prstGeom>
        </p:spPr>
      </p:pic>
      <p:sp>
        <p:nvSpPr>
          <p:cNvPr id="111" name="文本框 110">
            <a:extLst>
              <a:ext uri="{FF2B5EF4-FFF2-40B4-BE49-F238E27FC236}">
                <a16:creationId xmlns:a16="http://schemas.microsoft.com/office/drawing/2014/main" id="{258DF07F-71BC-4E12-AE77-CC67315FCE05}"/>
              </a:ext>
            </a:extLst>
          </p:cNvPr>
          <p:cNvSpPr txBox="1"/>
          <p:nvPr/>
        </p:nvSpPr>
        <p:spPr>
          <a:xfrm>
            <a:off x="6352139" y="2881389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AS4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0B8374E7-BC09-4ECA-81AD-1EF7AC91A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184" y="3204312"/>
            <a:ext cx="398483" cy="298860"/>
          </a:xfrm>
          <a:prstGeom prst="rect">
            <a:avLst/>
          </a:prstGeom>
        </p:spPr>
      </p:pic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489AA9DC-93FB-4B96-AAA8-2E327388015A}"/>
              </a:ext>
            </a:extLst>
          </p:cNvPr>
          <p:cNvCxnSpPr>
            <a:cxnSpLocks/>
          </p:cNvCxnSpPr>
          <p:nvPr/>
        </p:nvCxnSpPr>
        <p:spPr>
          <a:xfrm flipH="1">
            <a:off x="5191777" y="850854"/>
            <a:ext cx="705518" cy="85372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图片 122">
            <a:extLst>
              <a:ext uri="{FF2B5EF4-FFF2-40B4-BE49-F238E27FC236}">
                <a16:creationId xmlns:a16="http://schemas.microsoft.com/office/drawing/2014/main" id="{2A6E29A1-5C68-47CA-B1A0-900837C58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260" y="709947"/>
            <a:ext cx="270820" cy="270820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9EE26DFE-A91D-4D07-8081-C89439CD8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1074" y="1129308"/>
            <a:ext cx="270820" cy="270820"/>
          </a:xfrm>
          <a:prstGeom prst="rect">
            <a:avLst/>
          </a:prstGeom>
        </p:spPr>
      </p:pic>
      <p:pic>
        <p:nvPicPr>
          <p:cNvPr id="125" name="图片 124">
            <a:extLst>
              <a:ext uri="{FF2B5EF4-FFF2-40B4-BE49-F238E27FC236}">
                <a16:creationId xmlns:a16="http://schemas.microsoft.com/office/drawing/2014/main" id="{DF6B611E-56E2-41A3-8931-B0C529B65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874" y="1552892"/>
            <a:ext cx="270820" cy="270820"/>
          </a:xfrm>
          <a:prstGeom prst="rect">
            <a:avLst/>
          </a:prstGeom>
        </p:spPr>
      </p:pic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D2BB6BE5-BA94-4B2D-A7D1-49FD94CC540B}"/>
              </a:ext>
            </a:extLst>
          </p:cNvPr>
          <p:cNvCxnSpPr>
            <a:cxnSpLocks/>
          </p:cNvCxnSpPr>
          <p:nvPr/>
        </p:nvCxnSpPr>
        <p:spPr>
          <a:xfrm flipH="1">
            <a:off x="6118372" y="876563"/>
            <a:ext cx="682044" cy="825313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图片 126">
            <a:extLst>
              <a:ext uri="{FF2B5EF4-FFF2-40B4-BE49-F238E27FC236}">
                <a16:creationId xmlns:a16="http://schemas.microsoft.com/office/drawing/2014/main" id="{E352F2FF-42E1-4690-A3A2-17097A643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9626" y="709947"/>
            <a:ext cx="270820" cy="270820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55019B20-8C64-4D5E-8E0A-7C747CA22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5440" y="1129308"/>
            <a:ext cx="270820" cy="270820"/>
          </a:xfrm>
          <a:prstGeom prst="rect">
            <a:avLst/>
          </a:prstGeom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F1B00DF7-1352-4213-9B18-7A73AB92D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9240" y="1552892"/>
            <a:ext cx="270820" cy="270820"/>
          </a:xfrm>
          <a:prstGeom prst="rect">
            <a:avLst/>
          </a:prstGeom>
        </p:spPr>
      </p:pic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3E3BC136-33B0-48D6-973E-EA65B6C42DB9}"/>
              </a:ext>
            </a:extLst>
          </p:cNvPr>
          <p:cNvCxnSpPr>
            <a:cxnSpLocks/>
          </p:cNvCxnSpPr>
          <p:nvPr/>
        </p:nvCxnSpPr>
        <p:spPr>
          <a:xfrm flipH="1">
            <a:off x="7070084" y="885648"/>
            <a:ext cx="673638" cy="815141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图片 131">
            <a:extLst>
              <a:ext uri="{FF2B5EF4-FFF2-40B4-BE49-F238E27FC236}">
                <a16:creationId xmlns:a16="http://schemas.microsoft.com/office/drawing/2014/main" id="{F8B016C1-4BC7-468F-8BD6-082432F1B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440" y="709947"/>
            <a:ext cx="270820" cy="270820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607EA3F2-93D2-4F04-936A-81D157C17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6254" y="1129308"/>
            <a:ext cx="270820" cy="270820"/>
          </a:xfrm>
          <a:prstGeom prst="rect">
            <a:avLst/>
          </a:prstGeom>
        </p:spPr>
      </p:pic>
      <p:pic>
        <p:nvPicPr>
          <p:cNvPr id="134" name="图片 133">
            <a:extLst>
              <a:ext uri="{FF2B5EF4-FFF2-40B4-BE49-F238E27FC236}">
                <a16:creationId xmlns:a16="http://schemas.microsoft.com/office/drawing/2014/main" id="{F2CFF7FF-D9D5-4587-9E35-BD93DC0C6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0054" y="1552892"/>
            <a:ext cx="270820" cy="270820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C1066EC1-601E-42E8-8C3E-E3B557997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1968" y="709947"/>
            <a:ext cx="270820" cy="270820"/>
          </a:xfrm>
          <a:prstGeom prst="rect">
            <a:avLst/>
          </a:prstGeom>
        </p:spPr>
      </p:pic>
      <p:pic>
        <p:nvPicPr>
          <p:cNvPr id="142" name="图片 141">
            <a:extLst>
              <a:ext uri="{FF2B5EF4-FFF2-40B4-BE49-F238E27FC236}">
                <a16:creationId xmlns:a16="http://schemas.microsoft.com/office/drawing/2014/main" id="{BB25BF41-573D-49DF-949D-88AFB82CD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7782" y="1129308"/>
            <a:ext cx="270820" cy="270820"/>
          </a:xfrm>
          <a:prstGeom prst="rect">
            <a:avLst/>
          </a:prstGeom>
        </p:spPr>
      </p:pic>
      <p:pic>
        <p:nvPicPr>
          <p:cNvPr id="143" name="图片 142">
            <a:extLst>
              <a:ext uri="{FF2B5EF4-FFF2-40B4-BE49-F238E27FC236}">
                <a16:creationId xmlns:a16="http://schemas.microsoft.com/office/drawing/2014/main" id="{368727CF-1384-4264-97A7-7EEE18EBA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1582" y="1552892"/>
            <a:ext cx="270820" cy="270820"/>
          </a:xfrm>
          <a:prstGeom prst="rect">
            <a:avLst/>
          </a:prstGeom>
        </p:spPr>
      </p:pic>
      <p:sp>
        <p:nvSpPr>
          <p:cNvPr id="155" name="文本框 154">
            <a:extLst>
              <a:ext uri="{FF2B5EF4-FFF2-40B4-BE49-F238E27FC236}">
                <a16:creationId xmlns:a16="http://schemas.microsoft.com/office/drawing/2014/main" id="{C6363A23-CD45-438F-BBB2-4F8BBFAE769F}"/>
              </a:ext>
            </a:extLst>
          </p:cNvPr>
          <p:cNvSpPr txBox="1"/>
          <p:nvPr/>
        </p:nvSpPr>
        <p:spPr>
          <a:xfrm>
            <a:off x="2924079" y="1902316"/>
            <a:ext cx="907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SG-PID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26A8EA99-7C0E-4DA0-98D4-18C885BA9D6F}"/>
              </a:ext>
            </a:extLst>
          </p:cNvPr>
          <p:cNvSpPr txBox="1"/>
          <p:nvPr/>
        </p:nvSpPr>
        <p:spPr>
          <a:xfrm>
            <a:off x="5525941" y="1984544"/>
            <a:ext cx="886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SG-PID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AAA142F-14B2-449D-88FA-C4BC917548A6}"/>
              </a:ext>
            </a:extLst>
          </p:cNvPr>
          <p:cNvSpPr txBox="1"/>
          <p:nvPr/>
        </p:nvSpPr>
        <p:spPr>
          <a:xfrm>
            <a:off x="7069752" y="2016904"/>
            <a:ext cx="86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SG-PID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F9E3501C-22DB-4F5B-BED5-C382D7CA42F5}"/>
              </a:ext>
            </a:extLst>
          </p:cNvPr>
          <p:cNvGrpSpPr/>
          <p:nvPr/>
        </p:nvGrpSpPr>
        <p:grpSpPr>
          <a:xfrm>
            <a:off x="7740546" y="2777393"/>
            <a:ext cx="792431" cy="781197"/>
            <a:chOff x="1792307" y="4040148"/>
            <a:chExt cx="792431" cy="781197"/>
          </a:xfrm>
        </p:grpSpPr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FF628E60-B465-480D-8CF2-8D5BBE339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9289" y="4040148"/>
              <a:ext cx="465449" cy="465449"/>
            </a:xfrm>
            <a:prstGeom prst="rect">
              <a:avLst/>
            </a:prstGeom>
          </p:spPr>
        </p:pic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34F2F5E7-8DA8-4A33-9E70-75A04FFDD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2307" y="4205279"/>
              <a:ext cx="616066" cy="616066"/>
            </a:xfrm>
            <a:prstGeom prst="rect">
              <a:avLst/>
            </a:prstGeom>
          </p:spPr>
        </p:pic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B2C8E2CD-384F-44EE-9C10-452F3198E15B}"/>
              </a:ext>
            </a:extLst>
          </p:cNvPr>
          <p:cNvGrpSpPr/>
          <p:nvPr/>
        </p:nvGrpSpPr>
        <p:grpSpPr>
          <a:xfrm>
            <a:off x="201329" y="2991493"/>
            <a:ext cx="687171" cy="490758"/>
            <a:chOff x="1353233" y="3890060"/>
            <a:chExt cx="687171" cy="490758"/>
          </a:xfrm>
        </p:grpSpPr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E0479B45-9CB5-48E3-B816-F6AFC14B67F9}"/>
                </a:ext>
              </a:extLst>
            </p:cNvPr>
            <p:cNvSpPr/>
            <p:nvPr/>
          </p:nvSpPr>
          <p:spPr>
            <a:xfrm>
              <a:off x="1353233" y="4238066"/>
              <a:ext cx="661805" cy="142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92AF919F-84D7-4114-A70F-A25E3B675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192" y="4110160"/>
              <a:ext cx="239131" cy="239131"/>
            </a:xfrm>
            <a:prstGeom prst="rect">
              <a:avLst/>
            </a:prstGeom>
          </p:spPr>
        </p:pic>
        <p:pic>
          <p:nvPicPr>
            <p:cNvPr id="138" name="图片 137">
              <a:extLst>
                <a:ext uri="{FF2B5EF4-FFF2-40B4-BE49-F238E27FC236}">
                  <a16:creationId xmlns:a16="http://schemas.microsoft.com/office/drawing/2014/main" id="{0A23BF8D-83AE-43F6-95E2-DFAAF0703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74955" y="3890060"/>
              <a:ext cx="465449" cy="465449"/>
            </a:xfrm>
            <a:prstGeom prst="rect">
              <a:avLst/>
            </a:prstGeom>
          </p:spPr>
        </p:pic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A05E28F9-C3B6-401E-B5A7-34DD96CAA23F}"/>
              </a:ext>
            </a:extLst>
          </p:cNvPr>
          <p:cNvGrpSpPr/>
          <p:nvPr/>
        </p:nvGrpSpPr>
        <p:grpSpPr>
          <a:xfrm>
            <a:off x="6973092" y="3383391"/>
            <a:ext cx="855290" cy="514835"/>
            <a:chOff x="6983596" y="4884104"/>
            <a:chExt cx="855290" cy="514835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5CACFDA-DE17-4E44-B8E0-67A473E99A70}"/>
                </a:ext>
              </a:extLst>
            </p:cNvPr>
            <p:cNvSpPr/>
            <p:nvPr/>
          </p:nvSpPr>
          <p:spPr>
            <a:xfrm>
              <a:off x="6983596" y="5200457"/>
              <a:ext cx="855290" cy="1984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146" name="图片 145">
              <a:extLst>
                <a:ext uri="{FF2B5EF4-FFF2-40B4-BE49-F238E27FC236}">
                  <a16:creationId xmlns:a16="http://schemas.microsoft.com/office/drawing/2014/main" id="{A1F3458D-9579-477C-B95D-C52036BEB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569" y="5091135"/>
              <a:ext cx="239131" cy="239131"/>
            </a:xfrm>
            <a:prstGeom prst="rect">
              <a:avLst/>
            </a:prstGeom>
          </p:spPr>
        </p:pic>
        <p:pic>
          <p:nvPicPr>
            <p:cNvPr id="147" name="图片 146">
              <a:extLst>
                <a:ext uri="{FF2B5EF4-FFF2-40B4-BE49-F238E27FC236}">
                  <a16:creationId xmlns:a16="http://schemas.microsoft.com/office/drawing/2014/main" id="{682789A6-7615-47B5-B484-FCECD8FCD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320199" y="4884104"/>
              <a:ext cx="465449" cy="465449"/>
            </a:xfrm>
            <a:prstGeom prst="rect">
              <a:avLst/>
            </a:prstGeom>
          </p:spPr>
        </p:pic>
      </p:grp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4302A88-9266-4496-B75E-CA8F022B78A4}"/>
              </a:ext>
            </a:extLst>
          </p:cNvPr>
          <p:cNvSpPr txBox="1"/>
          <p:nvPr/>
        </p:nvSpPr>
        <p:spPr>
          <a:xfrm>
            <a:off x="137136" y="3421938"/>
            <a:ext cx="56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AS5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83ACB6A-017B-411D-B3E1-869FB4C949EB}"/>
              </a:ext>
            </a:extLst>
          </p:cNvPr>
          <p:cNvSpPr txBox="1"/>
          <p:nvPr/>
        </p:nvSpPr>
        <p:spPr>
          <a:xfrm>
            <a:off x="7621659" y="3606386"/>
            <a:ext cx="55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AS6</a:t>
            </a:r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19D9DF40-71E8-482D-95DF-41E627E45715}"/>
              </a:ext>
            </a:extLst>
          </p:cNvPr>
          <p:cNvCxnSpPr>
            <a:cxnSpLocks/>
          </p:cNvCxnSpPr>
          <p:nvPr/>
        </p:nvCxnSpPr>
        <p:spPr>
          <a:xfrm flipV="1">
            <a:off x="2059064" y="3623727"/>
            <a:ext cx="603336" cy="137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16EC6691-358A-4FF3-801F-DDD651C89D28}"/>
              </a:ext>
            </a:extLst>
          </p:cNvPr>
          <p:cNvCxnSpPr>
            <a:cxnSpLocks/>
          </p:cNvCxnSpPr>
          <p:nvPr/>
        </p:nvCxnSpPr>
        <p:spPr>
          <a:xfrm flipV="1">
            <a:off x="1968263" y="3201861"/>
            <a:ext cx="146210" cy="348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B2313E1F-F440-4267-824D-677D123A4D64}"/>
              </a:ext>
            </a:extLst>
          </p:cNvPr>
          <p:cNvCxnSpPr>
            <a:cxnSpLocks/>
          </p:cNvCxnSpPr>
          <p:nvPr/>
        </p:nvCxnSpPr>
        <p:spPr>
          <a:xfrm flipH="1" flipV="1">
            <a:off x="1351417" y="3456942"/>
            <a:ext cx="529057" cy="23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4" name="图片 113">
            <a:extLst>
              <a:ext uri="{FF2B5EF4-FFF2-40B4-BE49-F238E27FC236}">
                <a16:creationId xmlns:a16="http://schemas.microsoft.com/office/drawing/2014/main" id="{CF6B5A2A-2B11-47AC-B58D-21AB314A2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0090" y="3545418"/>
            <a:ext cx="398483" cy="29886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1EF6CE4D-1AEC-4C10-A9E9-A2F6E9C783FA}"/>
              </a:ext>
            </a:extLst>
          </p:cNvPr>
          <p:cNvSpPr txBox="1"/>
          <p:nvPr/>
        </p:nvSpPr>
        <p:spPr>
          <a:xfrm>
            <a:off x="6749136" y="3695925"/>
            <a:ext cx="560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00FF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SID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FAFA3A4D-2886-4E65-B46F-99D2D1B597C2}"/>
              </a:ext>
            </a:extLst>
          </p:cNvPr>
          <p:cNvSpPr txBox="1"/>
          <p:nvPr/>
        </p:nvSpPr>
        <p:spPr>
          <a:xfrm>
            <a:off x="6166635" y="3380589"/>
            <a:ext cx="588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zh-CN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A89AB6A-9D7E-43FE-9DC0-A0633209C554}"/>
              </a:ext>
            </a:extLst>
          </p:cNvPr>
          <p:cNvSpPr txBox="1"/>
          <p:nvPr/>
        </p:nvSpPr>
        <p:spPr>
          <a:xfrm>
            <a:off x="413958" y="991431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AS0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D25D0659-93BE-4563-8657-F08CEF9F2134}"/>
              </a:ext>
            </a:extLst>
          </p:cNvPr>
          <p:cNvSpPr txBox="1"/>
          <p:nvPr/>
        </p:nvSpPr>
        <p:spPr>
          <a:xfrm>
            <a:off x="2592010" y="2889704"/>
            <a:ext cx="55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2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3BF876A-B9E4-4160-B604-0939829DDAD9}"/>
              </a:ext>
            </a:extLst>
          </p:cNvPr>
          <p:cNvSpPr txBox="1"/>
          <p:nvPr/>
        </p:nvSpPr>
        <p:spPr>
          <a:xfrm>
            <a:off x="3007307" y="3519088"/>
            <a:ext cx="55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2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6369C011-39A2-403D-B482-64B5970BC639}"/>
              </a:ext>
            </a:extLst>
          </p:cNvPr>
          <p:cNvSpPr txBox="1"/>
          <p:nvPr/>
        </p:nvSpPr>
        <p:spPr>
          <a:xfrm>
            <a:off x="4571711" y="2829780"/>
            <a:ext cx="55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2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84F7D68C-2E00-4322-9D12-6F5B25669A35}"/>
              </a:ext>
            </a:extLst>
          </p:cNvPr>
          <p:cNvSpPr txBox="1"/>
          <p:nvPr/>
        </p:nvSpPr>
        <p:spPr>
          <a:xfrm>
            <a:off x="5050805" y="3536855"/>
            <a:ext cx="55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2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93E678BB-31D5-4546-A2C0-2910411BF6A7}"/>
              </a:ext>
            </a:extLst>
          </p:cNvPr>
          <p:cNvCxnSpPr>
            <a:cxnSpLocks/>
          </p:cNvCxnSpPr>
          <p:nvPr/>
        </p:nvCxnSpPr>
        <p:spPr>
          <a:xfrm flipV="1">
            <a:off x="1999946" y="3251655"/>
            <a:ext cx="505466" cy="4110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34ADEC1B-09B1-4FE0-AD59-A6BAE3A16720}"/>
              </a:ext>
            </a:extLst>
          </p:cNvPr>
          <p:cNvCxnSpPr>
            <a:cxnSpLocks/>
          </p:cNvCxnSpPr>
          <p:nvPr/>
        </p:nvCxnSpPr>
        <p:spPr>
          <a:xfrm flipV="1">
            <a:off x="2576682" y="3054457"/>
            <a:ext cx="767887" cy="169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F54D172E-865E-4D49-9DDE-BDA4D9424FED}"/>
              </a:ext>
            </a:extLst>
          </p:cNvPr>
          <p:cNvCxnSpPr>
            <a:cxnSpLocks/>
          </p:cNvCxnSpPr>
          <p:nvPr/>
        </p:nvCxnSpPr>
        <p:spPr>
          <a:xfrm flipH="1" flipV="1">
            <a:off x="5430565" y="2967475"/>
            <a:ext cx="638638" cy="53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AC2C5317-1C62-4243-8726-B0CFE8729A41}"/>
              </a:ext>
            </a:extLst>
          </p:cNvPr>
          <p:cNvCxnSpPr>
            <a:cxnSpLocks/>
          </p:cNvCxnSpPr>
          <p:nvPr/>
        </p:nvCxnSpPr>
        <p:spPr>
          <a:xfrm flipH="1" flipV="1">
            <a:off x="6136937" y="3026208"/>
            <a:ext cx="551880" cy="19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ACE7304E-AD6D-4F97-9520-EC3230A22316}"/>
              </a:ext>
            </a:extLst>
          </p:cNvPr>
          <p:cNvSpPr txBox="1"/>
          <p:nvPr/>
        </p:nvSpPr>
        <p:spPr>
          <a:xfrm>
            <a:off x="8137367" y="3272588"/>
            <a:ext cx="55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AS7</a:t>
            </a:r>
          </a:p>
        </p:txBody>
      </p:sp>
      <p:pic>
        <p:nvPicPr>
          <p:cNvPr id="144" name="图片 143">
            <a:extLst>
              <a:ext uri="{FF2B5EF4-FFF2-40B4-BE49-F238E27FC236}">
                <a16:creationId xmlns:a16="http://schemas.microsoft.com/office/drawing/2014/main" id="{83ACF2EE-9CF2-4996-90C5-D1B8524D9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6692" y="3096890"/>
            <a:ext cx="398483" cy="29886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7BF3D92-DF54-44E3-958B-2D9D59096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951" y="2865056"/>
            <a:ext cx="398483" cy="29886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1C7B141-A1E7-4BBD-94C6-0A5E1D1AA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782" y="2833300"/>
            <a:ext cx="398483" cy="298860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2EB2B33D-2194-4FF2-913E-85A5702E0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5744" y="3108007"/>
            <a:ext cx="398483" cy="298860"/>
          </a:xfrm>
          <a:prstGeom prst="rect">
            <a:avLst/>
          </a:prstGeom>
        </p:spPr>
      </p:pic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720FCA9A-B632-4788-9581-44681EB8BCAE}"/>
              </a:ext>
            </a:extLst>
          </p:cNvPr>
          <p:cNvGrpSpPr/>
          <p:nvPr/>
        </p:nvGrpSpPr>
        <p:grpSpPr>
          <a:xfrm rot="20592018" flipH="1">
            <a:off x="1594951" y="1808652"/>
            <a:ext cx="120952" cy="853906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181" name="闪电形 180">
              <a:extLst>
                <a:ext uri="{FF2B5EF4-FFF2-40B4-BE49-F238E27FC236}">
                  <a16:creationId xmlns:a16="http://schemas.microsoft.com/office/drawing/2014/main" id="{E5F0C595-8F70-4D25-B733-6C0475DEFAE0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2" name="闪电形 181">
              <a:extLst>
                <a:ext uri="{FF2B5EF4-FFF2-40B4-BE49-F238E27FC236}">
                  <a16:creationId xmlns:a16="http://schemas.microsoft.com/office/drawing/2014/main" id="{55E546E6-0FFF-4AF0-9D66-E02983D972B3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BC951961-1B85-4C3D-A4EA-DB2EA96A5B89}"/>
              </a:ext>
            </a:extLst>
          </p:cNvPr>
          <p:cNvGrpSpPr/>
          <p:nvPr/>
        </p:nvGrpSpPr>
        <p:grpSpPr>
          <a:xfrm rot="21094246" flipH="1">
            <a:off x="3613863" y="1354507"/>
            <a:ext cx="115906" cy="801122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184" name="闪电形 183">
              <a:extLst>
                <a:ext uri="{FF2B5EF4-FFF2-40B4-BE49-F238E27FC236}">
                  <a16:creationId xmlns:a16="http://schemas.microsoft.com/office/drawing/2014/main" id="{5AF05932-39AA-491C-929A-A44297C66E86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5" name="闪电形 184">
              <a:extLst>
                <a:ext uri="{FF2B5EF4-FFF2-40B4-BE49-F238E27FC236}">
                  <a16:creationId xmlns:a16="http://schemas.microsoft.com/office/drawing/2014/main" id="{E09ABA29-36B9-443D-AFD0-4443B216436F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3BFC60ED-7BDF-4632-B39D-3D5BA4C71CEA}"/>
              </a:ext>
            </a:extLst>
          </p:cNvPr>
          <p:cNvGrpSpPr/>
          <p:nvPr/>
        </p:nvGrpSpPr>
        <p:grpSpPr>
          <a:xfrm rot="255019" flipH="1">
            <a:off x="6267525" y="1383183"/>
            <a:ext cx="117368" cy="1044374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191" name="闪电形 190">
              <a:extLst>
                <a:ext uri="{FF2B5EF4-FFF2-40B4-BE49-F238E27FC236}">
                  <a16:creationId xmlns:a16="http://schemas.microsoft.com/office/drawing/2014/main" id="{D935FD86-2AFD-40F0-A35A-B30302E9405A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2" name="闪电形 191">
              <a:extLst>
                <a:ext uri="{FF2B5EF4-FFF2-40B4-BE49-F238E27FC236}">
                  <a16:creationId xmlns:a16="http://schemas.microsoft.com/office/drawing/2014/main" id="{D583AAC5-9326-43C9-A713-26B63EE85279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7DC1A8B1-4836-43F2-8E50-13A352ADEAC5}"/>
              </a:ext>
            </a:extLst>
          </p:cNvPr>
          <p:cNvGrpSpPr/>
          <p:nvPr/>
        </p:nvGrpSpPr>
        <p:grpSpPr>
          <a:xfrm rot="20665847" flipH="1">
            <a:off x="7133253" y="1807177"/>
            <a:ext cx="171556" cy="1628681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194" name="闪电形 193">
              <a:extLst>
                <a:ext uri="{FF2B5EF4-FFF2-40B4-BE49-F238E27FC236}">
                  <a16:creationId xmlns:a16="http://schemas.microsoft.com/office/drawing/2014/main" id="{32598B57-DFCA-4067-BCB3-49EB0D950582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5" name="闪电形 194">
              <a:extLst>
                <a:ext uri="{FF2B5EF4-FFF2-40B4-BE49-F238E27FC236}">
                  <a16:creationId xmlns:a16="http://schemas.microsoft.com/office/drawing/2014/main" id="{B517F95F-BFBC-490C-8C0B-3FB68C93A361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148" name="图片 147">
            <a:extLst>
              <a:ext uri="{FF2B5EF4-FFF2-40B4-BE49-F238E27FC236}">
                <a16:creationId xmlns:a16="http://schemas.microsoft.com/office/drawing/2014/main" id="{4A8E2751-7C9C-409A-9B8B-73CADCFD7D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1781648" y="3510353"/>
            <a:ext cx="362196" cy="427163"/>
          </a:xfrm>
          <a:prstGeom prst="rect">
            <a:avLst/>
          </a:prstGeom>
        </p:spPr>
      </p:pic>
      <p:pic>
        <p:nvPicPr>
          <p:cNvPr id="196" name="图片 195">
            <a:extLst>
              <a:ext uri="{FF2B5EF4-FFF2-40B4-BE49-F238E27FC236}">
                <a16:creationId xmlns:a16="http://schemas.microsoft.com/office/drawing/2014/main" id="{9C77E6BD-2BFD-491B-9665-2B5322605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109743" y="2287252"/>
            <a:ext cx="654784" cy="654784"/>
          </a:xfrm>
          <a:prstGeom prst="rect">
            <a:avLst/>
          </a:prstGeom>
        </p:spPr>
      </p:pic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66ED2029-BB45-4E99-B7EF-56E5E648B234}"/>
              </a:ext>
            </a:extLst>
          </p:cNvPr>
          <p:cNvGrpSpPr/>
          <p:nvPr/>
        </p:nvGrpSpPr>
        <p:grpSpPr>
          <a:xfrm rot="275785" flipH="1">
            <a:off x="8363668" y="978047"/>
            <a:ext cx="156258" cy="1946539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199" name="闪电形 198">
              <a:extLst>
                <a:ext uri="{FF2B5EF4-FFF2-40B4-BE49-F238E27FC236}">
                  <a16:creationId xmlns:a16="http://schemas.microsoft.com/office/drawing/2014/main" id="{CDFB19D8-D53F-488C-934B-FD4A64A89055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0" name="闪电形 199">
              <a:extLst>
                <a:ext uri="{FF2B5EF4-FFF2-40B4-BE49-F238E27FC236}">
                  <a16:creationId xmlns:a16="http://schemas.microsoft.com/office/drawing/2014/main" id="{22862E67-3433-4195-8DE7-1BC9C2B91E49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01" name="文本框 200">
            <a:extLst>
              <a:ext uri="{FF2B5EF4-FFF2-40B4-BE49-F238E27FC236}">
                <a16:creationId xmlns:a16="http://schemas.microsoft.com/office/drawing/2014/main" id="{EB01A6AF-71E7-4E2F-B4AA-519F6EB078B9}"/>
              </a:ext>
            </a:extLst>
          </p:cNvPr>
          <p:cNvSpPr txBox="1"/>
          <p:nvPr/>
        </p:nvSpPr>
        <p:spPr>
          <a:xfrm>
            <a:off x="8394565" y="1743491"/>
            <a:ext cx="86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SG-PID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0F4F1F68-2EA5-4C56-8D89-98F5CB191CDE}"/>
              </a:ext>
            </a:extLst>
          </p:cNvPr>
          <p:cNvGrpSpPr/>
          <p:nvPr/>
        </p:nvGrpSpPr>
        <p:grpSpPr>
          <a:xfrm rot="197680">
            <a:off x="7662371" y="1438161"/>
            <a:ext cx="1029110" cy="1530159"/>
            <a:chOff x="7667333" y="2560542"/>
            <a:chExt cx="1029110" cy="1752515"/>
          </a:xfrm>
        </p:grpSpPr>
        <p:sp>
          <p:nvSpPr>
            <p:cNvPr id="203" name="弦形 202">
              <a:extLst>
                <a:ext uri="{FF2B5EF4-FFF2-40B4-BE49-F238E27FC236}">
                  <a16:creationId xmlns:a16="http://schemas.microsoft.com/office/drawing/2014/main" id="{646DBF21-DAA7-4A59-894F-16F0F05867CC}"/>
                </a:ext>
              </a:extLst>
            </p:cNvPr>
            <p:cNvSpPr/>
            <p:nvPr/>
          </p:nvSpPr>
          <p:spPr>
            <a:xfrm>
              <a:off x="7667813" y="3955456"/>
              <a:ext cx="1028630" cy="349916"/>
            </a:xfrm>
            <a:prstGeom prst="chord">
              <a:avLst>
                <a:gd name="adj1" fmla="val 21584894"/>
                <a:gd name="adj2" fmla="val 10824154"/>
              </a:avLst>
            </a:prstGeom>
            <a:solidFill>
              <a:schemeClr val="accent4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2F26BB29-B094-4571-BF3F-FF302C0300B9}"/>
                </a:ext>
              </a:extLst>
            </p:cNvPr>
            <p:cNvSpPr/>
            <p:nvPr/>
          </p:nvSpPr>
          <p:spPr>
            <a:xfrm>
              <a:off x="7667333" y="3963141"/>
              <a:ext cx="1028630" cy="349916"/>
            </a:xfrm>
            <a:prstGeom prst="ellipse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等腰三角形 201">
              <a:extLst>
                <a:ext uri="{FF2B5EF4-FFF2-40B4-BE49-F238E27FC236}">
                  <a16:creationId xmlns:a16="http://schemas.microsoft.com/office/drawing/2014/main" id="{94F0B0CA-F896-4286-864F-17E848909859}"/>
                </a:ext>
              </a:extLst>
            </p:cNvPr>
            <p:cNvSpPr/>
            <p:nvPr/>
          </p:nvSpPr>
          <p:spPr>
            <a:xfrm>
              <a:off x="7667813" y="2560542"/>
              <a:ext cx="1028630" cy="1567669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6" name="文本框 205">
            <a:extLst>
              <a:ext uri="{FF2B5EF4-FFF2-40B4-BE49-F238E27FC236}">
                <a16:creationId xmlns:a16="http://schemas.microsoft.com/office/drawing/2014/main" id="{10EEE7B4-5274-446B-BA2E-F9046491AC46}"/>
              </a:ext>
            </a:extLst>
          </p:cNvPr>
          <p:cNvSpPr txBox="1"/>
          <p:nvPr/>
        </p:nvSpPr>
        <p:spPr>
          <a:xfrm>
            <a:off x="7687940" y="1237365"/>
            <a:ext cx="560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00FF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SID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pic>
        <p:nvPicPr>
          <p:cNvPr id="162" name="图片 161">
            <a:extLst>
              <a:ext uri="{FF2B5EF4-FFF2-40B4-BE49-F238E27FC236}">
                <a16:creationId xmlns:a16="http://schemas.microsoft.com/office/drawing/2014/main" id="{5D0F259E-B081-4454-903B-E470BD0D1B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5859481" y="2703340"/>
            <a:ext cx="399031" cy="470605"/>
          </a:xfrm>
          <a:prstGeom prst="rect">
            <a:avLst/>
          </a:prstGeom>
        </p:spPr>
      </p:pic>
      <p:sp>
        <p:nvSpPr>
          <p:cNvPr id="154" name="文本框 153">
            <a:extLst>
              <a:ext uri="{FF2B5EF4-FFF2-40B4-BE49-F238E27FC236}">
                <a16:creationId xmlns:a16="http://schemas.microsoft.com/office/drawing/2014/main" id="{51321661-0893-42C7-8D57-A73E2401865D}"/>
              </a:ext>
            </a:extLst>
          </p:cNvPr>
          <p:cNvSpPr txBox="1"/>
          <p:nvPr/>
        </p:nvSpPr>
        <p:spPr>
          <a:xfrm>
            <a:off x="2548193" y="3250858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</a:t>
            </a:r>
            <a:r>
              <a:rPr lang="en-US" altLang="zh-CN" sz="1200" b="1" baseline="-25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1,1</a:t>
            </a:r>
            <a:endParaRPr lang="zh-CN" altLang="en-US" sz="1200" b="1" baseline="-25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CE3F810C-64B4-44CD-A65E-775B62E68734}"/>
              </a:ext>
            </a:extLst>
          </p:cNvPr>
          <p:cNvSpPr txBox="1"/>
          <p:nvPr/>
        </p:nvSpPr>
        <p:spPr>
          <a:xfrm>
            <a:off x="2549016" y="3732432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</a:t>
            </a:r>
            <a:r>
              <a:rPr lang="en-US" altLang="zh-CN" sz="1200" b="1" baseline="-25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1,2</a:t>
            </a:r>
            <a:endParaRPr lang="zh-CN" altLang="en-US" sz="1200" b="1" baseline="-25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F0915243-CBF6-43F8-A7E1-9BB4C6E76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586902" y="2602562"/>
            <a:ext cx="654784" cy="654784"/>
          </a:xfrm>
          <a:prstGeom prst="rect">
            <a:avLst/>
          </a:prstGeom>
        </p:spPr>
      </p:pic>
      <p:sp>
        <p:nvSpPr>
          <p:cNvPr id="163" name="文本框 162">
            <a:extLst>
              <a:ext uri="{FF2B5EF4-FFF2-40B4-BE49-F238E27FC236}">
                <a16:creationId xmlns:a16="http://schemas.microsoft.com/office/drawing/2014/main" id="{E98EF8B4-D1A0-450F-BEA7-57FB61CAACF5}"/>
              </a:ext>
            </a:extLst>
          </p:cNvPr>
          <p:cNvSpPr txBox="1"/>
          <p:nvPr/>
        </p:nvSpPr>
        <p:spPr>
          <a:xfrm>
            <a:off x="2027145" y="2821336"/>
            <a:ext cx="476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GS</a:t>
            </a:r>
            <a:r>
              <a:rPr lang="en-US" altLang="zh-CN" sz="1200" b="1" baseline="-25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200" b="1" baseline="-25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903A5E20-82AF-4FB1-8417-A0C8B70536AA}"/>
              </a:ext>
            </a:extLst>
          </p:cNvPr>
          <p:cNvSpPr txBox="1"/>
          <p:nvPr/>
        </p:nvSpPr>
        <p:spPr>
          <a:xfrm>
            <a:off x="7718654" y="1073340"/>
            <a:ext cx="48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00FF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Sat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41851-F2BA-46A7-9AF6-E422D003142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27" y="3205444"/>
            <a:ext cx="414230" cy="41423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7BC2C4-F49C-4B11-B533-375343C3E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33342"/>
              </p:ext>
            </p:extLst>
          </p:nvPr>
        </p:nvGraphicFramePr>
        <p:xfrm>
          <a:off x="147872" y="4706148"/>
          <a:ext cx="3631648" cy="16128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56648">
                  <a:extLst>
                    <a:ext uri="{9D8B030D-6E8A-4147-A177-3AD203B41FA5}">
                      <a16:colId xmlns:a16="http://schemas.microsoft.com/office/drawing/2014/main" val="1472158323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3720821450"/>
                    </a:ext>
                  </a:extLst>
                </a:gridCol>
                <a:gridCol w="1742440">
                  <a:extLst>
                    <a:ext uri="{9D8B030D-6E8A-4147-A177-3AD203B41FA5}">
                      <a16:colId xmlns:a16="http://schemas.microsoft.com/office/drawing/2014/main" val="239724187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63265408"/>
                    </a:ext>
                  </a:extLst>
                </a:gridCol>
              </a:tblGrid>
              <a:tr h="2304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SID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Inter-Domain Route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Egress Node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80436"/>
                  </a:ext>
                </a:extLst>
              </a:tr>
              <a:tr h="230400">
                <a:tc row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sz="10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PID</a:t>
                      </a:r>
                      <a:r>
                        <a:rPr lang="en-US" sz="100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2,2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18601"/>
                  </a:ext>
                </a:extLst>
              </a:tr>
              <a:tr h="230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{SG-PID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SG-PID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GS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920238"/>
                  </a:ext>
                </a:extLst>
              </a:tr>
              <a:tr h="230400">
                <a:tc row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SID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050" b="1" kern="100" baseline="-250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AS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6</a:t>
                      </a:r>
                      <a:endParaRPr lang="zh-CN" sz="1050" b="1" kern="100" baseline="-250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{SG-PID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, SG-PID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}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GS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050" b="1" kern="100" baseline="-250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73205"/>
                  </a:ext>
                </a:extLst>
              </a:tr>
              <a:tr h="230400">
                <a:tc v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sz="1050" b="1" kern="100" baseline="-250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sz="1050" b="1" kern="100" baseline="-250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</a:t>
                      </a:r>
                      <a:r>
                        <a:rPr lang="en-US" altLang="zh-CN" sz="105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PID</a:t>
                      </a:r>
                      <a:r>
                        <a:rPr lang="en-US" altLang="zh-CN" sz="105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, SG-PID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, SG-PID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}</a:t>
                      </a:r>
                      <a:endParaRPr lang="zh-CN" sz="1050" b="1" kern="100" baseline="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2,1</a:t>
                      </a:r>
                      <a:endParaRPr lang="zh-CN" sz="1050" b="1" kern="100" baseline="-250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881578"/>
                  </a:ext>
                </a:extLst>
              </a:tr>
              <a:tr h="230400">
                <a:tc row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{SG-PID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GS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550386"/>
                  </a:ext>
                </a:extLst>
              </a:tr>
              <a:tr h="230400">
                <a:tc v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</a:t>
                      </a:r>
                      <a:r>
                        <a:rPr lang="en-US" altLang="zh-CN" sz="105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PID</a:t>
                      </a:r>
                      <a:r>
                        <a:rPr lang="en-US" altLang="zh-CN" sz="105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, SG-PID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}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2,1</a:t>
                      </a:r>
                      <a:endParaRPr lang="zh-CN" sz="1050" b="1" kern="100" baseline="-250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999"/>
                  </a:ext>
                </a:extLst>
              </a:tr>
            </a:tbl>
          </a:graphicData>
        </a:graphic>
      </p:graphicFrame>
      <p:sp>
        <p:nvSpPr>
          <p:cNvPr id="186" name="文本框 185">
            <a:extLst>
              <a:ext uri="{FF2B5EF4-FFF2-40B4-BE49-F238E27FC236}">
                <a16:creationId xmlns:a16="http://schemas.microsoft.com/office/drawing/2014/main" id="{C6974A72-95BC-4136-A8C0-5481108466DD}"/>
              </a:ext>
            </a:extLst>
          </p:cNvPr>
          <p:cNvSpPr txBox="1"/>
          <p:nvPr/>
        </p:nvSpPr>
        <p:spPr>
          <a:xfrm>
            <a:off x="428231" y="4448258"/>
            <a:ext cx="29880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 Registration Table of AS</a:t>
            </a:r>
            <a:r>
              <a:rPr lang="en-US" altLang="zh-CN" sz="13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9600D6B9-4C52-48A6-82EC-3DED683455C1}"/>
              </a:ext>
            </a:extLst>
          </p:cNvPr>
          <p:cNvSpPr/>
          <p:nvPr/>
        </p:nvSpPr>
        <p:spPr>
          <a:xfrm>
            <a:off x="7267" y="0"/>
            <a:ext cx="9144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Inter-Domain Service Announcement</a:t>
            </a:r>
            <a:endParaRPr lang="zh-CN" altLang="en-US" sz="2800" dirty="0">
              <a:solidFill>
                <a:srgbClr val="A3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AFC45A16-DE4D-40C9-811B-5A4D7B59212E}"/>
              </a:ext>
            </a:extLst>
          </p:cNvPr>
          <p:cNvSpPr txBox="1"/>
          <p:nvPr/>
        </p:nvSpPr>
        <p:spPr>
          <a:xfrm>
            <a:off x="6760836" y="3305820"/>
            <a:ext cx="77115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Untrusted</a:t>
            </a:r>
            <a:endParaRPr lang="zh-CN" altLang="en-US" sz="9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AD7889B2-4284-4F74-ADB1-A91B4C4F9D16}"/>
              </a:ext>
            </a:extLst>
          </p:cNvPr>
          <p:cNvGrpSpPr/>
          <p:nvPr/>
        </p:nvGrpSpPr>
        <p:grpSpPr>
          <a:xfrm rot="21309716">
            <a:off x="646311" y="1813908"/>
            <a:ext cx="128822" cy="1231917"/>
            <a:chOff x="3615632" y="1353841"/>
            <a:chExt cx="97834" cy="802454"/>
          </a:xfrm>
        </p:grpSpPr>
        <p:sp>
          <p:nvSpPr>
            <p:cNvPr id="213" name="闪电形 212">
              <a:extLst>
                <a:ext uri="{FF2B5EF4-FFF2-40B4-BE49-F238E27FC236}">
                  <a16:creationId xmlns:a16="http://schemas.microsoft.com/office/drawing/2014/main" id="{FF2EDB59-960A-43BF-B593-E8607849F8DF}"/>
                </a:ext>
              </a:extLst>
            </p:cNvPr>
            <p:cNvSpPr/>
            <p:nvPr/>
          </p:nvSpPr>
          <p:spPr>
            <a:xfrm rot="21094246" flipH="1">
              <a:off x="3632400" y="1704674"/>
              <a:ext cx="81066" cy="45162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4" name="闪电形 213">
              <a:extLst>
                <a:ext uri="{FF2B5EF4-FFF2-40B4-BE49-F238E27FC236}">
                  <a16:creationId xmlns:a16="http://schemas.microsoft.com/office/drawing/2014/main" id="{7A340C5B-C26B-4E1C-9E4E-BF93C5681DC7}"/>
                </a:ext>
              </a:extLst>
            </p:cNvPr>
            <p:cNvSpPr/>
            <p:nvPr/>
          </p:nvSpPr>
          <p:spPr>
            <a:xfrm rot="10294246" flipH="1">
              <a:off x="3615632" y="1353841"/>
              <a:ext cx="81066" cy="45162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15" name="文本框 214">
            <a:extLst>
              <a:ext uri="{FF2B5EF4-FFF2-40B4-BE49-F238E27FC236}">
                <a16:creationId xmlns:a16="http://schemas.microsoft.com/office/drawing/2014/main" id="{0BA87DD6-E87E-49EA-9B44-E30CDA984D23}"/>
              </a:ext>
            </a:extLst>
          </p:cNvPr>
          <p:cNvSpPr txBox="1"/>
          <p:nvPr/>
        </p:nvSpPr>
        <p:spPr>
          <a:xfrm>
            <a:off x="0" y="2541348"/>
            <a:ext cx="846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SG-PID</a:t>
            </a:r>
            <a:r>
              <a:rPr lang="en-US" altLang="zh-CN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2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E1E56AC1-8E90-4405-A4A3-1BE25D48BD85}"/>
              </a:ext>
            </a:extLst>
          </p:cNvPr>
          <p:cNvSpPr txBox="1"/>
          <p:nvPr/>
        </p:nvSpPr>
        <p:spPr>
          <a:xfrm>
            <a:off x="2962097" y="2338542"/>
            <a:ext cx="476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GS</a:t>
            </a:r>
            <a:r>
              <a:rPr lang="en-US" altLang="zh-CN" sz="1200" b="1" baseline="-25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200" b="1" baseline="-25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D7A2A873-B10B-4DAE-922B-1F5CADF74071}"/>
              </a:ext>
            </a:extLst>
          </p:cNvPr>
          <p:cNvSpPr txBox="1"/>
          <p:nvPr/>
        </p:nvSpPr>
        <p:spPr>
          <a:xfrm>
            <a:off x="3151622" y="3048145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</a:t>
            </a:r>
            <a:r>
              <a:rPr lang="en-US" altLang="zh-CN" sz="1200" b="1" baseline="-25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2,1</a:t>
            </a:r>
            <a:endParaRPr lang="zh-CN" altLang="en-US" sz="1200" b="1" baseline="-25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D7909EF-BD02-422B-A96A-E9F6F4D75B13}"/>
              </a:ext>
            </a:extLst>
          </p:cNvPr>
          <p:cNvSpPr txBox="1"/>
          <p:nvPr/>
        </p:nvSpPr>
        <p:spPr>
          <a:xfrm>
            <a:off x="4177792" y="2769367"/>
            <a:ext cx="50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</a:t>
            </a:r>
            <a:r>
              <a:rPr lang="en-US" altLang="zh-CN" sz="1200" b="1" baseline="-25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2,2</a:t>
            </a:r>
            <a:endParaRPr lang="zh-CN" altLang="en-US" sz="1200" b="1" baseline="-25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17" name="表格 216">
            <a:extLst>
              <a:ext uri="{FF2B5EF4-FFF2-40B4-BE49-F238E27FC236}">
                <a16:creationId xmlns:a16="http://schemas.microsoft.com/office/drawing/2014/main" id="{9E26D01A-852E-4DBC-A693-377342290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9905"/>
              </p:ext>
            </p:extLst>
          </p:nvPr>
        </p:nvGraphicFramePr>
        <p:xfrm>
          <a:off x="3858142" y="4706148"/>
          <a:ext cx="3612415" cy="16128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78055">
                  <a:extLst>
                    <a:ext uri="{9D8B030D-6E8A-4147-A177-3AD203B41FA5}">
                      <a16:colId xmlns:a16="http://schemas.microsoft.com/office/drawing/2014/main" val="1472158323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7208214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39724187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63265408"/>
                    </a:ext>
                  </a:extLst>
                </a:gridCol>
              </a:tblGrid>
              <a:tr h="2304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SID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Inter-Domain Route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Egress Node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80436"/>
                  </a:ext>
                </a:extLst>
              </a:tr>
              <a:tr h="230400">
                <a:tc rowSpan="4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{SG-PID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Sat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1050" b="1" kern="100" baseline="-250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18601"/>
                  </a:ext>
                </a:extLst>
              </a:tr>
              <a:tr h="230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{SG-PID</a:t>
                      </a:r>
                      <a:r>
                        <a:rPr lang="en-US" sz="100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0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PID</a:t>
                      </a:r>
                      <a:r>
                        <a:rPr lang="en-US" sz="100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Sat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4</a:t>
                      </a:r>
                      <a:endParaRPr lang="zh-CN" altLang="zh-CN" sz="1050" b="1" kern="100" baseline="-250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920238"/>
                  </a:ext>
                </a:extLst>
              </a:tr>
              <a:tr h="230400">
                <a:tc v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{SG-PID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altLang="zh-CN" sz="105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PID</a:t>
                      </a:r>
                      <a:r>
                        <a:rPr lang="en-US" altLang="zh-CN" sz="105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altLang="zh-CN" sz="105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PID</a:t>
                      </a:r>
                      <a:r>
                        <a:rPr lang="en-US" altLang="zh-CN" sz="105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Sat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5</a:t>
                      </a:r>
                      <a:endParaRPr lang="zh-CN" altLang="zh-CN" sz="1050" b="1" kern="100" baseline="-250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2357"/>
                  </a:ext>
                </a:extLst>
              </a:tr>
              <a:tr h="230400">
                <a:tc v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{SG-PID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zh-CN" sz="105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PID</a:t>
                      </a:r>
                      <a:r>
                        <a:rPr lang="en-US" altLang="zh-CN" sz="105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zh-CN" sz="105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PID</a:t>
                      </a:r>
                      <a:r>
                        <a:rPr lang="en-US" altLang="zh-CN" sz="1050" b="1" kern="100" baseline="-25000" dirty="0" err="1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}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Sat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5</a:t>
                      </a:r>
                      <a:endParaRPr lang="zh-CN" altLang="zh-CN" sz="1050" b="1" kern="100" baseline="-250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715738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SID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050" b="1" kern="100" baseline="-250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AS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6</a:t>
                      </a:r>
                      <a:endParaRPr lang="zh-CN" sz="1050" b="1" kern="100" baseline="-250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{SG-PID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}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Sat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050" b="1" kern="100" baseline="-250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73205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SID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3</a:t>
                      </a:r>
                      <a:endParaRPr lang="zh-CN" sz="1050" b="1" kern="100" baseline="-250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AS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</a:t>
                      </a:r>
                      <a:endParaRPr lang="zh-CN" sz="1050" b="1" kern="100" baseline="-250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5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/</a:t>
                      </a:r>
                      <a:endParaRPr lang="zh-CN" sz="1050" b="1" kern="1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05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Sat</a:t>
                      </a:r>
                      <a:r>
                        <a:rPr lang="en-US" altLang="zh-CN" sz="1050" b="1" kern="100" baseline="-250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3</a:t>
                      </a:r>
                      <a:endParaRPr lang="zh-CN" sz="1050" b="1" kern="100" baseline="-25000" dirty="0"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320542"/>
                  </a:ext>
                </a:extLst>
              </a:tr>
            </a:tbl>
          </a:graphicData>
        </a:graphic>
      </p:graphicFrame>
      <p:sp>
        <p:nvSpPr>
          <p:cNvPr id="218" name="文本框 217">
            <a:extLst>
              <a:ext uri="{FF2B5EF4-FFF2-40B4-BE49-F238E27FC236}">
                <a16:creationId xmlns:a16="http://schemas.microsoft.com/office/drawing/2014/main" id="{94073596-CA0C-4CA2-A564-CD0C6A82556E}"/>
              </a:ext>
            </a:extLst>
          </p:cNvPr>
          <p:cNvSpPr txBox="1"/>
          <p:nvPr/>
        </p:nvSpPr>
        <p:spPr>
          <a:xfrm>
            <a:off x="4117325" y="4448258"/>
            <a:ext cx="29880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 Registration Table of AS</a:t>
            </a:r>
            <a:r>
              <a:rPr lang="en-US" altLang="zh-CN" sz="13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D7B9321F-FE74-483A-BE1D-9D4678E72D80}"/>
              </a:ext>
            </a:extLst>
          </p:cNvPr>
          <p:cNvSpPr txBox="1"/>
          <p:nvPr/>
        </p:nvSpPr>
        <p:spPr>
          <a:xfrm>
            <a:off x="6415241" y="1073340"/>
            <a:ext cx="48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00FF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Sat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33DD25B3-9976-4A10-9009-651DD57B6281}"/>
              </a:ext>
            </a:extLst>
          </p:cNvPr>
          <p:cNvSpPr txBox="1"/>
          <p:nvPr/>
        </p:nvSpPr>
        <p:spPr>
          <a:xfrm>
            <a:off x="7069341" y="1484219"/>
            <a:ext cx="48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00FF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Sat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33CB6CC4-4654-4B9B-A194-647478327BD6}"/>
              </a:ext>
            </a:extLst>
          </p:cNvPr>
          <p:cNvSpPr txBox="1"/>
          <p:nvPr/>
        </p:nvSpPr>
        <p:spPr>
          <a:xfrm>
            <a:off x="3714339" y="1073340"/>
            <a:ext cx="48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00FF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Sat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6AD69A11-44AE-4883-90D9-E97F14AC0142}"/>
              </a:ext>
            </a:extLst>
          </p:cNvPr>
          <p:cNvSpPr txBox="1"/>
          <p:nvPr/>
        </p:nvSpPr>
        <p:spPr>
          <a:xfrm>
            <a:off x="1571481" y="1492968"/>
            <a:ext cx="48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00FF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Sat</a:t>
            </a:r>
            <a:r>
              <a:rPr lang="en-US" altLang="zh-CN" baseline="-25000" dirty="0">
                <a:solidFill>
                  <a:schemeClr val="tx1"/>
                </a:solidFill>
              </a:rPr>
              <a:t>5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AAE7D83A-4733-4134-8AB3-0F03A99077FE}"/>
              </a:ext>
            </a:extLst>
          </p:cNvPr>
          <p:cNvSpPr/>
          <p:nvPr/>
        </p:nvSpPr>
        <p:spPr>
          <a:xfrm>
            <a:off x="7507587" y="4935068"/>
            <a:ext cx="75126" cy="1153480"/>
          </a:xfrm>
          <a:prstGeom prst="rightBrace">
            <a:avLst>
              <a:gd name="adj1" fmla="val 104691"/>
              <a:gd name="adj2" fmla="val 50000"/>
            </a:avLst>
          </a:prstGeom>
          <a:ln w="19050">
            <a:solidFill>
              <a:srgbClr val="006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5F94360F-C968-4F0E-B2E6-0386176B0F60}"/>
              </a:ext>
            </a:extLst>
          </p:cNvPr>
          <p:cNvSpPr txBox="1"/>
          <p:nvPr/>
        </p:nvSpPr>
        <p:spPr>
          <a:xfrm>
            <a:off x="7601964" y="5159579"/>
            <a:ext cx="1509296" cy="577081"/>
          </a:xfrm>
          <a:prstGeom prst="rect">
            <a:avLst/>
          </a:prstGeom>
          <a:solidFill>
            <a:srgbClr val="006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 from a SG-</a:t>
            </a:r>
            <a:r>
              <a:rPr lang="en-US" altLang="zh-CN" sz="10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050" baseline="-25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</a:t>
            </a:r>
            <a:r>
              <a:rPr lang="en-US" altLang="zh-CN" sz="10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en-US" altLang="zh-CN" sz="1050" baseline="-25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based on the geolocation of </a:t>
            </a:r>
            <a:r>
              <a:rPr lang="en-US" altLang="zh-CN" sz="10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GSes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76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  <p:bldP spid="3" grpId="0" animBg="1"/>
      <p:bldP spid="20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76A4A9F4-540E-46B9-820F-C3153789ED56}"/>
              </a:ext>
            </a:extLst>
          </p:cNvPr>
          <p:cNvCxnSpPr>
            <a:cxnSpLocks/>
          </p:cNvCxnSpPr>
          <p:nvPr/>
        </p:nvCxnSpPr>
        <p:spPr>
          <a:xfrm>
            <a:off x="2611165" y="5228246"/>
            <a:ext cx="1317640" cy="11444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云形 224">
            <a:extLst>
              <a:ext uri="{FF2B5EF4-FFF2-40B4-BE49-F238E27FC236}">
                <a16:creationId xmlns:a16="http://schemas.microsoft.com/office/drawing/2014/main" id="{8C92C3F3-B8E4-4F6A-B78C-CF5954DA8CF9}"/>
              </a:ext>
            </a:extLst>
          </p:cNvPr>
          <p:cNvSpPr/>
          <p:nvPr/>
        </p:nvSpPr>
        <p:spPr>
          <a:xfrm>
            <a:off x="328333" y="4792829"/>
            <a:ext cx="2799190" cy="641298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75AB9B7-E503-4700-B168-018578C17694}"/>
              </a:ext>
            </a:extLst>
          </p:cNvPr>
          <p:cNvSpPr/>
          <p:nvPr/>
        </p:nvSpPr>
        <p:spPr>
          <a:xfrm>
            <a:off x="2665380" y="2809500"/>
            <a:ext cx="3825157" cy="6511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A89BF962-60FD-4789-804B-A335AFB920D5}"/>
              </a:ext>
            </a:extLst>
          </p:cNvPr>
          <p:cNvCxnSpPr>
            <a:cxnSpLocks/>
          </p:cNvCxnSpPr>
          <p:nvPr/>
        </p:nvCxnSpPr>
        <p:spPr>
          <a:xfrm>
            <a:off x="5136268" y="4896269"/>
            <a:ext cx="952927" cy="34156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99AF7519-1C99-4C70-86A9-AEE3ED953FE3}"/>
              </a:ext>
            </a:extLst>
          </p:cNvPr>
          <p:cNvCxnSpPr>
            <a:cxnSpLocks/>
          </p:cNvCxnSpPr>
          <p:nvPr/>
        </p:nvCxnSpPr>
        <p:spPr>
          <a:xfrm flipV="1">
            <a:off x="4014175" y="4887300"/>
            <a:ext cx="935323" cy="45225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云形 225">
            <a:extLst>
              <a:ext uri="{FF2B5EF4-FFF2-40B4-BE49-F238E27FC236}">
                <a16:creationId xmlns:a16="http://schemas.microsoft.com/office/drawing/2014/main" id="{CC5C5A5A-DE35-438C-B43A-46997E9F3CEF}"/>
              </a:ext>
            </a:extLst>
          </p:cNvPr>
          <p:cNvSpPr/>
          <p:nvPr/>
        </p:nvSpPr>
        <p:spPr>
          <a:xfrm>
            <a:off x="5838125" y="4758412"/>
            <a:ext cx="2851749" cy="65926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162" name="图片 161">
            <a:extLst>
              <a:ext uri="{FF2B5EF4-FFF2-40B4-BE49-F238E27FC236}">
                <a16:creationId xmlns:a16="http://schemas.microsoft.com/office/drawing/2014/main" id="{FC983C40-899A-4F2E-AB73-B7CAF66F6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8611" y="4537564"/>
            <a:ext cx="654784" cy="654784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356CD6E-B134-4592-A0E0-65E17DB724E8}"/>
              </a:ext>
            </a:extLst>
          </p:cNvPr>
          <p:cNvCxnSpPr>
            <a:cxnSpLocks/>
          </p:cNvCxnSpPr>
          <p:nvPr/>
        </p:nvCxnSpPr>
        <p:spPr>
          <a:xfrm>
            <a:off x="706319" y="5006791"/>
            <a:ext cx="416197" cy="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F3088C5C-E6D2-4D16-AA51-FD378AE33FD3}"/>
              </a:ext>
            </a:extLst>
          </p:cNvPr>
          <p:cNvCxnSpPr>
            <a:cxnSpLocks/>
            <a:stCxn id="162" idx="0"/>
            <a:endCxn id="165" idx="2"/>
          </p:cNvCxnSpPr>
          <p:nvPr/>
        </p:nvCxnSpPr>
        <p:spPr>
          <a:xfrm flipV="1">
            <a:off x="2986003" y="3343221"/>
            <a:ext cx="1" cy="1194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图片 164">
            <a:extLst>
              <a:ext uri="{FF2B5EF4-FFF2-40B4-BE49-F238E27FC236}">
                <a16:creationId xmlns:a16="http://schemas.microsoft.com/office/drawing/2014/main" id="{2835DA17-B74B-408F-9B87-7A0858DFC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4517" y="2920247"/>
            <a:ext cx="422974" cy="422974"/>
          </a:xfrm>
          <a:prstGeom prst="rect">
            <a:avLst/>
          </a:prstGeom>
        </p:spPr>
      </p:pic>
      <p:sp>
        <p:nvSpPr>
          <p:cNvPr id="175" name="矩形 174">
            <a:extLst>
              <a:ext uri="{FF2B5EF4-FFF2-40B4-BE49-F238E27FC236}">
                <a16:creationId xmlns:a16="http://schemas.microsoft.com/office/drawing/2014/main" id="{78218FE9-9D15-4137-8012-E9AF173FC7A2}"/>
              </a:ext>
            </a:extLst>
          </p:cNvPr>
          <p:cNvSpPr/>
          <p:nvPr/>
        </p:nvSpPr>
        <p:spPr>
          <a:xfrm>
            <a:off x="1153359" y="6049040"/>
            <a:ext cx="664134" cy="2502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SG-PID</a:t>
            </a:r>
            <a:r>
              <a:rPr lang="en-US" altLang="zh-CN" sz="1200" baseline="-250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1</a:t>
            </a:r>
            <a:endParaRPr lang="zh-CN" altLang="en-US" sz="1200" baseline="-25000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FD573D87-F447-4500-A9B3-61C9D3101F2B}"/>
              </a:ext>
            </a:extLst>
          </p:cNvPr>
          <p:cNvSpPr/>
          <p:nvPr/>
        </p:nvSpPr>
        <p:spPr>
          <a:xfrm>
            <a:off x="1817896" y="6049040"/>
            <a:ext cx="670457" cy="2502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SG-PID</a:t>
            </a:r>
            <a:r>
              <a:rPr lang="en-US" altLang="zh-CN" sz="1200" baseline="-250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2</a:t>
            </a:r>
            <a:endParaRPr lang="zh-CN" altLang="en-US" sz="1200" baseline="-25000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08" name="图片 207">
            <a:extLst>
              <a:ext uri="{FF2B5EF4-FFF2-40B4-BE49-F238E27FC236}">
                <a16:creationId xmlns:a16="http://schemas.microsoft.com/office/drawing/2014/main" id="{56B7B9FA-231D-487F-BE09-62EFA837E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6936" y="2920247"/>
            <a:ext cx="422974" cy="422974"/>
          </a:xfrm>
          <a:prstGeom prst="rect">
            <a:avLst/>
          </a:prstGeom>
        </p:spPr>
      </p:pic>
      <p:pic>
        <p:nvPicPr>
          <p:cNvPr id="210" name="图片 209">
            <a:extLst>
              <a:ext uri="{FF2B5EF4-FFF2-40B4-BE49-F238E27FC236}">
                <a16:creationId xmlns:a16="http://schemas.microsoft.com/office/drawing/2014/main" id="{1E130B16-834A-4F62-8355-69336D341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776156" y="4496321"/>
            <a:ext cx="654784" cy="654784"/>
          </a:xfrm>
          <a:prstGeom prst="rect">
            <a:avLst/>
          </a:prstGeom>
        </p:spPr>
      </p:pic>
      <p:pic>
        <p:nvPicPr>
          <p:cNvPr id="212" name="图片 211">
            <a:extLst>
              <a:ext uri="{FF2B5EF4-FFF2-40B4-BE49-F238E27FC236}">
                <a16:creationId xmlns:a16="http://schemas.microsoft.com/office/drawing/2014/main" id="{813F40A6-BF22-41B7-B30C-51FD332A66A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1122516" y="4865775"/>
            <a:ext cx="362196" cy="427163"/>
          </a:xfrm>
          <a:prstGeom prst="rect">
            <a:avLst/>
          </a:prstGeom>
        </p:spPr>
      </p:pic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6F1E5999-F56C-47A7-B420-3240EC62E04C}"/>
              </a:ext>
            </a:extLst>
          </p:cNvPr>
          <p:cNvCxnSpPr>
            <a:cxnSpLocks/>
          </p:cNvCxnSpPr>
          <p:nvPr/>
        </p:nvCxnSpPr>
        <p:spPr>
          <a:xfrm>
            <a:off x="1484712" y="5006967"/>
            <a:ext cx="12276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F2D221A7-3E90-4EC9-98A6-D9676B467326}"/>
              </a:ext>
            </a:extLst>
          </p:cNvPr>
          <p:cNvSpPr txBox="1"/>
          <p:nvPr/>
        </p:nvSpPr>
        <p:spPr>
          <a:xfrm>
            <a:off x="3034993" y="2918635"/>
            <a:ext cx="552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en-US" altLang="zh-CN" sz="12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2BC6021B-5AC1-4CD5-B3F6-6E095CA53920}"/>
              </a:ext>
            </a:extLst>
          </p:cNvPr>
          <p:cNvSpPr txBox="1"/>
          <p:nvPr/>
        </p:nvSpPr>
        <p:spPr>
          <a:xfrm>
            <a:off x="5541437" y="2867163"/>
            <a:ext cx="5212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en-US" altLang="zh-CN" sz="12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2" name="图片 221">
            <a:extLst>
              <a:ext uri="{FF2B5EF4-FFF2-40B4-BE49-F238E27FC236}">
                <a16:creationId xmlns:a16="http://schemas.microsoft.com/office/drawing/2014/main" id="{420DE5D4-85FA-41FC-B516-702C75DF5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79" y="4749750"/>
            <a:ext cx="553004" cy="458031"/>
          </a:xfrm>
          <a:prstGeom prst="rect">
            <a:avLst/>
          </a:prstGeom>
        </p:spPr>
      </p:pic>
      <p:pic>
        <p:nvPicPr>
          <p:cNvPr id="223" name="图片 222">
            <a:extLst>
              <a:ext uri="{FF2B5EF4-FFF2-40B4-BE49-F238E27FC236}">
                <a16:creationId xmlns:a16="http://schemas.microsoft.com/office/drawing/2014/main" id="{A473E738-81F6-458E-A774-E7FDAC08062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2346" r="15556" b="6482"/>
          <a:stretch/>
        </p:blipFill>
        <p:spPr>
          <a:xfrm>
            <a:off x="7210468" y="4765185"/>
            <a:ext cx="362196" cy="427163"/>
          </a:xfrm>
          <a:prstGeom prst="rect">
            <a:avLst/>
          </a:prstGeom>
        </p:spPr>
      </p:pic>
      <p:sp>
        <p:nvSpPr>
          <p:cNvPr id="227" name="云形 226">
            <a:extLst>
              <a:ext uri="{FF2B5EF4-FFF2-40B4-BE49-F238E27FC236}">
                <a16:creationId xmlns:a16="http://schemas.microsoft.com/office/drawing/2014/main" id="{B6DFD854-3F04-4F44-90E0-EF64F1C61662}"/>
              </a:ext>
            </a:extLst>
          </p:cNvPr>
          <p:cNvSpPr/>
          <p:nvPr/>
        </p:nvSpPr>
        <p:spPr>
          <a:xfrm>
            <a:off x="3662508" y="5092675"/>
            <a:ext cx="561471" cy="42384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28" name="云形 227">
            <a:extLst>
              <a:ext uri="{FF2B5EF4-FFF2-40B4-BE49-F238E27FC236}">
                <a16:creationId xmlns:a16="http://schemas.microsoft.com/office/drawing/2014/main" id="{FC94EAE8-3F6A-4E64-9228-71D94ECADB49}"/>
              </a:ext>
            </a:extLst>
          </p:cNvPr>
          <p:cNvSpPr/>
          <p:nvPr/>
        </p:nvSpPr>
        <p:spPr>
          <a:xfrm>
            <a:off x="4699974" y="4641589"/>
            <a:ext cx="598591" cy="42384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DDE458C-280C-4657-8A65-4245259FF5FF}"/>
              </a:ext>
            </a:extLst>
          </p:cNvPr>
          <p:cNvSpPr txBox="1"/>
          <p:nvPr/>
        </p:nvSpPr>
        <p:spPr>
          <a:xfrm>
            <a:off x="1325545" y="5196944"/>
            <a:ext cx="723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en-US" altLang="zh-CN" sz="1400" b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A4E3118-9244-4EC9-9802-A0B03E17DB75}"/>
              </a:ext>
            </a:extLst>
          </p:cNvPr>
          <p:cNvSpPr txBox="1"/>
          <p:nvPr/>
        </p:nvSpPr>
        <p:spPr>
          <a:xfrm>
            <a:off x="3654871" y="5153573"/>
            <a:ext cx="5391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en-US" altLang="zh-CN" sz="1400" b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F012824-315F-4B80-93A1-1DF47186B927}"/>
              </a:ext>
            </a:extLst>
          </p:cNvPr>
          <p:cNvSpPr txBox="1"/>
          <p:nvPr/>
        </p:nvSpPr>
        <p:spPr>
          <a:xfrm>
            <a:off x="4746689" y="4686823"/>
            <a:ext cx="501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en-US" altLang="zh-CN" sz="1400" b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8201C80-F63E-4CC7-8C88-78C1AD7D6D80}"/>
              </a:ext>
            </a:extLst>
          </p:cNvPr>
          <p:cNvSpPr txBox="1"/>
          <p:nvPr/>
        </p:nvSpPr>
        <p:spPr>
          <a:xfrm>
            <a:off x="6614257" y="5200391"/>
            <a:ext cx="723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en-US" altLang="zh-CN" sz="1400" b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52B4267-BA59-4AB0-B426-9F6EA332B398}"/>
              </a:ext>
            </a:extLst>
          </p:cNvPr>
          <p:cNvSpPr txBox="1"/>
          <p:nvPr/>
        </p:nvSpPr>
        <p:spPr>
          <a:xfrm>
            <a:off x="3827706" y="3258350"/>
            <a:ext cx="723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en-US" altLang="zh-CN" sz="1400" b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24ABDCD-F057-4633-B17F-4B23623A29B8}"/>
              </a:ext>
            </a:extLst>
          </p:cNvPr>
          <p:cNvSpPr txBox="1"/>
          <p:nvPr/>
        </p:nvSpPr>
        <p:spPr>
          <a:xfrm>
            <a:off x="3118719" y="5045440"/>
            <a:ext cx="6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20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B1A925D-7F45-41C3-B2EF-C374177972BE}"/>
              </a:ext>
            </a:extLst>
          </p:cNvPr>
          <p:cNvSpPr txBox="1"/>
          <p:nvPr/>
        </p:nvSpPr>
        <p:spPr>
          <a:xfrm>
            <a:off x="4332712" y="5054277"/>
            <a:ext cx="607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2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0185E70-71C6-42D2-BC4F-6D486A13B339}"/>
              </a:ext>
            </a:extLst>
          </p:cNvPr>
          <p:cNvSpPr txBox="1"/>
          <p:nvPr/>
        </p:nvSpPr>
        <p:spPr>
          <a:xfrm>
            <a:off x="5103717" y="5043117"/>
            <a:ext cx="701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20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200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FCBE24E-3B16-4338-897D-93F47798CEC4}"/>
              </a:ext>
            </a:extLst>
          </p:cNvPr>
          <p:cNvSpPr/>
          <p:nvPr/>
        </p:nvSpPr>
        <p:spPr>
          <a:xfrm>
            <a:off x="706319" y="5712105"/>
            <a:ext cx="445705" cy="2502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SID</a:t>
            </a:r>
            <a:r>
              <a:rPr lang="en-US" altLang="zh-CN" sz="1200" baseline="-250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200" baseline="-25000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00C25F9-1154-41D6-A38A-304C1B51497A}"/>
              </a:ext>
            </a:extLst>
          </p:cNvPr>
          <p:cNvSpPr/>
          <p:nvPr/>
        </p:nvSpPr>
        <p:spPr>
          <a:xfrm>
            <a:off x="0" y="0"/>
            <a:ext cx="9144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Inter-Domain Service Announcement</a:t>
            </a:r>
            <a:endParaRPr lang="zh-CN" altLang="en-US" sz="2800" dirty="0">
              <a:solidFill>
                <a:srgbClr val="A3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D84B1193-C844-44BA-9CCC-4D1FBC8A99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9" y="4872066"/>
            <a:ext cx="414230" cy="414230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342563CC-7EC9-46A6-AFA5-B39B5E900224}"/>
              </a:ext>
            </a:extLst>
          </p:cNvPr>
          <p:cNvSpPr/>
          <p:nvPr/>
        </p:nvSpPr>
        <p:spPr>
          <a:xfrm>
            <a:off x="481464" y="5712105"/>
            <a:ext cx="224855" cy="2502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</a:t>
            </a:r>
            <a:endParaRPr lang="zh-CN" altLang="en-US" sz="1200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694F902-8268-43DE-B292-FA41D1D35CF4}"/>
              </a:ext>
            </a:extLst>
          </p:cNvPr>
          <p:cNvSpPr/>
          <p:nvPr/>
        </p:nvSpPr>
        <p:spPr>
          <a:xfrm>
            <a:off x="706319" y="6049040"/>
            <a:ext cx="445705" cy="2502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SID</a:t>
            </a:r>
            <a:r>
              <a:rPr lang="en-US" altLang="zh-CN" sz="1200" baseline="-250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200" baseline="-25000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0B1BE96-5F5B-4986-9C27-A207DD3F8336}"/>
              </a:ext>
            </a:extLst>
          </p:cNvPr>
          <p:cNvSpPr/>
          <p:nvPr/>
        </p:nvSpPr>
        <p:spPr>
          <a:xfrm>
            <a:off x="481464" y="6049040"/>
            <a:ext cx="224855" cy="2502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</a:t>
            </a:r>
            <a:endParaRPr lang="zh-CN" altLang="en-US" sz="1200" dirty="0">
              <a:solidFill>
                <a:schemeClr val="tx1"/>
              </a:solidFill>
              <a:latin typeface="Arial Narrow" panose="020B0606020202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3E85FD-B63B-4703-B24C-4C46CCDDB106}"/>
              </a:ext>
            </a:extLst>
          </p:cNvPr>
          <p:cNvSpPr txBox="1"/>
          <p:nvPr/>
        </p:nvSpPr>
        <p:spPr>
          <a:xfrm>
            <a:off x="711457" y="4764189"/>
            <a:ext cx="379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sz="1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51757A4-A4BD-4C3E-BAE9-E7E6855E9392}"/>
              </a:ext>
            </a:extLst>
          </p:cNvPr>
          <p:cNvSpPr txBox="1"/>
          <p:nvPr/>
        </p:nvSpPr>
        <p:spPr>
          <a:xfrm>
            <a:off x="1903409" y="4764189"/>
            <a:ext cx="379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1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EBDBD0D-B299-40D7-BEE0-7492709CCF6B}"/>
              </a:ext>
            </a:extLst>
          </p:cNvPr>
          <p:cNvSpPr txBox="1"/>
          <p:nvPr/>
        </p:nvSpPr>
        <p:spPr>
          <a:xfrm>
            <a:off x="2657915" y="3961363"/>
            <a:ext cx="379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endParaRPr lang="zh-CN" altLang="en-US" sz="1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3FA5EB97-38F8-4CA8-8697-132891C7A88F}"/>
              </a:ext>
            </a:extLst>
          </p:cNvPr>
          <p:cNvGrpSpPr/>
          <p:nvPr/>
        </p:nvGrpSpPr>
        <p:grpSpPr>
          <a:xfrm>
            <a:off x="6110747" y="3343221"/>
            <a:ext cx="379790" cy="1334859"/>
            <a:chOff x="6110747" y="3343221"/>
            <a:chExt cx="379790" cy="1334859"/>
          </a:xfrm>
        </p:grpSpPr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27A990BF-12AC-4475-ABA7-DA78353478A5}"/>
                </a:ext>
              </a:extLst>
            </p:cNvPr>
            <p:cNvCxnSpPr>
              <a:cxnSpLocks/>
              <a:stCxn id="208" idx="2"/>
            </p:cNvCxnSpPr>
            <p:nvPr/>
          </p:nvCxnSpPr>
          <p:spPr>
            <a:xfrm>
              <a:off x="6158423" y="3343221"/>
              <a:ext cx="0" cy="13348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A35121F-24D4-48CB-8A61-C2539070E327}"/>
                </a:ext>
              </a:extLst>
            </p:cNvPr>
            <p:cNvSpPr txBox="1"/>
            <p:nvPr/>
          </p:nvSpPr>
          <p:spPr>
            <a:xfrm>
              <a:off x="6110747" y="3997553"/>
              <a:ext cx="3797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(5)</a:t>
              </a:r>
              <a:endParaRPr lang="zh-CN" altLang="en-US" sz="1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17918DA9-7BEA-42F4-9C62-0A4849E0A919}"/>
              </a:ext>
            </a:extLst>
          </p:cNvPr>
          <p:cNvSpPr txBox="1"/>
          <p:nvPr/>
        </p:nvSpPr>
        <p:spPr>
          <a:xfrm>
            <a:off x="79357" y="5731433"/>
            <a:ext cx="379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sz="1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EFD28B9F-CDD4-4E0F-B26A-39B725ED10B1}"/>
              </a:ext>
            </a:extLst>
          </p:cNvPr>
          <p:cNvSpPr txBox="1"/>
          <p:nvPr/>
        </p:nvSpPr>
        <p:spPr>
          <a:xfrm>
            <a:off x="-7630" y="6052725"/>
            <a:ext cx="536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(2)(3)</a:t>
            </a:r>
            <a:endParaRPr lang="zh-CN" altLang="en-US" sz="1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DFF1DA9-42C8-426B-A694-3C962FE10908}"/>
              </a:ext>
            </a:extLst>
          </p:cNvPr>
          <p:cNvCxnSpPr>
            <a:cxnSpLocks/>
          </p:cNvCxnSpPr>
          <p:nvPr/>
        </p:nvCxnSpPr>
        <p:spPr>
          <a:xfrm>
            <a:off x="6504880" y="4891555"/>
            <a:ext cx="7055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873D4B0B-086C-40E2-8670-3F0685E760D3}"/>
              </a:ext>
            </a:extLst>
          </p:cNvPr>
          <p:cNvGrpSpPr/>
          <p:nvPr/>
        </p:nvGrpSpPr>
        <p:grpSpPr>
          <a:xfrm>
            <a:off x="2699077" y="5676870"/>
            <a:ext cx="2559719" cy="684803"/>
            <a:chOff x="2699077" y="5676870"/>
            <a:chExt cx="1522403" cy="684803"/>
          </a:xfrm>
        </p:grpSpPr>
        <p:sp>
          <p:nvSpPr>
            <p:cNvPr id="109" name="对话气泡: 矩形 108">
              <a:extLst>
                <a:ext uri="{FF2B5EF4-FFF2-40B4-BE49-F238E27FC236}">
                  <a16:creationId xmlns:a16="http://schemas.microsoft.com/office/drawing/2014/main" id="{87CDCFF1-01D8-42CC-A038-5078016830C6}"/>
                </a:ext>
              </a:extLst>
            </p:cNvPr>
            <p:cNvSpPr/>
            <p:nvPr/>
          </p:nvSpPr>
          <p:spPr>
            <a:xfrm>
              <a:off x="2712352" y="5679838"/>
              <a:ext cx="1509128" cy="623430"/>
            </a:xfrm>
            <a:prstGeom prst="wedgeRectCallout">
              <a:avLst>
                <a:gd name="adj1" fmla="val -37168"/>
                <a:gd name="adj2" fmla="val -12414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9A89D1A-E34C-40A2-8C49-4E3751847CAC}"/>
                </a:ext>
              </a:extLst>
            </p:cNvPr>
            <p:cNvSpPr txBox="1"/>
            <p:nvPr/>
          </p:nvSpPr>
          <p:spPr>
            <a:xfrm>
              <a:off x="2699077" y="5676870"/>
              <a:ext cx="1494619" cy="68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spcAft>
                  <a:spcPts val="300"/>
                </a:spcAft>
                <a:buFont typeface="Wingdings" panose="05000000000000000000" pitchFamily="2" charset="2"/>
                <a:buChar char="p"/>
              </a:pP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Generate pending interest entry for later verification</a:t>
              </a:r>
            </a:p>
            <a:p>
              <a:pPr marL="171450" indent="-171450" algn="just">
                <a:spcAft>
                  <a:spcPts val="300"/>
                </a:spcAft>
                <a:buFont typeface="Wingdings" panose="05000000000000000000" pitchFamily="2" charset="2"/>
                <a:buChar char="p"/>
              </a:pP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Rate control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534E5EBF-4741-4A4C-A3F7-DB183A214DA5}"/>
              </a:ext>
            </a:extLst>
          </p:cNvPr>
          <p:cNvGrpSpPr/>
          <p:nvPr/>
        </p:nvGrpSpPr>
        <p:grpSpPr>
          <a:xfrm>
            <a:off x="79357" y="808960"/>
            <a:ext cx="3094069" cy="1668850"/>
            <a:chOff x="79357" y="808960"/>
            <a:chExt cx="3094069" cy="1668850"/>
          </a:xfrm>
        </p:grpSpPr>
        <p:sp>
          <p:nvSpPr>
            <p:cNvPr id="75" name="对话气泡: 矩形 74">
              <a:extLst>
                <a:ext uri="{FF2B5EF4-FFF2-40B4-BE49-F238E27FC236}">
                  <a16:creationId xmlns:a16="http://schemas.microsoft.com/office/drawing/2014/main" id="{DC687332-4C6C-41AE-BEB2-FF078CD10195}"/>
                </a:ext>
              </a:extLst>
            </p:cNvPr>
            <p:cNvSpPr/>
            <p:nvPr/>
          </p:nvSpPr>
          <p:spPr>
            <a:xfrm>
              <a:off x="92110" y="808960"/>
              <a:ext cx="3081316" cy="1668850"/>
            </a:xfrm>
            <a:prstGeom prst="wedgeRectCallout">
              <a:avLst>
                <a:gd name="adj1" fmla="val 39839"/>
                <a:gd name="adj2" fmla="val 7756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2FE899F8-A4D7-4D77-AE07-399364DC8D9B}"/>
                </a:ext>
              </a:extLst>
            </p:cNvPr>
            <p:cNvSpPr txBox="1"/>
            <p:nvPr/>
          </p:nvSpPr>
          <p:spPr>
            <a:xfrm>
              <a:off x="79357" y="901242"/>
              <a:ext cx="30813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Encode the NID of ingress and egress satellites based on the source and destination SG-PIDs, respectively.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6E05802-69A8-41B1-B8FD-F5FB0DA4CE35}"/>
                </a:ext>
              </a:extLst>
            </p:cNvPr>
            <p:cNvGrpSpPr/>
            <p:nvPr/>
          </p:nvGrpSpPr>
          <p:grpSpPr>
            <a:xfrm>
              <a:off x="159872" y="1884974"/>
              <a:ext cx="2955986" cy="262901"/>
              <a:chOff x="198420" y="1958675"/>
              <a:chExt cx="2955986" cy="262901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E4C0C090-A71F-4437-A418-5D128CB5198B}"/>
                  </a:ext>
                </a:extLst>
              </p:cNvPr>
              <p:cNvSpPr/>
              <p:nvPr/>
            </p:nvSpPr>
            <p:spPr>
              <a:xfrm>
                <a:off x="865235" y="1965024"/>
                <a:ext cx="664134" cy="25020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微软雅黑" panose="020B0503020204020204" pitchFamily="34" charset="-122"/>
                  </a:rPr>
                  <a:t>SG-PID</a:t>
                </a:r>
                <a:r>
                  <a:rPr lang="en-US" altLang="zh-CN" sz="1200" baseline="-250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微软雅黑" panose="020B0503020204020204" pitchFamily="34" charset="-122"/>
                  </a:rPr>
                  <a:t>1</a:t>
                </a:r>
                <a:endParaRPr lang="zh-CN" altLang="en-US" sz="1200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BAD93A7-AC19-4D13-BA17-6C18817A01C4}"/>
                  </a:ext>
                </a:extLst>
              </p:cNvPr>
              <p:cNvSpPr/>
              <p:nvPr/>
            </p:nvSpPr>
            <p:spPr>
              <a:xfrm>
                <a:off x="1461370" y="1965024"/>
                <a:ext cx="666604" cy="25020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微软雅黑" panose="020B0503020204020204" pitchFamily="34" charset="-122"/>
                  </a:rPr>
                  <a:t>SG-PID</a:t>
                </a:r>
                <a:r>
                  <a:rPr lang="en-US" altLang="zh-CN" sz="1200" baseline="-250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微软雅黑" panose="020B0503020204020204" pitchFamily="34" charset="-122"/>
                  </a:rPr>
                  <a:t>2</a:t>
                </a:r>
                <a:endParaRPr lang="zh-CN" altLang="en-US" sz="1200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1A39634A-6976-4862-9883-A6784CAE494F}"/>
                  </a:ext>
                </a:extLst>
              </p:cNvPr>
              <p:cNvSpPr/>
              <p:nvPr/>
            </p:nvSpPr>
            <p:spPr>
              <a:xfrm>
                <a:off x="423275" y="1965024"/>
                <a:ext cx="445705" cy="25020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SID</a:t>
                </a:r>
                <a:r>
                  <a:rPr lang="en-US" altLang="zh-CN" sz="1200" baseline="-250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1</a:t>
                </a:r>
                <a:endParaRPr lang="zh-CN" altLang="en-US" sz="1200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D533F82-9CDB-4D38-8A0D-A5E69462B8DB}"/>
                  </a:ext>
                </a:extLst>
              </p:cNvPr>
              <p:cNvSpPr/>
              <p:nvPr/>
            </p:nvSpPr>
            <p:spPr>
              <a:xfrm>
                <a:off x="198420" y="1965024"/>
                <a:ext cx="224855" cy="25020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U</a:t>
                </a:r>
                <a:endParaRPr lang="zh-CN" altLang="en-US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93C5F776-D75F-4A31-ADB3-F09F3322F498}"/>
                  </a:ext>
                </a:extLst>
              </p:cNvPr>
              <p:cNvSpPr/>
              <p:nvPr/>
            </p:nvSpPr>
            <p:spPr>
              <a:xfrm>
                <a:off x="2306402" y="1965024"/>
                <a:ext cx="424002" cy="25020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微软雅黑" panose="020B0503020204020204" pitchFamily="34" charset="-122"/>
                  </a:rPr>
                  <a:t>Sat</a:t>
                </a:r>
                <a:r>
                  <a:rPr lang="en-US" altLang="zh-CN" sz="1200" baseline="-250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微软雅黑" panose="020B0503020204020204" pitchFamily="34" charset="-122"/>
                  </a:rPr>
                  <a:t>1</a:t>
                </a:r>
                <a:endParaRPr lang="zh-CN" altLang="en-US" sz="1200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40BB15F8-CAE5-4EDD-AAA0-41C96554BE0E}"/>
                  </a:ext>
                </a:extLst>
              </p:cNvPr>
              <p:cNvSpPr/>
              <p:nvPr/>
            </p:nvSpPr>
            <p:spPr>
              <a:xfrm>
                <a:off x="2730404" y="1965024"/>
                <a:ext cx="424002" cy="25020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微软雅黑" panose="020B0503020204020204" pitchFamily="34" charset="-122"/>
                  </a:rPr>
                  <a:t>Sat</a:t>
                </a:r>
                <a:r>
                  <a:rPr lang="en-US" altLang="zh-CN" sz="1200" baseline="-250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微软雅黑" panose="020B0503020204020204" pitchFamily="34" charset="-122"/>
                  </a:rPr>
                  <a:t>2</a:t>
                </a:r>
                <a:endParaRPr lang="zh-CN" altLang="en-US" sz="1200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3" name="连接符: 肘形 12">
                <a:extLst>
                  <a:ext uri="{FF2B5EF4-FFF2-40B4-BE49-F238E27FC236}">
                    <a16:creationId xmlns:a16="http://schemas.microsoft.com/office/drawing/2014/main" id="{B77FBB80-A70C-4A1C-A259-932690351B5F}"/>
                  </a:ext>
                </a:extLst>
              </p:cNvPr>
              <p:cNvCxnSpPr>
                <a:cxnSpLocks/>
                <a:stCxn id="81" idx="0"/>
                <a:endCxn id="85" idx="0"/>
              </p:cNvCxnSpPr>
              <p:nvPr/>
            </p:nvCxnSpPr>
            <p:spPr>
              <a:xfrm rot="5400000" flipH="1" flipV="1">
                <a:off x="1857852" y="1304474"/>
                <a:ext cx="12700" cy="1321101"/>
              </a:xfrm>
              <a:prstGeom prst="bentConnector3">
                <a:avLst>
                  <a:gd name="adj1" fmla="val 180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连接符: 肘形 86">
                <a:extLst>
                  <a:ext uri="{FF2B5EF4-FFF2-40B4-BE49-F238E27FC236}">
                    <a16:creationId xmlns:a16="http://schemas.microsoft.com/office/drawing/2014/main" id="{D1B2BA05-D5FD-4328-8CAF-33CF22465E78}"/>
                  </a:ext>
                </a:extLst>
              </p:cNvPr>
              <p:cNvCxnSpPr>
                <a:cxnSpLocks/>
                <a:stCxn id="82" idx="2"/>
                <a:endCxn id="86" idx="2"/>
              </p:cNvCxnSpPr>
              <p:nvPr/>
            </p:nvCxnSpPr>
            <p:spPr>
              <a:xfrm rot="16200000" flipH="1">
                <a:off x="2368538" y="1641359"/>
                <a:ext cx="12700" cy="1147733"/>
              </a:xfrm>
              <a:prstGeom prst="bentConnector3">
                <a:avLst>
                  <a:gd name="adj1" fmla="val 180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加号 47">
                <a:extLst>
                  <a:ext uri="{FF2B5EF4-FFF2-40B4-BE49-F238E27FC236}">
                    <a16:creationId xmlns:a16="http://schemas.microsoft.com/office/drawing/2014/main" id="{20C9698C-1FAA-4F6B-8D37-5B8355042015}"/>
                  </a:ext>
                </a:extLst>
              </p:cNvPr>
              <p:cNvSpPr/>
              <p:nvPr/>
            </p:nvSpPr>
            <p:spPr>
              <a:xfrm>
                <a:off x="2129151" y="1998968"/>
                <a:ext cx="177251" cy="177251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3022CCAE-9612-441D-BE11-3A1962DADAC6}"/>
              </a:ext>
            </a:extLst>
          </p:cNvPr>
          <p:cNvGrpSpPr/>
          <p:nvPr/>
        </p:nvGrpSpPr>
        <p:grpSpPr>
          <a:xfrm>
            <a:off x="92110" y="2956453"/>
            <a:ext cx="2329450" cy="1525355"/>
            <a:chOff x="92110" y="2956453"/>
            <a:chExt cx="2329450" cy="1525355"/>
          </a:xfrm>
        </p:grpSpPr>
        <p:sp>
          <p:nvSpPr>
            <p:cNvPr id="10" name="对话气泡: 矩形 9">
              <a:extLst>
                <a:ext uri="{FF2B5EF4-FFF2-40B4-BE49-F238E27FC236}">
                  <a16:creationId xmlns:a16="http://schemas.microsoft.com/office/drawing/2014/main" id="{CAD6B81D-E23D-4AEC-96DB-528D993D90BA}"/>
                </a:ext>
              </a:extLst>
            </p:cNvPr>
            <p:cNvSpPr/>
            <p:nvPr/>
          </p:nvSpPr>
          <p:spPr>
            <a:xfrm>
              <a:off x="92110" y="2956453"/>
              <a:ext cx="2329450" cy="1525355"/>
            </a:xfrm>
            <a:prstGeom prst="wedgeRectCallout">
              <a:avLst>
                <a:gd name="adj1" fmla="val -3863"/>
                <a:gd name="adj2" fmla="val 712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C511FD-9A69-4A9A-BF53-0D957B09FAF3}"/>
                </a:ext>
              </a:extLst>
            </p:cNvPr>
            <p:cNvSpPr txBox="1"/>
            <p:nvPr/>
          </p:nvSpPr>
          <p:spPr>
            <a:xfrm>
              <a:off x="107866" y="2982067"/>
              <a:ext cx="2258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Encode the selected inter-domain route into packets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A1A3459-0BA3-4D79-8CE5-3B47CEC211E7}"/>
                </a:ext>
              </a:extLst>
            </p:cNvPr>
            <p:cNvSpPr/>
            <p:nvPr/>
          </p:nvSpPr>
          <p:spPr>
            <a:xfrm>
              <a:off x="594904" y="3500526"/>
              <a:ext cx="400415" cy="4487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AS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4</a:t>
              </a:r>
              <a:endParaRPr lang="zh-CN" altLang="en-US" sz="1200" baseline="-250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2FEDAD2-745C-4FAA-A73B-7C8A16C4AA0C}"/>
                </a:ext>
              </a:extLst>
            </p:cNvPr>
            <p:cNvSpPr/>
            <p:nvPr/>
          </p:nvSpPr>
          <p:spPr>
            <a:xfrm>
              <a:off x="990468" y="3500526"/>
              <a:ext cx="1252910" cy="224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{</a:t>
              </a:r>
              <a:r>
                <a:rPr lang="en-US" altLang="zh-CN" sz="1200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PID</a:t>
              </a:r>
              <a:r>
                <a:rPr lang="en-US" altLang="zh-CN" sz="1200" baseline="-25000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, </a:t>
              </a:r>
              <a:r>
                <a:rPr lang="en-US" altLang="zh-CN" sz="1200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PID</a:t>
              </a:r>
              <a:r>
                <a:rPr lang="en-US" altLang="zh-CN" sz="1200" baseline="-25000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b</a:t>
              </a:r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, </a:t>
              </a:r>
              <a:r>
                <a:rPr lang="en-US" altLang="zh-CN" sz="1200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PIC</a:t>
              </a:r>
              <a:r>
                <a:rPr lang="en-US" altLang="zh-CN" sz="1200" baseline="-25000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c</a:t>
              </a:r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}</a:t>
              </a:r>
              <a:endParaRPr lang="zh-CN" altLang="en-US" sz="12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B4994470-6332-4ECD-9142-884CFD9511DC}"/>
                </a:ext>
              </a:extLst>
            </p:cNvPr>
            <p:cNvSpPr/>
            <p:nvPr/>
          </p:nvSpPr>
          <p:spPr>
            <a:xfrm>
              <a:off x="990468" y="3724893"/>
              <a:ext cx="1252911" cy="2243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{SG-PID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1</a:t>
              </a:r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, SG-PID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2</a:t>
              </a:r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}</a:t>
              </a:r>
              <a:endParaRPr lang="zh-CN" altLang="en-US" sz="12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67BDC58-EAF2-44AE-BB69-7BDDE4EFE70D}"/>
                </a:ext>
              </a:extLst>
            </p:cNvPr>
            <p:cNvSpPr/>
            <p:nvPr/>
          </p:nvSpPr>
          <p:spPr>
            <a:xfrm>
              <a:off x="150262" y="3499482"/>
              <a:ext cx="444641" cy="4487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SID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1</a:t>
              </a:r>
              <a:endParaRPr lang="zh-CN" altLang="en-US" sz="1200" baseline="-250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E68A67E-FC74-4E98-BE2A-D12F72D7F485}"/>
                </a:ext>
              </a:extLst>
            </p:cNvPr>
            <p:cNvSpPr/>
            <p:nvPr/>
          </p:nvSpPr>
          <p:spPr>
            <a:xfrm>
              <a:off x="987346" y="4160913"/>
              <a:ext cx="664134" cy="250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SG-PID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1200" baseline="-250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48C45208-3FCA-4B8D-A4D6-C39CE1F71382}"/>
                </a:ext>
              </a:extLst>
            </p:cNvPr>
            <p:cNvSpPr/>
            <p:nvPr/>
          </p:nvSpPr>
          <p:spPr>
            <a:xfrm>
              <a:off x="1651883" y="4160913"/>
              <a:ext cx="670457" cy="250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SG-PID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1200" baseline="-250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D074C25-9B18-4D68-B1A0-D18AFA63CD71}"/>
                </a:ext>
              </a:extLst>
            </p:cNvPr>
            <p:cNvSpPr/>
            <p:nvPr/>
          </p:nvSpPr>
          <p:spPr>
            <a:xfrm>
              <a:off x="372582" y="4159673"/>
              <a:ext cx="445705" cy="250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SID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1200" baseline="-250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39D6422-CCB2-4CAD-B093-E05B3A29197F}"/>
                </a:ext>
              </a:extLst>
            </p:cNvPr>
            <p:cNvSpPr/>
            <p:nvPr/>
          </p:nvSpPr>
          <p:spPr>
            <a:xfrm>
              <a:off x="147727" y="4159673"/>
              <a:ext cx="224855" cy="250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U</a:t>
              </a:r>
              <a:endParaRPr lang="zh-CN" altLang="en-US" sz="12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1EF62B40-A89E-4E4A-8B40-084B82F72DAA}"/>
                </a:ext>
              </a:extLst>
            </p:cNvPr>
            <p:cNvCxnSpPr>
              <a:cxnSpLocks/>
              <a:stCxn id="125" idx="0"/>
              <a:endCxn id="73" idx="2"/>
            </p:cNvCxnSpPr>
            <p:nvPr/>
          </p:nvCxnSpPr>
          <p:spPr>
            <a:xfrm flipH="1" flipV="1">
              <a:off x="372583" y="3948216"/>
              <a:ext cx="222852" cy="211457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29D06057-04F0-430F-BEA9-A3A243455025}"/>
                </a:ext>
              </a:extLst>
            </p:cNvPr>
            <p:cNvCxnSpPr>
              <a:cxnSpLocks/>
              <a:stCxn id="70" idx="2"/>
              <a:endCxn id="123" idx="0"/>
            </p:cNvCxnSpPr>
            <p:nvPr/>
          </p:nvCxnSpPr>
          <p:spPr>
            <a:xfrm flipH="1">
              <a:off x="1319413" y="3949260"/>
              <a:ext cx="297511" cy="211653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DE11BD4F-67F2-4F81-840E-92D2241C01C8}"/>
                </a:ext>
              </a:extLst>
            </p:cNvPr>
            <p:cNvCxnSpPr>
              <a:cxnSpLocks/>
              <a:stCxn id="70" idx="2"/>
              <a:endCxn id="124" idx="0"/>
            </p:cNvCxnSpPr>
            <p:nvPr/>
          </p:nvCxnSpPr>
          <p:spPr>
            <a:xfrm>
              <a:off x="1616924" y="3949260"/>
              <a:ext cx="370188" cy="211653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加号 139">
              <a:extLst>
                <a:ext uri="{FF2B5EF4-FFF2-40B4-BE49-F238E27FC236}">
                  <a16:creationId xmlns:a16="http://schemas.microsoft.com/office/drawing/2014/main" id="{ADB6CFAF-C5E1-4D9F-A813-90C80E0C84D4}"/>
                </a:ext>
              </a:extLst>
            </p:cNvPr>
            <p:cNvSpPr/>
            <p:nvPr/>
          </p:nvSpPr>
          <p:spPr>
            <a:xfrm>
              <a:off x="823056" y="4210170"/>
              <a:ext cx="177251" cy="177251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8AFA2085-5345-4B8B-B760-219BCDAE713B}"/>
              </a:ext>
            </a:extLst>
          </p:cNvPr>
          <p:cNvGrpSpPr/>
          <p:nvPr/>
        </p:nvGrpSpPr>
        <p:grpSpPr>
          <a:xfrm>
            <a:off x="5961951" y="814451"/>
            <a:ext cx="3089939" cy="1660635"/>
            <a:chOff x="5961951" y="814451"/>
            <a:chExt cx="3089939" cy="1660635"/>
          </a:xfrm>
        </p:grpSpPr>
        <p:sp>
          <p:nvSpPr>
            <p:cNvPr id="115" name="对话气泡: 矩形 114">
              <a:extLst>
                <a:ext uri="{FF2B5EF4-FFF2-40B4-BE49-F238E27FC236}">
                  <a16:creationId xmlns:a16="http://schemas.microsoft.com/office/drawing/2014/main" id="{9534E7CA-F304-48AD-9570-A0848620E2B8}"/>
                </a:ext>
              </a:extLst>
            </p:cNvPr>
            <p:cNvSpPr/>
            <p:nvPr/>
          </p:nvSpPr>
          <p:spPr>
            <a:xfrm>
              <a:off x="5997329" y="814451"/>
              <a:ext cx="3054561" cy="1660635"/>
            </a:xfrm>
            <a:prstGeom prst="wedgeRectCallout">
              <a:avLst>
                <a:gd name="adj1" fmla="val -43101"/>
                <a:gd name="adj2" fmla="val 7839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04F3F14B-EE55-4436-B1BC-D1180EDD521E}"/>
                </a:ext>
              </a:extLst>
            </p:cNvPr>
            <p:cNvSpPr txBox="1"/>
            <p:nvPr/>
          </p:nvSpPr>
          <p:spPr>
            <a:xfrm>
              <a:off x="5961951" y="852671"/>
              <a:ext cx="30324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p"/>
              </a:pP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Generate pending interest entry for later verification,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reach a consensus with neighbor satellites</a:t>
              </a:r>
            </a:p>
            <a:p>
              <a:pPr marL="171450" indent="-171450" algn="just">
                <a:buFont typeface="Wingdings" panose="05000000000000000000" pitchFamily="2" charset="2"/>
                <a:buChar char="p"/>
              </a:pP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 algn="just">
                <a:buFont typeface="Wingdings" panose="05000000000000000000" pitchFamily="2" charset="2"/>
                <a:buChar char="p"/>
              </a:pP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Remove the inner-domain routing information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49E3D2C6-CDD0-4FEC-89F7-54A72D2F82C2}"/>
                </a:ext>
              </a:extLst>
            </p:cNvPr>
            <p:cNvSpPr/>
            <p:nvPr/>
          </p:nvSpPr>
          <p:spPr>
            <a:xfrm>
              <a:off x="6761090" y="2084807"/>
              <a:ext cx="664134" cy="250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SG-PID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1200" baseline="-250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F44949F8-6CED-45E9-80AD-95701B41E07B}"/>
                </a:ext>
              </a:extLst>
            </p:cNvPr>
            <p:cNvSpPr/>
            <p:nvPr/>
          </p:nvSpPr>
          <p:spPr>
            <a:xfrm>
              <a:off x="7357225" y="2084807"/>
              <a:ext cx="666604" cy="250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SG-PID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1200" baseline="-250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11F8389-FE4C-41C4-AC7B-352CB063615E}"/>
                </a:ext>
              </a:extLst>
            </p:cNvPr>
            <p:cNvSpPr/>
            <p:nvPr/>
          </p:nvSpPr>
          <p:spPr>
            <a:xfrm>
              <a:off x="6319130" y="2084807"/>
              <a:ext cx="445705" cy="250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SID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1200" baseline="-250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3B872478-D9C6-4D59-B914-A1773B5EC229}"/>
                </a:ext>
              </a:extLst>
            </p:cNvPr>
            <p:cNvSpPr/>
            <p:nvPr/>
          </p:nvSpPr>
          <p:spPr>
            <a:xfrm>
              <a:off x="6094275" y="2084807"/>
              <a:ext cx="224855" cy="250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U</a:t>
              </a:r>
              <a:endParaRPr lang="zh-CN" altLang="en-US" sz="12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B9404ADB-A28D-4127-AB65-C64A553F5C17}"/>
                </a:ext>
              </a:extLst>
            </p:cNvPr>
            <p:cNvSpPr/>
            <p:nvPr/>
          </p:nvSpPr>
          <p:spPr>
            <a:xfrm>
              <a:off x="8136124" y="2084807"/>
              <a:ext cx="424002" cy="250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Sat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1200" baseline="-250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B37A04A0-8B54-4B55-98C9-9116ADDFD2F4}"/>
                </a:ext>
              </a:extLst>
            </p:cNvPr>
            <p:cNvSpPr/>
            <p:nvPr/>
          </p:nvSpPr>
          <p:spPr>
            <a:xfrm>
              <a:off x="8560126" y="2084807"/>
              <a:ext cx="424002" cy="250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Sat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1200" baseline="-250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E5D0BF8B-41E4-4707-A43E-2EADA31AD433}"/>
              </a:ext>
            </a:extLst>
          </p:cNvPr>
          <p:cNvGrpSpPr/>
          <p:nvPr/>
        </p:nvGrpSpPr>
        <p:grpSpPr>
          <a:xfrm>
            <a:off x="5687088" y="5711390"/>
            <a:ext cx="3267825" cy="266264"/>
            <a:chOff x="5687088" y="5711390"/>
            <a:chExt cx="3267825" cy="266264"/>
          </a:xfrm>
        </p:grpSpPr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2738F760-C3FC-4160-A0BB-9673846691FF}"/>
                </a:ext>
              </a:extLst>
            </p:cNvPr>
            <p:cNvSpPr/>
            <p:nvPr/>
          </p:nvSpPr>
          <p:spPr>
            <a:xfrm>
              <a:off x="6314050" y="5712105"/>
              <a:ext cx="445705" cy="250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SID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1200" baseline="-250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F8B71B50-4170-406E-BBFE-3F4FA6D23384}"/>
                </a:ext>
              </a:extLst>
            </p:cNvPr>
            <p:cNvSpPr/>
            <p:nvPr/>
          </p:nvSpPr>
          <p:spPr>
            <a:xfrm>
              <a:off x="6089195" y="5712105"/>
              <a:ext cx="224855" cy="250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U</a:t>
              </a:r>
              <a:endParaRPr lang="zh-CN" altLang="en-US" sz="12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DA785AAF-764E-4882-9154-6E36F93977CD}"/>
                </a:ext>
              </a:extLst>
            </p:cNvPr>
            <p:cNvSpPr txBox="1"/>
            <p:nvPr/>
          </p:nvSpPr>
          <p:spPr>
            <a:xfrm>
              <a:off x="5687088" y="5731433"/>
              <a:ext cx="3797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(4)</a:t>
              </a:r>
              <a:endParaRPr lang="zh-CN" altLang="en-US" sz="1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9AC4109D-3C64-44A1-AE2A-0C98625F1D15}"/>
                </a:ext>
              </a:extLst>
            </p:cNvPr>
            <p:cNvSpPr/>
            <p:nvPr/>
          </p:nvSpPr>
          <p:spPr>
            <a:xfrm>
              <a:off x="6761090" y="5711390"/>
              <a:ext cx="664134" cy="250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SG-PID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1200" baseline="-250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42F560E0-1993-4762-A058-79C5285647F6}"/>
                </a:ext>
              </a:extLst>
            </p:cNvPr>
            <p:cNvSpPr/>
            <p:nvPr/>
          </p:nvSpPr>
          <p:spPr>
            <a:xfrm>
              <a:off x="7425627" y="5711390"/>
              <a:ext cx="670457" cy="250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SG-PID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1200" baseline="-250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ABDC7AED-B846-4813-A0B1-63B9A695D028}"/>
                </a:ext>
              </a:extLst>
            </p:cNvPr>
            <p:cNvSpPr/>
            <p:nvPr/>
          </p:nvSpPr>
          <p:spPr>
            <a:xfrm>
              <a:off x="8096084" y="5711390"/>
              <a:ext cx="429414" cy="250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Sat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1200" baseline="-250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2AC5AA23-5919-4836-8305-7F72FD1DC1AC}"/>
                </a:ext>
              </a:extLst>
            </p:cNvPr>
            <p:cNvSpPr/>
            <p:nvPr/>
          </p:nvSpPr>
          <p:spPr>
            <a:xfrm>
              <a:off x="8525499" y="5711390"/>
              <a:ext cx="429414" cy="250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Sat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1200" baseline="-250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255A09C6-BDE3-4C29-805E-BB1E8F916ABC}"/>
              </a:ext>
            </a:extLst>
          </p:cNvPr>
          <p:cNvGrpSpPr/>
          <p:nvPr/>
        </p:nvGrpSpPr>
        <p:grpSpPr>
          <a:xfrm>
            <a:off x="5396421" y="6043841"/>
            <a:ext cx="2699663" cy="255401"/>
            <a:chOff x="5396421" y="6043841"/>
            <a:chExt cx="2699663" cy="255401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C6CE594B-79FF-4F7C-ADD2-C5A48209EE3F}"/>
                </a:ext>
              </a:extLst>
            </p:cNvPr>
            <p:cNvSpPr/>
            <p:nvPr/>
          </p:nvSpPr>
          <p:spPr>
            <a:xfrm>
              <a:off x="6761090" y="6049040"/>
              <a:ext cx="664134" cy="250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SG-PID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1200" baseline="-250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59993419-0A73-4A5B-933E-EEA5EB1A5E66}"/>
                </a:ext>
              </a:extLst>
            </p:cNvPr>
            <p:cNvSpPr/>
            <p:nvPr/>
          </p:nvSpPr>
          <p:spPr>
            <a:xfrm>
              <a:off x="7425627" y="6049040"/>
              <a:ext cx="670457" cy="250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SG-PID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1200" baseline="-250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8535B8A5-31AD-4ED5-8AED-FF645F62B578}"/>
                </a:ext>
              </a:extLst>
            </p:cNvPr>
            <p:cNvSpPr/>
            <p:nvPr/>
          </p:nvSpPr>
          <p:spPr>
            <a:xfrm>
              <a:off x="6314050" y="6049040"/>
              <a:ext cx="445705" cy="250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SID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1200" baseline="-250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534C3C66-66DD-4812-B139-FAF7CFABD46B}"/>
                </a:ext>
              </a:extLst>
            </p:cNvPr>
            <p:cNvSpPr/>
            <p:nvPr/>
          </p:nvSpPr>
          <p:spPr>
            <a:xfrm>
              <a:off x="6089195" y="6049040"/>
              <a:ext cx="224855" cy="250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U</a:t>
              </a:r>
              <a:endParaRPr lang="zh-CN" altLang="en-US" sz="12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65000267-5BA9-4CF6-A535-54376A540BF1}"/>
                </a:ext>
              </a:extLst>
            </p:cNvPr>
            <p:cNvSpPr txBox="1"/>
            <p:nvPr/>
          </p:nvSpPr>
          <p:spPr>
            <a:xfrm>
              <a:off x="5396421" y="6043841"/>
              <a:ext cx="6704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(5)(6)(7)</a:t>
              </a:r>
              <a:endParaRPr lang="zh-CN" altLang="en-US" sz="1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EA9CFE2A-953A-42BF-8546-DD5223FA5D03}"/>
              </a:ext>
            </a:extLst>
          </p:cNvPr>
          <p:cNvSpPr txBox="1"/>
          <p:nvPr/>
        </p:nvSpPr>
        <p:spPr>
          <a:xfrm>
            <a:off x="6647522" y="4625492"/>
            <a:ext cx="379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endParaRPr lang="zh-CN" altLang="en-US" sz="1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F42B820C-EB87-400C-970E-C05707090B90}"/>
              </a:ext>
            </a:extLst>
          </p:cNvPr>
          <p:cNvCxnSpPr>
            <a:cxnSpLocks/>
          </p:cNvCxnSpPr>
          <p:nvPr/>
        </p:nvCxnSpPr>
        <p:spPr>
          <a:xfrm>
            <a:off x="7593819" y="4891555"/>
            <a:ext cx="5423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30F39BCC-3374-40FD-BF11-1C909F9FCB9A}"/>
              </a:ext>
            </a:extLst>
          </p:cNvPr>
          <p:cNvSpPr txBox="1"/>
          <p:nvPr/>
        </p:nvSpPr>
        <p:spPr>
          <a:xfrm>
            <a:off x="7732434" y="4625492"/>
            <a:ext cx="379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(7)</a:t>
            </a:r>
            <a:endParaRPr lang="zh-CN" altLang="en-US" sz="1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A3040B92-3974-4BFD-9904-F065D268A390}"/>
              </a:ext>
            </a:extLst>
          </p:cNvPr>
          <p:cNvGrpSpPr/>
          <p:nvPr/>
        </p:nvGrpSpPr>
        <p:grpSpPr>
          <a:xfrm>
            <a:off x="6599674" y="2956453"/>
            <a:ext cx="2452211" cy="1522023"/>
            <a:chOff x="6599674" y="2956453"/>
            <a:chExt cx="2452211" cy="1522023"/>
          </a:xfrm>
        </p:grpSpPr>
        <p:sp>
          <p:nvSpPr>
            <p:cNvPr id="183" name="对话气泡: 矩形 182">
              <a:extLst>
                <a:ext uri="{FF2B5EF4-FFF2-40B4-BE49-F238E27FC236}">
                  <a16:creationId xmlns:a16="http://schemas.microsoft.com/office/drawing/2014/main" id="{84C02E20-DD3F-4817-AD1A-A64EFB80E862}"/>
                </a:ext>
              </a:extLst>
            </p:cNvPr>
            <p:cNvSpPr/>
            <p:nvPr/>
          </p:nvSpPr>
          <p:spPr>
            <a:xfrm>
              <a:off x="6599674" y="2956453"/>
              <a:ext cx="2452211" cy="1522023"/>
            </a:xfrm>
            <a:prstGeom prst="wedgeRectCallout">
              <a:avLst>
                <a:gd name="adj1" fmla="val 23065"/>
                <a:gd name="adj2" fmla="val 68375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367FFD3A-63DC-413A-B0A4-258F1F2ACB7A}"/>
                </a:ext>
              </a:extLst>
            </p:cNvPr>
            <p:cNvSpPr txBox="1"/>
            <p:nvPr/>
          </p:nvSpPr>
          <p:spPr>
            <a:xfrm>
              <a:off x="6647522" y="3050874"/>
              <a:ext cx="2374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Delivery the requested data according to the same inter-domain route back to the consumer AS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9DA363A4-37A0-4FD4-858F-A1337106F7D1}"/>
                </a:ext>
              </a:extLst>
            </p:cNvPr>
            <p:cNvSpPr/>
            <p:nvPr/>
          </p:nvSpPr>
          <p:spPr>
            <a:xfrm>
              <a:off x="7747636" y="3988860"/>
              <a:ext cx="664537" cy="250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SG-PID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1200" baseline="-250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2CDE83E6-E524-4442-AD21-A2CCFB40DED3}"/>
                </a:ext>
              </a:extLst>
            </p:cNvPr>
            <p:cNvSpPr/>
            <p:nvPr/>
          </p:nvSpPr>
          <p:spPr>
            <a:xfrm>
              <a:off x="8351479" y="3988860"/>
              <a:ext cx="670457" cy="250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SG-PID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1200" baseline="-250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1AE09142-6D40-40B2-8356-440F8C972828}"/>
                </a:ext>
              </a:extLst>
            </p:cNvPr>
            <p:cNvSpPr/>
            <p:nvPr/>
          </p:nvSpPr>
          <p:spPr>
            <a:xfrm>
              <a:off x="6879359" y="3988860"/>
              <a:ext cx="442749" cy="250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SID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1200" baseline="-250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3B8DD064-D352-476E-B8A4-B4593C41BC87}"/>
                </a:ext>
              </a:extLst>
            </p:cNvPr>
            <p:cNvSpPr/>
            <p:nvPr/>
          </p:nvSpPr>
          <p:spPr>
            <a:xfrm>
              <a:off x="6654504" y="3988860"/>
              <a:ext cx="224855" cy="250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U</a:t>
              </a:r>
              <a:endParaRPr lang="zh-CN" altLang="en-US" sz="12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6FCF55ED-3AF8-4B7E-9E1C-D2D516F4DB87}"/>
                </a:ext>
              </a:extLst>
            </p:cNvPr>
            <p:cNvSpPr/>
            <p:nvPr/>
          </p:nvSpPr>
          <p:spPr>
            <a:xfrm>
              <a:off x="7322109" y="3988860"/>
              <a:ext cx="462027" cy="25020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Data</a:t>
              </a:r>
              <a:endParaRPr lang="zh-CN" altLang="en-US" sz="1200" baseline="-25000" dirty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359C061-346D-4688-8AA3-2CAE813FF417}"/>
              </a:ext>
            </a:extLst>
          </p:cNvPr>
          <p:cNvGrpSpPr/>
          <p:nvPr/>
        </p:nvGrpSpPr>
        <p:grpSpPr>
          <a:xfrm rot="5107216" flipH="1">
            <a:off x="4443741" y="1998728"/>
            <a:ext cx="187890" cy="2341146"/>
            <a:chOff x="10613347" y="3596131"/>
            <a:chExt cx="192364" cy="1355884"/>
          </a:xfrm>
          <a:solidFill>
            <a:schemeClr val="accent2">
              <a:lumMod val="75000"/>
            </a:schemeClr>
          </a:solidFill>
        </p:grpSpPr>
        <p:sp>
          <p:nvSpPr>
            <p:cNvPr id="44" name="闪电形 43">
              <a:extLst>
                <a:ext uri="{FF2B5EF4-FFF2-40B4-BE49-F238E27FC236}">
                  <a16:creationId xmlns:a16="http://schemas.microsoft.com/office/drawing/2014/main" id="{1CA5E9E6-0CFB-4DE8-9718-F12B0F89F5A8}"/>
                </a:ext>
              </a:extLst>
            </p:cNvPr>
            <p:cNvSpPr/>
            <p:nvPr/>
          </p:nvSpPr>
          <p:spPr>
            <a:xfrm>
              <a:off x="10671170" y="4187655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5" name="闪电形 44">
              <a:extLst>
                <a:ext uri="{FF2B5EF4-FFF2-40B4-BE49-F238E27FC236}">
                  <a16:creationId xmlns:a16="http://schemas.microsoft.com/office/drawing/2014/main" id="{A7F812AF-4061-4666-80B7-35CC2222F47F}"/>
                </a:ext>
              </a:extLst>
            </p:cNvPr>
            <p:cNvSpPr/>
            <p:nvPr/>
          </p:nvSpPr>
          <p:spPr>
            <a:xfrm rot="10800000">
              <a:off x="10613347" y="3596131"/>
              <a:ext cx="134541" cy="764360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29DFF324-42F5-4702-B81B-9F61054DEC16}"/>
              </a:ext>
            </a:extLst>
          </p:cNvPr>
          <p:cNvSpPr txBox="1"/>
          <p:nvPr/>
        </p:nvSpPr>
        <p:spPr>
          <a:xfrm>
            <a:off x="4408741" y="2867163"/>
            <a:ext cx="379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endParaRPr lang="zh-CN" altLang="en-US" sz="1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430432BE-67E5-4120-BA46-B7E52713BAD8}"/>
              </a:ext>
            </a:extLst>
          </p:cNvPr>
          <p:cNvGrpSpPr/>
          <p:nvPr/>
        </p:nvGrpSpPr>
        <p:grpSpPr>
          <a:xfrm>
            <a:off x="3321508" y="840361"/>
            <a:ext cx="2572681" cy="1634726"/>
            <a:chOff x="3321508" y="840361"/>
            <a:chExt cx="2572681" cy="1634726"/>
          </a:xfrm>
        </p:grpSpPr>
        <p:sp>
          <p:nvSpPr>
            <p:cNvPr id="191" name="对话气泡: 矩形 190">
              <a:extLst>
                <a:ext uri="{FF2B5EF4-FFF2-40B4-BE49-F238E27FC236}">
                  <a16:creationId xmlns:a16="http://schemas.microsoft.com/office/drawing/2014/main" id="{531E476C-3DEA-46A9-8ACC-5C09163685FA}"/>
                </a:ext>
              </a:extLst>
            </p:cNvPr>
            <p:cNvSpPr/>
            <p:nvPr/>
          </p:nvSpPr>
          <p:spPr>
            <a:xfrm>
              <a:off x="3321508" y="840361"/>
              <a:ext cx="2563525" cy="1634726"/>
            </a:xfrm>
            <a:prstGeom prst="wedgeRectCallout">
              <a:avLst>
                <a:gd name="adj1" fmla="val -29824"/>
                <a:gd name="adj2" fmla="val 8920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1A06AB9C-72FF-4EDF-A70F-CF380946752D}"/>
                </a:ext>
              </a:extLst>
            </p:cNvPr>
            <p:cNvSpPr txBox="1"/>
            <p:nvPr/>
          </p:nvSpPr>
          <p:spPr>
            <a:xfrm>
              <a:off x="3321509" y="880639"/>
              <a:ext cx="2572680" cy="1577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Aft>
                  <a:spcPts val="300"/>
                </a:spcAft>
              </a:pP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Proceed inner-domain routing according to {SID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Sat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Sat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}:</a:t>
              </a:r>
            </a:p>
            <a:p>
              <a:pPr marL="171450" indent="-171450" algn="just">
                <a:spcAft>
                  <a:spcPts val="300"/>
                </a:spcAft>
                <a:buFont typeface="Wingdings" panose="05000000000000000000" pitchFamily="2" charset="2"/>
                <a:buChar char="p"/>
              </a:pP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Link state collection </a:t>
              </a:r>
            </a:p>
            <a:p>
              <a:pPr marL="171450" indent="-171450" algn="just">
                <a:spcAft>
                  <a:spcPts val="300"/>
                </a:spcAft>
                <a:buFont typeface="Wingdings" panose="05000000000000000000" pitchFamily="2" charset="2"/>
                <a:buChar char="p"/>
              </a:pP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Redundant route selection</a:t>
              </a:r>
            </a:p>
            <a:p>
              <a:pPr marL="171450" indent="-171450" algn="just">
                <a:spcAft>
                  <a:spcPts val="300"/>
                </a:spcAft>
                <a:buFont typeface="Wingdings" panose="05000000000000000000" pitchFamily="2" charset="2"/>
                <a:buChar char="p"/>
              </a:pP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Online shortest path</a:t>
              </a:r>
            </a:p>
            <a:p>
              <a:pPr marL="171450" indent="-171450" algn="just">
                <a:spcAft>
                  <a:spcPts val="300"/>
                </a:spcAft>
                <a:buFont typeface="Wingdings" panose="05000000000000000000" pitchFamily="2" charset="2"/>
                <a:buChar char="p"/>
              </a:pP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Multicast</a:t>
              </a:r>
            </a:p>
            <a:p>
              <a:pPr marL="171450" indent="-171450" algn="just">
                <a:spcAft>
                  <a:spcPts val="300"/>
                </a:spcAft>
                <a:buFont typeface="Wingdings" panose="05000000000000000000" pitchFamily="2" charset="2"/>
                <a:buChar char="p"/>
              </a:pP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A81DAD5A-B081-497E-AA10-551F44529805}"/>
              </a:ext>
            </a:extLst>
          </p:cNvPr>
          <p:cNvGrpSpPr/>
          <p:nvPr/>
        </p:nvGrpSpPr>
        <p:grpSpPr>
          <a:xfrm>
            <a:off x="2994847" y="3380816"/>
            <a:ext cx="128822" cy="1231917"/>
            <a:chOff x="3615632" y="1353841"/>
            <a:chExt cx="97834" cy="802454"/>
          </a:xfrm>
        </p:grpSpPr>
        <p:sp>
          <p:nvSpPr>
            <p:cNvPr id="200" name="闪电形 199">
              <a:extLst>
                <a:ext uri="{FF2B5EF4-FFF2-40B4-BE49-F238E27FC236}">
                  <a16:creationId xmlns:a16="http://schemas.microsoft.com/office/drawing/2014/main" id="{F998351A-68A9-4B58-8B31-17658CBD8E10}"/>
                </a:ext>
              </a:extLst>
            </p:cNvPr>
            <p:cNvSpPr/>
            <p:nvPr/>
          </p:nvSpPr>
          <p:spPr>
            <a:xfrm rot="21094246" flipH="1">
              <a:off x="3632400" y="1704674"/>
              <a:ext cx="81066" cy="45162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1" name="闪电形 200">
              <a:extLst>
                <a:ext uri="{FF2B5EF4-FFF2-40B4-BE49-F238E27FC236}">
                  <a16:creationId xmlns:a16="http://schemas.microsoft.com/office/drawing/2014/main" id="{0A2F459A-C3CA-4739-A776-A59711D7C9F3}"/>
                </a:ext>
              </a:extLst>
            </p:cNvPr>
            <p:cNvSpPr/>
            <p:nvPr/>
          </p:nvSpPr>
          <p:spPr>
            <a:xfrm rot="10294246" flipH="1">
              <a:off x="3615632" y="1353841"/>
              <a:ext cx="81066" cy="45162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118ED0B0-0605-4B62-965D-8F8C6861CF89}"/>
              </a:ext>
            </a:extLst>
          </p:cNvPr>
          <p:cNvGrpSpPr/>
          <p:nvPr/>
        </p:nvGrpSpPr>
        <p:grpSpPr>
          <a:xfrm>
            <a:off x="6015768" y="3380816"/>
            <a:ext cx="128822" cy="1231917"/>
            <a:chOff x="3615632" y="1353841"/>
            <a:chExt cx="97834" cy="802454"/>
          </a:xfrm>
        </p:grpSpPr>
        <p:sp>
          <p:nvSpPr>
            <p:cNvPr id="203" name="闪电形 202">
              <a:extLst>
                <a:ext uri="{FF2B5EF4-FFF2-40B4-BE49-F238E27FC236}">
                  <a16:creationId xmlns:a16="http://schemas.microsoft.com/office/drawing/2014/main" id="{100AC26C-6BBE-44E4-BB8D-7161180074BF}"/>
                </a:ext>
              </a:extLst>
            </p:cNvPr>
            <p:cNvSpPr/>
            <p:nvPr/>
          </p:nvSpPr>
          <p:spPr>
            <a:xfrm rot="21094246" flipH="1">
              <a:off x="3632400" y="1704674"/>
              <a:ext cx="81066" cy="45162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4" name="闪电形 203">
              <a:extLst>
                <a:ext uri="{FF2B5EF4-FFF2-40B4-BE49-F238E27FC236}">
                  <a16:creationId xmlns:a16="http://schemas.microsoft.com/office/drawing/2014/main" id="{37232EB9-795A-4BFD-8644-6DF9D59A48F9}"/>
                </a:ext>
              </a:extLst>
            </p:cNvPr>
            <p:cNvSpPr/>
            <p:nvPr/>
          </p:nvSpPr>
          <p:spPr>
            <a:xfrm rot="10294246" flipH="1">
              <a:off x="3615632" y="1353841"/>
              <a:ext cx="81066" cy="451621"/>
            </a:xfrm>
            <a:prstGeom prst="lightningBol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31265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89" grpId="0" animBg="1"/>
      <p:bldP spid="58" grpId="0" animBg="1"/>
      <p:bldP spid="56" grpId="0" animBg="1"/>
      <p:bldP spid="57" grpId="0" animBg="1"/>
      <p:bldP spid="59" grpId="0" animBg="1"/>
      <p:bldP spid="6" grpId="0"/>
      <p:bldP spid="60" grpId="0"/>
      <p:bldP spid="61" grpId="0"/>
      <p:bldP spid="97" grpId="0"/>
      <p:bldP spid="98" grpId="0"/>
      <p:bldP spid="180" grpId="0"/>
      <p:bldP spid="182" grpId="0"/>
      <p:bldP spid="9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17421</TotalTime>
  <Words>2898</Words>
  <Application>Microsoft Office PowerPoint</Application>
  <PresentationFormat>全屏显示(4:3)</PresentationFormat>
  <Paragraphs>579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等线 Light</vt:lpstr>
      <vt:lpstr>华文楷体</vt:lpstr>
      <vt:lpstr>微软雅黑</vt:lpstr>
      <vt:lpstr>Arial</vt:lpstr>
      <vt:lpstr>Arial Narrow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Zhiyuan Wang</dc:creator>
  <cp:lastModifiedBy>Zhiyuan Wang</cp:lastModifiedBy>
  <cp:revision>2345</cp:revision>
  <dcterms:created xsi:type="dcterms:W3CDTF">2021-04-27T06:14:59Z</dcterms:created>
  <dcterms:modified xsi:type="dcterms:W3CDTF">2022-11-08T03:14:20Z</dcterms:modified>
</cp:coreProperties>
</file>