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60" r:id="rId4"/>
    <p:sldId id="259" r:id="rId5"/>
    <p:sldId id="261" r:id="rId6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1204" autoAdjust="0"/>
    <p:restoredTop sz="94660"/>
  </p:normalViewPr>
  <p:slideViewPr>
    <p:cSldViewPr>
      <p:cViewPr>
        <p:scale>
          <a:sx n="100" d="100"/>
          <a:sy n="100" d="100"/>
        </p:scale>
        <p:origin x="-1896" y="-77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CE24C6-441A-4D73-B013-2D8E4E4E3214}" type="datetimeFigureOut">
              <a:rPr lang="ru-RU" smtClean="0"/>
              <a:t>09.12.2021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505A40-3B2D-4BE8-8BB1-D8D0910403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6306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505A40-3B2D-4BE8-8BB1-D8D091040364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73080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39F2E-E0A8-417C-8C41-F1492327CE69}" type="datetimeFigureOut">
              <a:rPr lang="ru-RU" smtClean="0"/>
              <a:t>09.12.2021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DA0A-7B83-420B-96D0-FB620A6A46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3622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39F2E-E0A8-417C-8C41-F1492327CE69}" type="datetimeFigureOut">
              <a:rPr lang="ru-RU" smtClean="0"/>
              <a:t>09.12.2021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DA0A-7B83-420B-96D0-FB620A6A46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7646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39F2E-E0A8-417C-8C41-F1492327CE69}" type="datetimeFigureOut">
              <a:rPr lang="ru-RU" smtClean="0"/>
              <a:t>09.12.2021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DA0A-7B83-420B-96D0-FB620A6A46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4560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39F2E-E0A8-417C-8C41-F1492327CE69}" type="datetimeFigureOut">
              <a:rPr lang="ru-RU" smtClean="0"/>
              <a:t>09.12.2021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DA0A-7B83-420B-96D0-FB620A6A46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437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39F2E-E0A8-417C-8C41-F1492327CE69}" type="datetimeFigureOut">
              <a:rPr lang="ru-RU" smtClean="0"/>
              <a:t>09.12.2021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DA0A-7B83-420B-96D0-FB620A6A46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8458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39F2E-E0A8-417C-8C41-F1492327CE69}" type="datetimeFigureOut">
              <a:rPr lang="ru-RU" smtClean="0"/>
              <a:t>09.12.2021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DA0A-7B83-420B-96D0-FB620A6A46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8581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39F2E-E0A8-417C-8C41-F1492327CE69}" type="datetimeFigureOut">
              <a:rPr lang="ru-RU" smtClean="0"/>
              <a:t>09.12.2021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DA0A-7B83-420B-96D0-FB620A6A46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1465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39F2E-E0A8-417C-8C41-F1492327CE69}" type="datetimeFigureOut">
              <a:rPr lang="ru-RU" smtClean="0"/>
              <a:t>09.12.2021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DA0A-7B83-420B-96D0-FB620A6A46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9122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39F2E-E0A8-417C-8C41-F1492327CE69}" type="datetimeFigureOut">
              <a:rPr lang="ru-RU" smtClean="0"/>
              <a:t>09.12.2021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DA0A-7B83-420B-96D0-FB620A6A46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542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39F2E-E0A8-417C-8C41-F1492327CE69}" type="datetimeFigureOut">
              <a:rPr lang="ru-RU" smtClean="0"/>
              <a:t>09.12.2021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DA0A-7B83-420B-96D0-FB620A6A46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7495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39F2E-E0A8-417C-8C41-F1492327CE69}" type="datetimeFigureOut">
              <a:rPr lang="ru-RU" smtClean="0"/>
              <a:t>09.12.2021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DA0A-7B83-420B-96D0-FB620A6A46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6598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539F2E-E0A8-417C-8C41-F1492327CE69}" type="datetimeFigureOut">
              <a:rPr lang="ru-RU" smtClean="0"/>
              <a:t>09.12.2021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A3DA0A-7B83-420B-96D0-FB620A6A46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6127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sun9-72.userapi.com/impg/8j8TVQEoDZZA4n0jKwEXTf3_I6kv6Zto7TIeIw/HwwME5624eg.jpg?size=2560x1440&amp;quality=96&amp;sign=582dae03bb0ce2ab5401379749b6371f&amp;type=album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9144000" cy="514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>
                <a:solidFill>
                  <a:schemeClr val="bg1">
                    <a:lumMod val="75000"/>
                  </a:schemeClr>
                </a:solidFill>
                <a:latin typeface="Algerian" panose="04020705040A02060702" pitchFamily="82" charset="0"/>
              </a:rPr>
              <a:t>Master </a:t>
            </a:r>
            <a:r>
              <a:rPr lang="de-DE" dirty="0" err="1">
                <a:solidFill>
                  <a:schemeClr val="bg1">
                    <a:lumMod val="75000"/>
                  </a:schemeClr>
                </a:solidFill>
                <a:latin typeface="Algerian" panose="04020705040A02060702" pitchFamily="82" charset="0"/>
              </a:rPr>
              <a:t>of</a:t>
            </a:r>
            <a:r>
              <a:rPr lang="de-DE" dirty="0">
                <a:solidFill>
                  <a:schemeClr val="bg1">
                    <a:lumMod val="75000"/>
                  </a:schemeClr>
                </a:solidFill>
                <a:latin typeface="Algerian" panose="04020705040A02060702" pitchFamily="82" charset="0"/>
              </a:rPr>
              <a:t> </a:t>
            </a:r>
            <a:r>
              <a:rPr lang="de-DE" dirty="0" err="1">
                <a:solidFill>
                  <a:schemeClr val="bg1">
                    <a:lumMod val="75000"/>
                  </a:schemeClr>
                </a:solidFill>
                <a:latin typeface="Algerian" panose="04020705040A02060702" pitchFamily="82" charset="0"/>
              </a:rPr>
              <a:t>Dungeons</a:t>
            </a:r>
            <a:endParaRPr lang="ru-RU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961356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ru-RU" sz="2400" dirty="0" smtClean="0">
                <a:latin typeface="Gabriola" panose="04040605051002020D02" pitchFamily="82" charset="0"/>
                <a:ea typeface="Batang" panose="02030600000101010101" pitchFamily="18" charset="-127"/>
              </a:rPr>
              <a:t>Морозов Тимофей</a:t>
            </a:r>
          </a:p>
          <a:p>
            <a:pPr>
              <a:spcBef>
                <a:spcPts val="0"/>
              </a:spcBef>
            </a:pPr>
            <a:r>
              <a:rPr lang="ru-RU" sz="2400" dirty="0" err="1" smtClean="0">
                <a:latin typeface="Gabriola" panose="04040605051002020D02" pitchFamily="82" charset="0"/>
                <a:ea typeface="Batang" panose="02030600000101010101" pitchFamily="18" charset="-127"/>
              </a:rPr>
              <a:t>Замышляев</a:t>
            </a:r>
            <a:r>
              <a:rPr lang="ru-RU" sz="2400" dirty="0" smtClean="0">
                <a:latin typeface="Gabriola" panose="04040605051002020D02" pitchFamily="82" charset="0"/>
                <a:ea typeface="Batang" panose="02030600000101010101" pitchFamily="18" charset="-127"/>
              </a:rPr>
              <a:t> Александр</a:t>
            </a:r>
          </a:p>
          <a:p>
            <a:pPr>
              <a:spcBef>
                <a:spcPts val="0"/>
              </a:spcBef>
            </a:pPr>
            <a:r>
              <a:rPr lang="ru-RU" sz="2400" dirty="0" err="1" smtClean="0">
                <a:latin typeface="Gabriola" panose="04040605051002020D02" pitchFamily="82" charset="0"/>
                <a:ea typeface="Batang" panose="02030600000101010101" pitchFamily="18" charset="-127"/>
              </a:rPr>
              <a:t>Замышляев</a:t>
            </a:r>
            <a:r>
              <a:rPr lang="ru-RU" sz="2400" dirty="0" smtClean="0">
                <a:latin typeface="Gabriola" panose="04040605051002020D02" pitchFamily="82" charset="0"/>
                <a:ea typeface="Batang" panose="02030600000101010101" pitchFamily="18" charset="-127"/>
              </a:rPr>
              <a:t> Владимир</a:t>
            </a:r>
          </a:p>
          <a:p>
            <a:pPr>
              <a:spcBef>
                <a:spcPts val="0"/>
              </a:spcBef>
            </a:pPr>
            <a:endParaRPr lang="ru-RU" sz="2400" dirty="0" smtClean="0">
              <a:latin typeface="Gabriola" panose="04040605051002020D02" pitchFamily="82" charset="0"/>
              <a:ea typeface="Batang" panose="02030600000101010101" pitchFamily="18" charset="-127"/>
            </a:endParaRPr>
          </a:p>
          <a:p>
            <a:pPr>
              <a:spcBef>
                <a:spcPts val="0"/>
              </a:spcBef>
            </a:pPr>
            <a:r>
              <a:rPr lang="ru-RU" sz="2400" dirty="0" smtClean="0">
                <a:latin typeface="Gabriola" panose="04040605051002020D02" pitchFamily="82" charset="0"/>
                <a:ea typeface="Batang" panose="02030600000101010101" pitchFamily="18" charset="-127"/>
              </a:rPr>
              <a:t>Учитель: </a:t>
            </a:r>
            <a:r>
              <a:rPr lang="ru-RU" sz="2400" dirty="0" err="1" smtClean="0">
                <a:latin typeface="Gabriola" panose="04040605051002020D02" pitchFamily="82" charset="0"/>
                <a:ea typeface="Batang" panose="02030600000101010101" pitchFamily="18" charset="-127"/>
              </a:rPr>
              <a:t>Анатольев</a:t>
            </a:r>
            <a:r>
              <a:rPr lang="ru-RU" sz="2400" dirty="0" smtClean="0">
                <a:latin typeface="Gabriola" panose="04040605051002020D02" pitchFamily="82" charset="0"/>
                <a:ea typeface="Batang" panose="02030600000101010101" pitchFamily="18" charset="-127"/>
              </a:rPr>
              <a:t> А.В.</a:t>
            </a:r>
            <a:endParaRPr lang="ru-RU" sz="2400" dirty="0">
              <a:latin typeface="Gabriola" panose="04040605051002020D02" pitchFamily="82" charset="0"/>
              <a:ea typeface="Batang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67991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sun9-87.userapi.com/impg/ckuGohaqUN0blG9DchStVLXJVTNSDHqO6Xzc6Q/AouZkIRCXDA.jpg?size=1920x1080&amp;quality=96&amp;sign=fd0da5c4dcb0170b072614d552e35d0d&amp;type=alb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bg1">
                    <a:lumMod val="75000"/>
                  </a:schemeClr>
                </a:solidFill>
                <a:latin typeface="Algerian" panose="04020705040A02060702" pitchFamily="82" charset="0"/>
              </a:rPr>
              <a:t>Project </a:t>
            </a:r>
            <a:r>
              <a:rPr lang="de-DE" dirty="0" err="1">
                <a:solidFill>
                  <a:schemeClr val="bg1">
                    <a:lumMod val="75000"/>
                  </a:schemeClr>
                </a:solidFill>
                <a:latin typeface="Algerian" panose="04020705040A02060702" pitchFamily="82" charset="0"/>
              </a:rPr>
              <a:t>idea</a:t>
            </a:r>
            <a:endParaRPr lang="ru-RU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>
                <a:solidFill>
                  <a:schemeClr val="bg1">
                    <a:lumMod val="75000"/>
                  </a:schemeClr>
                </a:solidFill>
                <a:latin typeface="Gabriola" panose="04040605051002020D02" pitchFamily="82" charset="0"/>
              </a:rPr>
              <a:t>Идея создания проекта появилась, когда </a:t>
            </a:r>
            <a:r>
              <a:rPr lang="ru-RU" dirty="0" err="1" smtClean="0">
                <a:solidFill>
                  <a:schemeClr val="bg1">
                    <a:lumMod val="75000"/>
                  </a:schemeClr>
                </a:solidFill>
                <a:latin typeface="Gabriola" panose="04040605051002020D02" pitchFamily="82" charset="0"/>
              </a:rPr>
              <a:t>Замышляев</a:t>
            </a:r>
            <a:r>
              <a:rPr lang="ru-RU" dirty="0" smtClean="0">
                <a:solidFill>
                  <a:schemeClr val="bg1">
                    <a:lumMod val="75000"/>
                  </a:schemeClr>
                </a:solidFill>
                <a:latin typeface="Gabriola" panose="04040605051002020D02" pitchFamily="82" charset="0"/>
              </a:rPr>
              <a:t> Владимир ел пельмени в обычной школьной столовой. Идея была подхвачена остальными участниками команды.</a:t>
            </a:r>
          </a:p>
          <a:p>
            <a:pPr marL="0" indent="0">
              <a:buNone/>
            </a:pPr>
            <a:endParaRPr lang="ru-RU" dirty="0">
              <a:solidFill>
                <a:schemeClr val="bg1">
                  <a:lumMod val="75000"/>
                </a:schemeClr>
              </a:solidFill>
              <a:latin typeface="Gabriola" panose="04040605051002020D02" pitchFamily="82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  <a:latin typeface="Gabriola" panose="04040605051002020D02" pitchFamily="82" charset="0"/>
              </a:rPr>
              <a:t>P.S. </a:t>
            </a:r>
            <a:r>
              <a:rPr lang="ru-RU" sz="2000" dirty="0" smtClean="0">
                <a:solidFill>
                  <a:schemeClr val="bg1">
                    <a:lumMod val="75000"/>
                  </a:schemeClr>
                </a:solidFill>
                <a:latin typeface="Gabriola" panose="04040605051002020D02" pitchFamily="82" charset="0"/>
              </a:rPr>
              <a:t>история из реальной жизни</a:t>
            </a:r>
            <a:endParaRPr lang="ru-RU" sz="2000" dirty="0">
              <a:solidFill>
                <a:schemeClr val="bg1">
                  <a:lumMod val="75000"/>
                </a:schemeClr>
              </a:solidFill>
              <a:latin typeface="Gabriola" panose="040406050510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0439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https://sun9-87.userapi.com/impg/ckuGohaqUN0blG9DchStVLXJVTNSDHqO6Xzc6Q/AouZkIRCXDA.jpg?size=1920x1080&amp;quality=96&amp;sign=fd0da5c4dcb0170b072614d552e35d0d&amp;type=alb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bg1">
                    <a:lumMod val="75000"/>
                  </a:schemeClr>
                </a:solidFill>
                <a:latin typeface="Algerian" panose="04020705040A02060702" pitchFamily="82" charset="0"/>
              </a:rPr>
              <a:t>Project Description</a:t>
            </a:r>
            <a:endParaRPr lang="ru-RU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de-DE" sz="2800" dirty="0">
                <a:solidFill>
                  <a:schemeClr val="bg1">
                    <a:lumMod val="75000"/>
                  </a:schemeClr>
                </a:solidFill>
                <a:latin typeface="Algerian" panose="04020705040A02060702" pitchFamily="82" charset="0"/>
              </a:rPr>
              <a:t>Master </a:t>
            </a:r>
            <a:r>
              <a:rPr lang="de-DE" sz="2800" dirty="0" err="1">
                <a:solidFill>
                  <a:schemeClr val="bg1">
                    <a:lumMod val="75000"/>
                  </a:schemeClr>
                </a:solidFill>
                <a:latin typeface="Algerian" panose="04020705040A02060702" pitchFamily="82" charset="0"/>
              </a:rPr>
              <a:t>of</a:t>
            </a:r>
            <a:r>
              <a:rPr lang="de-DE" sz="2800" dirty="0">
                <a:solidFill>
                  <a:schemeClr val="bg1">
                    <a:lumMod val="75000"/>
                  </a:schemeClr>
                </a:solidFill>
                <a:latin typeface="Algerian" panose="04020705040A02060702" pitchFamily="82" charset="0"/>
              </a:rPr>
              <a:t> </a:t>
            </a:r>
            <a:r>
              <a:rPr lang="de-DE" sz="2800" dirty="0" err="1" smtClean="0">
                <a:solidFill>
                  <a:schemeClr val="bg1">
                    <a:lumMod val="75000"/>
                  </a:schemeClr>
                </a:solidFill>
                <a:latin typeface="Algerian" panose="04020705040A02060702" pitchFamily="82" charset="0"/>
              </a:rPr>
              <a:t>Dungeons</a:t>
            </a:r>
            <a:r>
              <a:rPr lang="ru-RU" sz="2800" dirty="0" smtClean="0">
                <a:solidFill>
                  <a:schemeClr val="bg1">
                    <a:lumMod val="75000"/>
                  </a:schemeClr>
                </a:solidFill>
                <a:latin typeface="Gabriola" panose="04040605051002020D02" pitchFamily="82" charset="0"/>
              </a:rPr>
              <a:t> – однопользовательская игра, которая относится к категории «квесты». </a:t>
            </a:r>
            <a:endParaRPr lang="ru-RU" sz="2800" dirty="0" smtClean="0">
              <a:solidFill>
                <a:schemeClr val="bg1">
                  <a:lumMod val="75000"/>
                </a:schemeClr>
              </a:solidFill>
              <a:latin typeface="Gabriola" panose="04040605051002020D02" pitchFamily="82" charset="0"/>
            </a:endParaRPr>
          </a:p>
          <a:p>
            <a:pPr marL="0" indent="0">
              <a:buNone/>
            </a:pPr>
            <a:endParaRPr lang="ru-RU" sz="800" dirty="0" smtClean="0">
              <a:solidFill>
                <a:schemeClr val="bg1">
                  <a:lumMod val="75000"/>
                </a:schemeClr>
              </a:solidFill>
              <a:latin typeface="Gabriola" panose="04040605051002020D02" pitchFamily="82" charset="0"/>
            </a:endParaRPr>
          </a:p>
          <a:p>
            <a:pPr marL="0" indent="0">
              <a:buNone/>
            </a:pPr>
            <a:r>
              <a:rPr lang="ru-RU" sz="2800" dirty="0" smtClean="0">
                <a:solidFill>
                  <a:schemeClr val="bg1">
                    <a:lumMod val="75000"/>
                  </a:schemeClr>
                </a:solidFill>
                <a:latin typeface="Gabriola" panose="04040605051002020D02" pitchFamily="82" charset="0"/>
              </a:rPr>
              <a:t>Планируется </a:t>
            </a:r>
            <a:r>
              <a:rPr lang="ru-RU" sz="2800" dirty="0" smtClean="0">
                <a:solidFill>
                  <a:schemeClr val="bg1">
                    <a:lumMod val="75000"/>
                  </a:schemeClr>
                </a:solidFill>
                <a:latin typeface="Gabriola" panose="04040605051002020D02" pitchFamily="82" charset="0"/>
              </a:rPr>
              <a:t>создать:</a:t>
            </a:r>
          </a:p>
          <a:p>
            <a:pPr>
              <a:buSzPct val="50000"/>
              <a:buFont typeface="Wingdings" panose="05000000000000000000" pitchFamily="2" charset="2"/>
              <a:buChar char="q"/>
            </a:pPr>
            <a:r>
              <a:rPr lang="ru-RU" sz="2800" dirty="0" smtClean="0">
                <a:solidFill>
                  <a:schemeClr val="bg1">
                    <a:lumMod val="75000"/>
                  </a:schemeClr>
                </a:solidFill>
                <a:latin typeface="Gabriola" panose="04040605051002020D02" pitchFamily="82" charset="0"/>
              </a:rPr>
              <a:t>игрового персонажа</a:t>
            </a:r>
          </a:p>
          <a:p>
            <a:pPr>
              <a:buSzPct val="50000"/>
              <a:buFont typeface="Wingdings" panose="05000000000000000000" pitchFamily="2" charset="2"/>
              <a:buChar char="q"/>
            </a:pPr>
            <a:r>
              <a:rPr lang="ru-RU" sz="2800" dirty="0" smtClean="0">
                <a:solidFill>
                  <a:schemeClr val="bg1">
                    <a:lumMod val="75000"/>
                  </a:schemeClr>
                </a:solidFill>
                <a:latin typeface="Gabriola" panose="04040605051002020D02" pitchFamily="82" charset="0"/>
              </a:rPr>
              <a:t>игровую карту или несколько комнат, в которых будет осуществлено перемещение персонажа</a:t>
            </a:r>
          </a:p>
          <a:p>
            <a:pPr>
              <a:buSzPct val="50000"/>
              <a:buFont typeface="Wingdings" panose="05000000000000000000" pitchFamily="2" charset="2"/>
              <a:buChar char="q"/>
            </a:pPr>
            <a:r>
              <a:rPr lang="ru-RU" sz="2800" dirty="0" smtClean="0">
                <a:solidFill>
                  <a:schemeClr val="bg1">
                    <a:lumMod val="75000"/>
                  </a:schemeClr>
                </a:solidFill>
                <a:latin typeface="Gabriola" panose="04040605051002020D02" pitchFamily="82" charset="0"/>
              </a:rPr>
              <a:t>сюжет </a:t>
            </a:r>
            <a:r>
              <a:rPr lang="ru-RU" sz="2800" dirty="0" err="1" smtClean="0">
                <a:solidFill>
                  <a:schemeClr val="bg1">
                    <a:lumMod val="75000"/>
                  </a:schemeClr>
                </a:solidFill>
                <a:latin typeface="Gabriola" panose="04040605051002020D02" pitchFamily="82" charset="0"/>
              </a:rPr>
              <a:t>квеста</a:t>
            </a:r>
            <a:r>
              <a:rPr lang="ru-RU" sz="2800" dirty="0" smtClean="0">
                <a:solidFill>
                  <a:schemeClr val="bg1">
                    <a:lumMod val="75000"/>
                  </a:schemeClr>
                </a:solidFill>
                <a:latin typeface="Gabriola" panose="04040605051002020D02" pitchFamily="82" charset="0"/>
              </a:rPr>
              <a:t> с интересными заданиями</a:t>
            </a:r>
            <a:endParaRPr lang="ru-RU" sz="2800" dirty="0">
              <a:solidFill>
                <a:schemeClr val="bg1">
                  <a:lumMod val="75000"/>
                </a:schemeClr>
              </a:solidFill>
              <a:latin typeface="Gabriola" panose="040406050510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6797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https://sun9-87.userapi.com/impg/ckuGohaqUN0blG9DchStVLXJVTNSDHqO6Xzc6Q/AouZkIRCXDA.jpg?size=1920x1080&amp;quality=96&amp;sign=fd0da5c4dcb0170b072614d552e35d0d&amp;type=albu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bg1">
                    <a:lumMod val="75000"/>
                  </a:schemeClr>
                </a:solidFill>
                <a:latin typeface="Algerian" panose="04020705040A02060702" pitchFamily="82" charset="0"/>
              </a:rPr>
              <a:t>Technologies </a:t>
            </a:r>
            <a:r>
              <a:rPr lang="de-DE" dirty="0" err="1">
                <a:solidFill>
                  <a:schemeClr val="bg1">
                    <a:lumMod val="75000"/>
                  </a:schemeClr>
                </a:solidFill>
                <a:latin typeface="Algerian" panose="04020705040A02060702" pitchFamily="82" charset="0"/>
              </a:rPr>
              <a:t>used</a:t>
            </a:r>
            <a:endParaRPr lang="ru-RU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SzPct val="50000"/>
              <a:buFont typeface="Wingdings" panose="05000000000000000000" pitchFamily="2" charset="2"/>
              <a:buChar char="q"/>
            </a:pPr>
            <a:r>
              <a:rPr lang="en-US" sz="2800" dirty="0" err="1" smtClean="0">
                <a:solidFill>
                  <a:schemeClr val="bg1">
                    <a:lumMod val="75000"/>
                  </a:schemeClr>
                </a:solidFill>
                <a:latin typeface="Gabriola" panose="04040605051002020D02" pitchFamily="82" charset="0"/>
              </a:rPr>
              <a:t>PyGame</a:t>
            </a:r>
            <a:endParaRPr lang="en-US" sz="2800" dirty="0" smtClean="0">
              <a:solidFill>
                <a:schemeClr val="bg1">
                  <a:lumMod val="75000"/>
                </a:schemeClr>
              </a:solidFill>
              <a:latin typeface="Gabriola" panose="04040605051002020D02" pitchFamily="82" charset="0"/>
            </a:endParaRPr>
          </a:p>
          <a:p>
            <a:pPr>
              <a:buSzPct val="50000"/>
              <a:buFont typeface="Wingdings" panose="05000000000000000000" pitchFamily="2" charset="2"/>
              <a:buChar char="q"/>
            </a:pPr>
            <a:r>
              <a:rPr lang="ru-RU" sz="2800" dirty="0" smtClean="0">
                <a:solidFill>
                  <a:schemeClr val="bg1">
                    <a:lumMod val="75000"/>
                  </a:schemeClr>
                </a:solidFill>
                <a:latin typeface="Gabriola" panose="04040605051002020D02" pitchFamily="82" charset="0"/>
              </a:rPr>
              <a:t>Библиотеки, не входящие в программу Лицея Академии Яндекса</a:t>
            </a:r>
          </a:p>
          <a:p>
            <a:pPr>
              <a:buSzPct val="50000"/>
              <a:buFont typeface="Wingdings" panose="05000000000000000000" pitchFamily="2" charset="2"/>
              <a:buChar char="q"/>
            </a:pPr>
            <a:endParaRPr lang="ru-RU" sz="1200" dirty="0">
              <a:solidFill>
                <a:schemeClr val="bg1">
                  <a:lumMod val="75000"/>
                </a:schemeClr>
              </a:solidFill>
              <a:latin typeface="Gabriola" panose="04040605051002020D02" pitchFamily="82" charset="0"/>
            </a:endParaRPr>
          </a:p>
          <a:p>
            <a:pPr marL="0" indent="0">
              <a:buSzPct val="50000"/>
              <a:buNone/>
            </a:pPr>
            <a:r>
              <a:rPr lang="ru-RU" sz="2800" dirty="0" smtClean="0">
                <a:solidFill>
                  <a:schemeClr val="bg1">
                    <a:lumMod val="75000"/>
                  </a:schemeClr>
                </a:solidFill>
                <a:latin typeface="Gabriola" panose="04040605051002020D02" pitchFamily="82" charset="0"/>
              </a:rPr>
              <a:t>Классы:</a:t>
            </a:r>
          </a:p>
          <a:p>
            <a:pPr>
              <a:buSzPct val="50000"/>
              <a:buFont typeface="Wingdings" panose="05000000000000000000" pitchFamily="2" charset="2"/>
              <a:buChar char="q"/>
            </a:pPr>
            <a:r>
              <a:rPr lang="de-DE" sz="2800" dirty="0" smtClean="0">
                <a:solidFill>
                  <a:schemeClr val="bg1">
                    <a:lumMod val="75000"/>
                  </a:schemeClr>
                </a:solidFill>
                <a:latin typeface="Gabriola" panose="04040605051002020D02" pitchFamily="82" charset="0"/>
              </a:rPr>
              <a:t>Design</a:t>
            </a:r>
            <a:r>
              <a:rPr lang="ru-RU" sz="2800" dirty="0" smtClean="0">
                <a:solidFill>
                  <a:schemeClr val="bg1">
                    <a:lumMod val="75000"/>
                  </a:schemeClr>
                </a:solidFill>
                <a:latin typeface="Gabriola" panose="04040605051002020D02" pitchFamily="82" charset="0"/>
              </a:rPr>
              <a:t> (рисование комнат, карты и т.д.)</a:t>
            </a:r>
          </a:p>
          <a:p>
            <a:pPr>
              <a:buSzPct val="50000"/>
              <a:buFont typeface="Wingdings" panose="05000000000000000000" pitchFamily="2" charset="2"/>
              <a:buChar char="q"/>
            </a:pPr>
            <a:r>
              <a:rPr lang="de-DE" sz="2800" dirty="0" smtClean="0">
                <a:solidFill>
                  <a:schemeClr val="bg1">
                    <a:lumMod val="75000"/>
                  </a:schemeClr>
                </a:solidFill>
                <a:latin typeface="Gabriola" panose="04040605051002020D02" pitchFamily="82" charset="0"/>
              </a:rPr>
              <a:t>Hero (</a:t>
            </a:r>
            <a:r>
              <a:rPr lang="ru-RU" sz="2800" dirty="0" smtClean="0">
                <a:solidFill>
                  <a:schemeClr val="bg1">
                    <a:lumMod val="75000"/>
                  </a:schemeClr>
                </a:solidFill>
                <a:latin typeface="Gabriola" panose="04040605051002020D02" pitchFamily="82" charset="0"/>
              </a:rPr>
              <a:t>герой, передвижение и анимации героя</a:t>
            </a:r>
            <a:r>
              <a:rPr lang="de-DE" sz="2800" dirty="0" smtClean="0">
                <a:solidFill>
                  <a:schemeClr val="bg1">
                    <a:lumMod val="75000"/>
                  </a:schemeClr>
                </a:solidFill>
                <a:latin typeface="Gabriola" panose="04040605051002020D02" pitchFamily="82" charset="0"/>
              </a:rPr>
              <a:t>)</a:t>
            </a:r>
            <a:endParaRPr lang="en-US" sz="2800" dirty="0">
              <a:solidFill>
                <a:schemeClr val="bg1">
                  <a:lumMod val="75000"/>
                </a:schemeClr>
              </a:solidFill>
              <a:latin typeface="Gabriola" panose="04040605051002020D02" pitchFamily="82" charset="0"/>
            </a:endParaRPr>
          </a:p>
          <a:p>
            <a:pPr>
              <a:buSzPct val="50000"/>
              <a:buFont typeface="Wingdings" panose="05000000000000000000" pitchFamily="2" charset="2"/>
              <a:buChar char="q"/>
            </a:pP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  <a:latin typeface="Gabriola" panose="04040605051002020D02" pitchFamily="82" charset="0"/>
              </a:rPr>
              <a:t>T</a:t>
            </a:r>
            <a:r>
              <a:rPr lang="de-DE" sz="2800" dirty="0" err="1" smtClean="0">
                <a:solidFill>
                  <a:schemeClr val="bg1">
                    <a:lumMod val="75000"/>
                  </a:schemeClr>
                </a:solidFill>
                <a:latin typeface="Gabriola" panose="04040605051002020D02" pitchFamily="82" charset="0"/>
              </a:rPr>
              <a:t>asks</a:t>
            </a:r>
            <a:r>
              <a:rPr lang="de-DE" sz="2800" dirty="0" smtClean="0">
                <a:solidFill>
                  <a:schemeClr val="bg1">
                    <a:lumMod val="75000"/>
                  </a:schemeClr>
                </a:solidFill>
                <a:latin typeface="Gabriola" panose="04040605051002020D02" pitchFamily="82" charset="0"/>
              </a:rPr>
              <a:t> </a:t>
            </a:r>
            <a:r>
              <a:rPr lang="ru-RU" sz="2800" dirty="0" smtClean="0">
                <a:solidFill>
                  <a:schemeClr val="bg1">
                    <a:lumMod val="75000"/>
                  </a:schemeClr>
                </a:solidFill>
                <a:latin typeface="Gabriola" panose="04040605051002020D02" pitchFamily="82" charset="0"/>
              </a:rPr>
              <a:t>(</a:t>
            </a:r>
            <a:r>
              <a:rPr lang="ru-RU" sz="2800" dirty="0" err="1" smtClean="0">
                <a:solidFill>
                  <a:schemeClr val="bg1">
                    <a:lumMod val="75000"/>
                  </a:schemeClr>
                </a:solidFill>
                <a:latin typeface="Gabriola" panose="04040605051002020D02" pitchFamily="82" charset="0"/>
              </a:rPr>
              <a:t>квестовые</a:t>
            </a:r>
            <a:r>
              <a:rPr lang="ru-RU" sz="2800" dirty="0" smtClean="0">
                <a:solidFill>
                  <a:schemeClr val="bg1">
                    <a:lumMod val="75000"/>
                  </a:schemeClr>
                </a:solidFill>
                <a:latin typeface="Gabriola" panose="04040605051002020D02" pitchFamily="82" charset="0"/>
              </a:rPr>
              <a:t> задания)</a:t>
            </a:r>
          </a:p>
        </p:txBody>
      </p:sp>
    </p:spTree>
    <p:extLst>
      <p:ext uri="{BB962C8B-B14F-4D97-AF65-F5344CB8AC3E}">
        <p14:creationId xmlns:p14="http://schemas.microsoft.com/office/powerpoint/2010/main" val="1976797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s://sun9-72.userapi.com/impg/8j8TVQEoDZZA4n0jKwEXTf3_I6kv6Zto7TIeIw/HwwME5624eg.jpg?size=2560x1440&amp;quality=96&amp;sign=582dae03bb0ce2ab5401379749b6371f&amp;type=album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9144000" cy="514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143125"/>
            <a:ext cx="8229600" cy="857250"/>
          </a:xfrm>
        </p:spPr>
        <p:txBody>
          <a:bodyPr>
            <a:noAutofit/>
          </a:bodyPr>
          <a:lstStyle/>
          <a:p>
            <a:r>
              <a:rPr lang="ru-RU" sz="6000" dirty="0" smtClean="0">
                <a:solidFill>
                  <a:schemeClr val="bg1">
                    <a:lumMod val="75000"/>
                  </a:schemeClr>
                </a:solidFill>
                <a:latin typeface="Gabriola" panose="04040605051002020D02" pitchFamily="82" charset="0"/>
              </a:rPr>
              <a:t>Спасибо за внимание!</a:t>
            </a:r>
            <a:endParaRPr lang="ru-RU" sz="6000" dirty="0">
              <a:solidFill>
                <a:schemeClr val="bg1">
                  <a:lumMod val="75000"/>
                </a:schemeClr>
              </a:solidFill>
              <a:latin typeface="Gabriola" panose="040406050510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6797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</TotalTime>
  <Words>125</Words>
  <Application>Microsoft Office PowerPoint</Application>
  <PresentationFormat>Экран (16:9)</PresentationFormat>
  <Paragraphs>27</Paragraphs>
  <Slides>5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Тема Office</vt:lpstr>
      <vt:lpstr>Master of Dungeons</vt:lpstr>
      <vt:lpstr>Project idea</vt:lpstr>
      <vt:lpstr>Project Description</vt:lpstr>
      <vt:lpstr>Technologies used</vt:lpstr>
      <vt:lpstr>Спасибо за внимание!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Windows User</dc:creator>
  <cp:lastModifiedBy>Windows User</cp:lastModifiedBy>
  <cp:revision>30</cp:revision>
  <dcterms:created xsi:type="dcterms:W3CDTF">2021-12-08T18:31:16Z</dcterms:created>
  <dcterms:modified xsi:type="dcterms:W3CDTF">2021-12-09T20:48:24Z</dcterms:modified>
</cp:coreProperties>
</file>