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204" autoAdjust="0"/>
    <p:restoredTop sz="94660"/>
  </p:normalViewPr>
  <p:slideViewPr>
    <p:cSldViewPr>
      <p:cViewPr>
        <p:scale>
          <a:sx n="100" d="100"/>
          <a:sy n="100" d="100"/>
        </p:scale>
        <p:origin x="-1896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4C6-441A-4D73-B013-2D8E4E4E3214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05A40-3B2D-4BE8-8BB1-D8D091040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05A40-3B2D-4BE8-8BB1-D8D0910403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2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9F2E-E0A8-417C-8C41-F1492327CE6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9613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Морозов Тимофей</a:t>
            </a:r>
          </a:p>
          <a:p>
            <a:pPr>
              <a:spcBef>
                <a:spcPts val="0"/>
              </a:spcBef>
            </a:pP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Замышляев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Александр</a:t>
            </a:r>
          </a:p>
          <a:p>
            <a:pPr>
              <a:spcBef>
                <a:spcPts val="0"/>
              </a:spcBef>
            </a:pP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Замышляев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Владимир</a:t>
            </a:r>
          </a:p>
          <a:p>
            <a:pPr>
              <a:spcBef>
                <a:spcPts val="0"/>
              </a:spcBef>
            </a:pPr>
            <a:endParaRPr lang="ru-RU" sz="2400" dirty="0" smtClean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Преподаватель: </a:t>
            </a: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Анатольев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А.В.</a:t>
            </a:r>
            <a:endParaRPr lang="ru-RU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idea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Идея создания проекта появилась, когда </a:t>
            </a:r>
            <a:r>
              <a:rPr lang="ru-RU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Замышляев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Владимир ел пельмени в обычной школьной столовой. Идея была подхвачена остальными участниками команды.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P.S.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история из реальной жизни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Description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Dungeons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– однопользовательская игра, которая относится к категории «квесты». </a:t>
            </a:r>
          </a:p>
          <a:p>
            <a:pPr marL="0" indent="0">
              <a:buNone/>
            </a:pPr>
            <a:endParaRPr lang="ru-RU" sz="800" dirty="0" smtClean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Планируется создать: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игрового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игровую карту или несколько комнат, в которых будет осуществлено перемещение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сюжет </a:t>
            </a:r>
            <a:r>
              <a:rPr lang="ru-RU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квеста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с интересными заданиями</a:t>
            </a:r>
            <a:endParaRPr lang="ru-RU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Technologies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used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PyGame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Библиотеки, не входящие в программу Лицея Академии Яндекса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ru-RU" sz="12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SzPct val="50000"/>
              <a:buNone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Классы: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Design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(рисование комнат, карты и т.д.)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Hero (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герой, передвижение и анимации героя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T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asks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</a:t>
            </a:r>
            <a:r>
              <a:rPr lang="ru-RU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квестовые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задания)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Спасибо за внимание!</a:t>
            </a:r>
            <a:endParaRPr lang="ru-RU" sz="60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125</Words>
  <Application>Microsoft Office PowerPoint</Application>
  <PresentationFormat>Экран (16:9)</PresentationFormat>
  <Paragraphs>27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Master of Dungeons</vt:lpstr>
      <vt:lpstr>Project idea</vt:lpstr>
      <vt:lpstr>Project Description</vt:lpstr>
      <vt:lpstr>Technologies used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31</cp:revision>
  <dcterms:created xsi:type="dcterms:W3CDTF">2021-12-08T18:31:16Z</dcterms:created>
  <dcterms:modified xsi:type="dcterms:W3CDTF">2021-12-13T13:48:54Z</dcterms:modified>
</cp:coreProperties>
</file>