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68" y="-1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215B5D-CD54-4D7A-AE8E-FB20CDF67075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B286A22-C4AC-45FF-A6A7-04B341EE223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Интернет магазин товаров и услуг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3363838"/>
            <a:ext cx="6400800" cy="1314450"/>
          </a:xfrm>
        </p:spPr>
        <p:txBody>
          <a:bodyPr>
            <a:noAutofit/>
          </a:bodyPr>
          <a:lstStyle/>
          <a:p>
            <a:pPr algn="r"/>
            <a:r>
              <a:rPr lang="ru-RU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Замышляев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Владимир</a:t>
            </a:r>
          </a:p>
          <a:p>
            <a:pPr algn="r"/>
            <a:r>
              <a:rPr lang="ru-RU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Замышляев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Александр</a:t>
            </a:r>
          </a:p>
          <a:p>
            <a:pPr algn="r"/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Преподаватель: </a:t>
            </a:r>
            <a:r>
              <a:rPr lang="ru-RU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Анатольев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А.В.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Хранение данных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9622"/>
            <a:ext cx="3102471" cy="279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5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Будущее проекта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типа ЛК (для покупателя и продавца)</a:t>
            </a:r>
          </a:p>
          <a:p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логирование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действий пользователей в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подключение оплаты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сортировка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42987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00275"/>
            <a:ext cx="8229600" cy="742950"/>
          </a:xfrm>
        </p:spPr>
        <p:txBody>
          <a:bodyPr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Спасибо за внимание!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Используемые библиотеки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flask_login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flask_wtf</a:t>
            </a:r>
            <a:endParaRPr lang="de-DE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wtforms</a:t>
            </a:r>
            <a:endParaRPr lang="de-DE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микрофреймворк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карточки товаров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кнопки</a:t>
            </a:r>
          </a:p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navbar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элементы ввода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84" y="1779662"/>
            <a:ext cx="5072298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0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Шаблоны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base.html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create.html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index.html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login.html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product.html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78" y="1354882"/>
            <a:ext cx="5370485" cy="28730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6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ORM-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Product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User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Alchemy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31590"/>
            <a:ext cx="4771812" cy="338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Регистрация и авторизация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97" y="1337568"/>
            <a:ext cx="6166607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5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96" y="1346150"/>
            <a:ext cx="6166607" cy="3309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Регистрация и авторизация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Файлы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загрузка файлов (Добавление нового товара)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779662"/>
            <a:ext cx="5544616" cy="297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9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6" name="Picture 2" descr="https://http.cat/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27082"/>
            <a:ext cx="3816425" cy="30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ttp.cat/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7084"/>
            <a:ext cx="3816424" cy="30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</TotalTime>
  <Words>87</Words>
  <Application>Microsoft Office PowerPoint</Application>
  <PresentationFormat>Экран (16:9)</PresentationFormat>
  <Paragraphs>43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Ясность</vt:lpstr>
      <vt:lpstr>Интернет магазин товаров и услуг</vt:lpstr>
      <vt:lpstr>Используемые библиотеки</vt:lpstr>
      <vt:lpstr>Bootstrap</vt:lpstr>
      <vt:lpstr>Шаблоны</vt:lpstr>
      <vt:lpstr>ORM-модели</vt:lpstr>
      <vt:lpstr>Регистрация и авторизация</vt:lpstr>
      <vt:lpstr>Регистрация и авторизация</vt:lpstr>
      <vt:lpstr>Файлы</vt:lpstr>
      <vt:lpstr>API</vt:lpstr>
      <vt:lpstr>Хранение данных</vt:lpstr>
      <vt:lpstr>Будущее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 товаров и услуг</dc:title>
  <dc:creator>Windows User</dc:creator>
  <cp:lastModifiedBy>Windows User</cp:lastModifiedBy>
  <cp:revision>13</cp:revision>
  <dcterms:created xsi:type="dcterms:W3CDTF">2022-04-25T13:09:57Z</dcterms:created>
  <dcterms:modified xsi:type="dcterms:W3CDTF">2022-04-25T13:46:45Z</dcterms:modified>
</cp:coreProperties>
</file>