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8" r:id="rId2"/>
    <p:sldId id="259" r:id="rId3"/>
    <p:sldId id="262" r:id="rId4"/>
    <p:sldId id="261" r:id="rId5"/>
    <p:sldId id="264" r:id="rId6"/>
    <p:sldId id="263" r:id="rId7"/>
    <p:sldId id="265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DCDF18-07CC-4857-9841-9FBAE090D2BE}">
          <p14:sldIdLst>
            <p14:sldId id="258"/>
            <p14:sldId id="259"/>
            <p14:sldId id="262"/>
            <p14:sldId id="261"/>
            <p14:sldId id="264"/>
            <p14:sldId id="263"/>
            <p14:sldId id="265"/>
            <p14:sldId id="266"/>
            <p14:sldId id="267"/>
            <p14:sldId id="268"/>
          </p14:sldIdLst>
        </p14:section>
        <p14:section name="Death" id="{3AF82E46-B245-4470-9545-E1E5ECD7F42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2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2743-F124-432F-8A7B-81C0CEF26D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5DDE6-14E6-4A32-A77F-E726206D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4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alls"/>
          <p:cNvGrpSpPr/>
          <p:nvPr userDrawn="1"/>
        </p:nvGrpSpPr>
        <p:grpSpPr>
          <a:xfrm>
            <a:off x="176847" y="83125"/>
            <a:ext cx="11854874" cy="6677893"/>
            <a:chOff x="221672" y="83125"/>
            <a:chExt cx="11854874" cy="6677893"/>
          </a:xfrm>
        </p:grpSpPr>
        <p:sp>
          <p:nvSpPr>
            <p:cNvPr id="8" name="Rectangle 7"/>
            <p:cNvSpPr/>
            <p:nvPr userDrawn="1"/>
          </p:nvSpPr>
          <p:spPr>
            <a:xfrm>
              <a:off x="221673" y="83127"/>
              <a:ext cx="147782" cy="6677891"/>
            </a:xfrm>
            <a:prstGeom prst="rect">
              <a:avLst/>
            </a:prstGeom>
            <a:pattFill prst="horzBrick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1928764" y="83126"/>
              <a:ext cx="147782" cy="6677891"/>
            </a:xfrm>
            <a:prstGeom prst="rect">
              <a:avLst/>
            </a:prstGeom>
            <a:pattFill prst="horzBrick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673" y="6607751"/>
              <a:ext cx="11854873" cy="153266"/>
            </a:xfrm>
            <a:prstGeom prst="rect">
              <a:avLst/>
            </a:prstGeom>
            <a:pattFill prst="horzBrick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1672" y="83125"/>
              <a:ext cx="11854873" cy="153266"/>
            </a:xfrm>
            <a:prstGeom prst="rect">
              <a:avLst/>
            </a:prstGeom>
            <a:pattFill prst="horzBrick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"/>
          <p:cNvSpPr>
            <a:spLocks noGrp="1"/>
          </p:cNvSpPr>
          <p:nvPr>
            <p:ph sz="quarter" idx="10"/>
          </p:nvPr>
        </p:nvSpPr>
        <p:spPr>
          <a:xfrm>
            <a:off x="571500" y="3759200"/>
            <a:ext cx="4610100" cy="2565400"/>
          </a:xfrm>
          <a:prstGeom prst="rect">
            <a:avLst/>
          </a:prstGeom>
          <a:solidFill>
            <a:schemeClr val="dk1">
              <a:alpha val="50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74320" tIns="27432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66149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angle 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"/>
          <p:cNvSpPr>
            <a:spLocks noGrp="1"/>
          </p:cNvSpPr>
          <p:nvPr>
            <p:ph sz="quarter" idx="10"/>
          </p:nvPr>
        </p:nvSpPr>
        <p:spPr>
          <a:xfrm>
            <a:off x="8053461" y="239725"/>
            <a:ext cx="4105275" cy="22901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74320" tIns="27432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76848" y="6607751"/>
            <a:ext cx="12015152" cy="176226"/>
          </a:xfrm>
          <a:prstGeom prst="rect">
            <a:avLst/>
          </a:prstGeom>
          <a:pattFill prst="horzBrick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18738705">
            <a:off x="-3869961" y="4597977"/>
            <a:ext cx="11854873" cy="153266"/>
          </a:xfrm>
          <a:prstGeom prst="rect">
            <a:avLst/>
          </a:prstGeom>
          <a:pattFill prst="horzBrick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rot="2700000">
            <a:off x="4178663" y="4408611"/>
            <a:ext cx="11854873" cy="153266"/>
          </a:xfrm>
          <a:prstGeom prst="rect">
            <a:avLst/>
          </a:prstGeom>
          <a:pattFill prst="horzBrick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sz="quarter" idx="10"/>
          </p:nvPr>
        </p:nvSpPr>
        <p:spPr>
          <a:xfrm>
            <a:off x="7876480" y="210228"/>
            <a:ext cx="4105275" cy="22901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74320" tIns="27432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79987" y="315247"/>
            <a:ext cx="6371303" cy="6371303"/>
          </a:xfrm>
          <a:prstGeom prst="ellipse">
            <a:avLst/>
          </a:prstGeom>
          <a:pattFill prst="diagBrick">
            <a:fgClr>
              <a:schemeClr val="accent6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139927" y="486697"/>
            <a:ext cx="5851424" cy="600935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23000">
                <a:schemeClr val="tx1">
                  <a:lumMod val="85000"/>
                  <a:lumOff val="15000"/>
                </a:schemeClr>
              </a:gs>
              <a:gs pos="69000">
                <a:schemeClr val="tx1">
                  <a:lumMod val="65000"/>
                  <a:lumOff val="35000"/>
                </a:schemeClr>
              </a:gs>
              <a:gs pos="97000">
                <a:schemeClr val="tx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5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tx1">
              <a:lumMod val="65000"/>
              <a:lumOff val="3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83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Welcome to the Maze!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Click the gray door to decide which way to go.</a:t>
            </a:r>
            <a:endParaRPr lang="en-US" dirty="0"/>
          </a:p>
        </p:txBody>
      </p:sp>
      <p:grpSp>
        <p:nvGrpSpPr>
          <p:cNvPr id="3" name="The Man"/>
          <p:cNvGrpSpPr/>
          <p:nvPr/>
        </p:nvGrpSpPr>
        <p:grpSpPr>
          <a:xfrm>
            <a:off x="9227344" y="4640943"/>
            <a:ext cx="1769758" cy="1761285"/>
            <a:chOff x="4026694" y="2501153"/>
            <a:chExt cx="1769758" cy="1761285"/>
          </a:xfrm>
        </p:grpSpPr>
        <p:sp>
          <p:nvSpPr>
            <p:cNvPr id="4" name="Rectangle 3"/>
            <p:cNvSpPr/>
            <p:nvPr userDrawn="1"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iley Face 4"/>
            <p:cNvSpPr/>
            <p:nvPr userDrawn="1"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14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gonal Stripe 6"/>
            <p:cNvSpPr/>
            <p:nvPr userDrawn="1"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iagonal Stripe 7"/>
            <p:cNvSpPr/>
            <p:nvPr userDrawn="1"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/>
            <p:cNvSpPr/>
            <p:nvPr userDrawn="1"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 userDrawn="1"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089400" y="0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571500" y="431800"/>
            <a:ext cx="508000" cy="38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1500" y="3759200"/>
            <a:ext cx="8407400" cy="2565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Ahhhh</a:t>
            </a:r>
            <a:r>
              <a:rPr lang="en-US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… </a:t>
            </a:r>
            <a:r>
              <a:rPr lang="en-US" sz="4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Tricksy</a:t>
            </a:r>
            <a:r>
              <a:rPr lang="en-US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Hobbitses</a:t>
            </a:r>
            <a:r>
              <a:rPr lang="en-US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.</a:t>
            </a:r>
          </a:p>
          <a:p>
            <a:pPr marL="0" indent="0">
              <a:buNone/>
            </a:pPr>
            <a:endParaRPr 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You found my secret room!</a:t>
            </a:r>
            <a:endParaRPr 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949536" y="16626"/>
            <a:ext cx="2401388" cy="3491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The Man"/>
          <p:cNvGrpSpPr/>
          <p:nvPr/>
        </p:nvGrpSpPr>
        <p:grpSpPr>
          <a:xfrm>
            <a:off x="8494490" y="1080654"/>
            <a:ext cx="2254509" cy="2243715"/>
            <a:chOff x="4026694" y="2501153"/>
            <a:chExt cx="1769758" cy="1761285"/>
          </a:xfrm>
        </p:grpSpPr>
        <p:sp>
          <p:nvSpPr>
            <p:cNvPr id="6" name="Rectangle 5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4653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Diagonal Stripe 8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700880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9884 C 0.00404 -0.10694 0.01797 -0.11481 0.02305 -0.11481 C 0.05404 -0.11481 0.08607 0.01019 0.08607 0.13519 C 0.08607 0.07223 0.10208 0.01019 0.11706 0.01019 C 0.13307 0.01019 0.14805 0.07315 0.14805 0.13519 C 0.14805 0.10417 0.15599 0.07223 0.16406 0.07223 C 0.17201 0.07223 0.18008 0.10324 0.18008 0.13519 C 0.18008 0.11922 0.18412 0.10417 0.18802 0.10417 C 0.19206 0.10417 0.19596 0.12014 0.19596 0.13519 C 0.19596 0.12709 0.19792 0.11922 0.2 0.11922 C 0.20104 0.11922 0.20404 0.12732 0.20404 0.13519 C 0.20404 0.13125 0.20508 0.12709 0.20599 0.12709 C 0.20599 0.12801 0.20794 0.13102 0.20794 0.13519 C 0.20794 0.13311 0.20794 0.13125 0.20899 0.13125 C 0.20899 0.13218 0.21003 0.13334 0.21003 0.13519 C 0.21003 0.13426 0.21003 0.13311 0.21003 0.13218 C 0.21107 0.13218 0.21107 0.13311 0.21107 0.13426 C 0.21211 0.13426 0.21211 0.13334 0.21211 0.13218 C 0.21315 0.13218 0.21315 0.13311 0.21315 0.13426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Bummer</a:t>
            </a:r>
            <a:endParaRPr lang="en-US" sz="4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died.  So sorry!</a:t>
            </a:r>
            <a:endParaRPr lang="en-US" dirty="0"/>
          </a:p>
        </p:txBody>
      </p:sp>
      <p:grpSp>
        <p:nvGrpSpPr>
          <p:cNvPr id="4" name="The Man"/>
          <p:cNvGrpSpPr/>
          <p:nvPr/>
        </p:nvGrpSpPr>
        <p:grpSpPr>
          <a:xfrm>
            <a:off x="3860800" y="3128215"/>
            <a:ext cx="1769758" cy="1761285"/>
            <a:chOff x="4026694" y="2501153"/>
            <a:chExt cx="1769758" cy="1761285"/>
          </a:xfrm>
        </p:grpSpPr>
        <p:sp>
          <p:nvSpPr>
            <p:cNvPr id="5" name="Rectangle 4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-4653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Diagonal Stripe 7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21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he Man"/>
          <p:cNvGrpSpPr/>
          <p:nvPr/>
        </p:nvGrpSpPr>
        <p:grpSpPr>
          <a:xfrm>
            <a:off x="6111840" y="4413686"/>
            <a:ext cx="1769758" cy="1761285"/>
            <a:chOff x="4026694" y="2501153"/>
            <a:chExt cx="1769758" cy="1761285"/>
          </a:xfrm>
        </p:grpSpPr>
        <p:sp>
          <p:nvSpPr>
            <p:cNvPr id="5" name="Rectangle 4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14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Diagonal Stripe 7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42234" y="2594769"/>
            <a:ext cx="5387066" cy="256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Wow… so now there are three doors!  Which one will you choose? 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One leads to certain </a:t>
            </a: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Death</a:t>
            </a:r>
            <a:r>
              <a:rPr lang="en-US" sz="4400" dirty="0" smtClean="0">
                <a:solidFill>
                  <a:srgbClr val="C00000"/>
                </a:solidFill>
                <a:latin typeface="Old English Text MT" panose="03040902040508030806" pitchFamily="66" charset="0"/>
              </a:rPr>
              <a:t>!</a:t>
            </a:r>
            <a:endParaRPr lang="en-US" dirty="0">
              <a:solidFill>
                <a:srgbClr val="C00000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5519618" y="0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 rot="5400000">
            <a:off x="10179655" y="3204369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 rot="5400000">
            <a:off x="-457200" y="1206500"/>
            <a:ext cx="14986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4089400" y="6384165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1187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1500" y="3759200"/>
            <a:ext cx="5257800" cy="256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Really?  You weren’t supposed to make it past the last one!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get out you must solve a puzzle.</a:t>
            </a:r>
            <a:endParaRPr lang="en-US" dirty="0"/>
          </a:p>
        </p:txBody>
      </p:sp>
      <p:grpSp>
        <p:nvGrpSpPr>
          <p:cNvPr id="4" name="The Man"/>
          <p:cNvGrpSpPr/>
          <p:nvPr/>
        </p:nvGrpSpPr>
        <p:grpSpPr>
          <a:xfrm>
            <a:off x="571500" y="541757"/>
            <a:ext cx="1769758" cy="1761285"/>
            <a:chOff x="4026694" y="2501153"/>
            <a:chExt cx="1769758" cy="1761285"/>
          </a:xfrm>
        </p:grpSpPr>
        <p:sp>
          <p:nvSpPr>
            <p:cNvPr id="5" name="Rectangle 4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14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Diagonal Stripe 7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hlinkClick r:id="rId2" action="ppaction://hlinksldjump"/>
          </p:cNvPr>
          <p:cNvSpPr/>
          <p:nvPr/>
        </p:nvSpPr>
        <p:spPr>
          <a:xfrm rot="5400000">
            <a:off x="-457200" y="1206500"/>
            <a:ext cx="14986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71950" y="779321"/>
            <a:ext cx="6267450" cy="52322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is your teacher’s middle name?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7305675" y="1631528"/>
            <a:ext cx="3162300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Andres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7305675" y="2343239"/>
            <a:ext cx="31623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Corbalan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03952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854217" y="112881"/>
            <a:ext cx="4125471" cy="23090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this is awkward.  We thought you would die…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to next?</a:t>
            </a:r>
            <a:endParaRPr lang="en-US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 rot="18900000">
            <a:off x="1576267" y="3016250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 rot="2700000">
            <a:off x="8086157" y="3036597"/>
            <a:ext cx="1465912" cy="3911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The Man"/>
          <p:cNvGrpSpPr/>
          <p:nvPr/>
        </p:nvGrpSpPr>
        <p:grpSpPr>
          <a:xfrm>
            <a:off x="7049355" y="4664915"/>
            <a:ext cx="1769758" cy="1761285"/>
            <a:chOff x="4026694" y="2501153"/>
            <a:chExt cx="1769758" cy="1761285"/>
          </a:xfrm>
        </p:grpSpPr>
        <p:sp>
          <p:nvSpPr>
            <p:cNvPr id="9" name="Rectangle 8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14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iagonal Stripe 13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iagonal Stripe 14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5519618" y="6438900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860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Sorry buddy… dead end.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 rot="5400000">
            <a:off x="10148767" y="2882899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he Man"/>
          <p:cNvGrpSpPr/>
          <p:nvPr/>
        </p:nvGrpSpPr>
        <p:grpSpPr>
          <a:xfrm>
            <a:off x="9640155" y="2218156"/>
            <a:ext cx="1769758" cy="1761285"/>
            <a:chOff x="4026694" y="2501153"/>
            <a:chExt cx="1769758" cy="1761285"/>
          </a:xfrm>
        </p:grpSpPr>
        <p:sp>
          <p:nvSpPr>
            <p:cNvPr id="14" name="Rectangle 13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Smiley Face 14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14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Diagonal Stripe 16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iagonal Stripe 17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Diagonal Stripe 18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Diagonal Stripe 19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894012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1500" y="3759200"/>
            <a:ext cx="6457950" cy="25654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You choose correctly!</a:t>
            </a:r>
            <a:endParaRPr lang="en-US" sz="4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to now?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4167068" y="0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8072318" y="6426200"/>
            <a:ext cx="3479800" cy="431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The Man"/>
          <p:cNvGrpSpPr/>
          <p:nvPr/>
        </p:nvGrpSpPr>
        <p:grpSpPr>
          <a:xfrm>
            <a:off x="571500" y="1674065"/>
            <a:ext cx="1769758" cy="1761285"/>
            <a:chOff x="4026694" y="2501153"/>
            <a:chExt cx="1769758" cy="1761285"/>
          </a:xfrm>
        </p:grpSpPr>
        <p:sp>
          <p:nvSpPr>
            <p:cNvPr id="7" name="Rectangle 6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14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926770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Another Puzzle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some math for me!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1950" y="779321"/>
            <a:ext cx="6267450" cy="52322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8 + 10 + 3 = ???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7305675" y="1631528"/>
            <a:ext cx="1362075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305675" y="2343239"/>
            <a:ext cx="136207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21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The Man"/>
          <p:cNvGrpSpPr/>
          <p:nvPr/>
        </p:nvGrpSpPr>
        <p:grpSpPr>
          <a:xfrm>
            <a:off x="9554521" y="4563315"/>
            <a:ext cx="1769758" cy="1761285"/>
            <a:chOff x="4026694" y="2501153"/>
            <a:chExt cx="1769758" cy="1761285"/>
          </a:xfrm>
        </p:grpSpPr>
        <p:sp>
          <p:nvSpPr>
            <p:cNvPr id="8" name="Rectangle 7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14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Diagonal Stripe 10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iagonal Stripe 13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703856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876480" y="210227"/>
            <a:ext cx="4105275" cy="34563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have arrived at a </a:t>
            </a:r>
            <a:r>
              <a:rPr lang="en-US" sz="4800" dirty="0" smtClean="0">
                <a:solidFill>
                  <a:schemeClr val="accent6"/>
                </a:solidFill>
                <a:latin typeface="Old English Text MT" panose="03040902040508030806" pitchFamily="66" charset="0"/>
              </a:rPr>
              <a:t>mysterious portal</a:t>
            </a:r>
            <a:r>
              <a:rPr lang="en-US" sz="4800" dirty="0" smtClean="0">
                <a:latin typeface="Old English Text MT" panose="03040902040508030806" pitchFamily="66" charset="0"/>
              </a:rPr>
              <a:t/>
            </a:r>
            <a:br>
              <a:rPr lang="en-US" sz="4800" dirty="0" smtClean="0">
                <a:latin typeface="Old English Text MT" panose="03040902040508030806" pitchFamily="66" charset="0"/>
              </a:rPr>
            </a:br>
            <a:r>
              <a:rPr lang="en-US" sz="3600" dirty="0" smtClean="0">
                <a:latin typeface="Old English Text MT" panose="03040902040508030806" pitchFamily="66" charset="0"/>
              </a:rPr>
              <a:t/>
            </a:r>
            <a:br>
              <a:rPr lang="en-US" sz="3600" dirty="0" smtClean="0">
                <a:latin typeface="Old English Text MT" panose="03040902040508030806" pitchFamily="66" charset="0"/>
              </a:rPr>
            </a:br>
            <a:r>
              <a:rPr lang="en-US" dirty="0" smtClean="0"/>
              <a:t>These doors could go anywhere! 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342707" y="371957"/>
            <a:ext cx="1465912" cy="3911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 rot="3440885">
            <a:off x="5952493" y="1724507"/>
            <a:ext cx="1465912" cy="3911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 rot="18075074">
            <a:off x="732921" y="1695992"/>
            <a:ext cx="1465912" cy="3911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 rot="14941863">
            <a:off x="567200" y="4479021"/>
            <a:ext cx="1465912" cy="3911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 rot="6686581">
            <a:off x="6192226" y="4249913"/>
            <a:ext cx="1465912" cy="3911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3342707" y="6372707"/>
            <a:ext cx="1465912" cy="39110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The Man"/>
          <p:cNvGrpSpPr/>
          <p:nvPr/>
        </p:nvGrpSpPr>
        <p:grpSpPr>
          <a:xfrm>
            <a:off x="3202175" y="2601585"/>
            <a:ext cx="1769758" cy="1761285"/>
            <a:chOff x="4026694" y="2501153"/>
            <a:chExt cx="1769758" cy="1761285"/>
          </a:xfrm>
        </p:grpSpPr>
        <p:sp>
          <p:nvSpPr>
            <p:cNvPr id="11" name="Rectangle 10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14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iagonal Stripe 14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iagonal Stripe 15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iagonal Stripe 16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2128" y="3598688"/>
            <a:ext cx="11049000" cy="2565400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You Win!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But what have you won?</a:t>
            </a:r>
            <a:endParaRPr lang="en-US" sz="8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grpSp>
        <p:nvGrpSpPr>
          <p:cNvPr id="4" name="The Man"/>
          <p:cNvGrpSpPr/>
          <p:nvPr/>
        </p:nvGrpSpPr>
        <p:grpSpPr>
          <a:xfrm>
            <a:off x="5537691" y="803208"/>
            <a:ext cx="2808929" cy="2795481"/>
            <a:chOff x="4026694" y="2501153"/>
            <a:chExt cx="1769758" cy="1761285"/>
          </a:xfrm>
        </p:grpSpPr>
        <p:sp>
          <p:nvSpPr>
            <p:cNvPr id="5" name="Rectangle 4"/>
            <p:cNvSpPr/>
            <p:nvPr/>
          </p:nvSpPr>
          <p:spPr>
            <a:xfrm>
              <a:off x="4831556" y="2959894"/>
              <a:ext cx="138113" cy="1381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4661647" y="2501153"/>
              <a:ext cx="475129" cy="475129"/>
            </a:xfrm>
            <a:prstGeom prst="smileyFace">
              <a:avLst>
                <a:gd name="adj" fmla="val 4653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2992" y="3062288"/>
              <a:ext cx="452437" cy="528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Diagonal Stripe 7"/>
            <p:cNvSpPr/>
            <p:nvPr/>
          </p:nvSpPr>
          <p:spPr>
            <a:xfrm>
              <a:off x="4577742" y="3590925"/>
              <a:ext cx="190500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/>
            <p:cNvSpPr/>
            <p:nvPr/>
          </p:nvSpPr>
          <p:spPr>
            <a:xfrm flipH="1">
              <a:off x="5024437" y="3590924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rot="16200000" flipH="1">
              <a:off x="5362575" y="2849726"/>
              <a:ext cx="196242" cy="671513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16200000" flipH="1" flipV="1">
              <a:off x="4251722" y="2862333"/>
              <a:ext cx="196242" cy="646298"/>
            </a:xfrm>
            <a:prstGeom prst="diagStrip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323108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9884 C 0.00404 -0.10694 0.01797 -0.11481 0.02305 -0.11481 C 0.05404 -0.11481 0.08607 0.01019 0.08607 0.13519 C 0.08607 0.07223 0.10208 0.01019 0.11706 0.01019 C 0.13307 0.01019 0.14805 0.07315 0.14805 0.13519 C 0.14805 0.10417 0.15599 0.07223 0.16406 0.07223 C 0.17201 0.07223 0.18008 0.10324 0.18008 0.13519 C 0.18008 0.11922 0.18412 0.10417 0.18802 0.10417 C 0.19206 0.10417 0.19596 0.12014 0.19596 0.13519 C 0.19596 0.12709 0.19792 0.11922 0.2 0.11922 C 0.20104 0.11922 0.20404 0.12732 0.20404 0.13519 C 0.20404 0.13125 0.20508 0.12709 0.20599 0.12709 C 0.20599 0.12801 0.20794 0.13102 0.20794 0.13519 C 0.20794 0.13311 0.20794 0.13125 0.20899 0.13125 C 0.20899 0.13218 0.21003 0.13334 0.21003 0.13519 C 0.21003 0.13426 0.21003 0.13311 0.21003 0.13218 C 0.21107 0.13218 0.21107 0.13311 0.21107 0.13426 C 0.21211 0.13426 0.21211 0.13334 0.21211 0.13218 C 0.21315 0.13218 0.21315 0.13311 0.21315 0.13426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Old English Text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Character</dc:creator>
  <cp:lastModifiedBy>Character</cp:lastModifiedBy>
  <cp:revision>73</cp:revision>
  <dcterms:created xsi:type="dcterms:W3CDTF">2020-07-31T12:43:52Z</dcterms:created>
  <dcterms:modified xsi:type="dcterms:W3CDTF">2020-08-02T15:57:31Z</dcterms:modified>
</cp:coreProperties>
</file>