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BDBA-BAEC-45C4-92C7-37FC2F3DB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AD93-19BE-4959-A0C1-4EE4AF23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2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BDBA-BAEC-45C4-92C7-37FC2F3DB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AD93-19BE-4959-A0C1-4EE4AF23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BDBA-BAEC-45C4-92C7-37FC2F3DB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AD93-19BE-4959-A0C1-4EE4AF23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5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BDBA-BAEC-45C4-92C7-37FC2F3DB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AD93-19BE-4959-A0C1-4EE4AF23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BDBA-BAEC-45C4-92C7-37FC2F3DB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AD93-19BE-4959-A0C1-4EE4AF23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3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BDBA-BAEC-45C4-92C7-37FC2F3DB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AD93-19BE-4959-A0C1-4EE4AF23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8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BDBA-BAEC-45C4-92C7-37FC2F3DB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AD93-19BE-4959-A0C1-4EE4AF23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BDBA-BAEC-45C4-92C7-37FC2F3DB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AD93-19BE-4959-A0C1-4EE4AF23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7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BDBA-BAEC-45C4-92C7-37FC2F3DB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AD93-19BE-4959-A0C1-4EE4AF23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BDBA-BAEC-45C4-92C7-37FC2F3DB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AD93-19BE-4959-A0C1-4EE4AF23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0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BDBA-BAEC-45C4-92C7-37FC2F3DB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AD93-19BE-4959-A0C1-4EE4AF23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BDBA-BAEC-45C4-92C7-37FC2F3DB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4AD93-19BE-4959-A0C1-4EE4AF23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5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JEOPARDY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     Wheel of Time Edition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Extra Bold" panose="02060903040505020403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29784"/>
              </p:ext>
            </p:extLst>
          </p:nvPr>
        </p:nvGraphicFramePr>
        <p:xfrm>
          <a:off x="0" y="719666"/>
          <a:ext cx="12192000" cy="6138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4766246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245212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519894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4791591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68899754"/>
                    </a:ext>
                  </a:extLst>
                </a:gridCol>
              </a:tblGrid>
              <a:tr h="937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ckwell Extra Bold" panose="02060903040505020403" pitchFamily="18" charset="0"/>
                        </a:rPr>
                        <a:t>The Dragon</a:t>
                      </a:r>
                      <a:endParaRPr 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ckwell Extra Bold" panose="020609030405050204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ckwell Extra Bold" panose="02060903040505020403" pitchFamily="18" charset="0"/>
                        </a:rPr>
                        <a:t>Aes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ckwell Extra Bold" panose="02060903040505020403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ckwell Extra Bold" panose="02060903040505020403" pitchFamily="18" charset="0"/>
                        </a:rPr>
                        <a:t>Sedai</a:t>
                      </a:r>
                      <a:endParaRPr 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ckwell Extra Bold" panose="020609030405050204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ckwell Extra Bold" panose="02060903040505020403" pitchFamily="18" charset="0"/>
                        </a:rPr>
                        <a:t>The Shadow</a:t>
                      </a:r>
                      <a:endParaRPr 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ckwell Extra Bold" panose="020609030405050204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ckwell Extra Bold" panose="02060903040505020403" pitchFamily="18" charset="0"/>
                        </a:rPr>
                        <a:t>Annoying Women</a:t>
                      </a:r>
                      <a:endParaRPr 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ckwell Extra Bold" panose="020609030405050204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ckwell Extra Bold" panose="02060903040505020403" pitchFamily="18" charset="0"/>
                        </a:rPr>
                        <a:t>Cool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ckwell Extra Bold" panose="02060903040505020403" pitchFamily="18" charset="0"/>
                        </a:rPr>
                        <a:t> Weapons</a:t>
                      </a:r>
                      <a:endParaRPr 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ckwell Extra Bold" panose="020609030405050204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25312"/>
                  </a:ext>
                </a:extLst>
              </a:tr>
              <a:tr h="104131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This Dragon Reborn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grew up in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Emond’s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Field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These objects are used by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Aes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Sedai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 increase their power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People that serve the Shadow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are called this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This woman sees auras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and images around other people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This sword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resides in the Stone of Tear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982146"/>
                  </a:ext>
                </a:extLst>
              </a:tr>
              <a:tr h="10399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The Dragon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must be marked by this bird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All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Aes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Sedai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must do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this before becoming Accepted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The Dark One is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bound here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This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Red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Aes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Sedai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becomes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Amrylin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Seat after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Siuan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Sanche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Aiel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people specialize in this weapon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524319"/>
                  </a:ext>
                </a:extLst>
              </a:tr>
              <a:tr h="10399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The Dark One calls the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current Dragon by this old name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Every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Aes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Sedai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is bound by the an Oath of this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This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Ajah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serves the Dark 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She was originally the Wisdom in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Emond’s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Field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Trollocs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often use these poles to snag their prey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248076"/>
                  </a:ext>
                </a:extLst>
              </a:tr>
              <a:tr h="10399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The Dragon uses this half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of the True Source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This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Ajah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is dedicated to </a:t>
                      </a:r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fighting the Dark</a:t>
                      </a:r>
                      <a:r>
                        <a:rPr lang="en-US" b="1" baseline="0" smtClean="0">
                          <a:solidFill>
                            <a:schemeClr val="bg1"/>
                          </a:solidFill>
                        </a:rPr>
                        <a:t> One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This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area 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is between the Borderlands and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Shayol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Ghul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She was a famous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archer from the Age of Legends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These three eyed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frog like 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animals are used by the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Seanchan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1009"/>
                  </a:ext>
                </a:extLst>
              </a:tr>
              <a:tr h="10399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False Dragons are normally stopped by 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this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Ajah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This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Ajah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is charged with stopping men like the Dragon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This is another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name for the Dark One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This woman starts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the whole series by kidnapping three boys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Matt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Padan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Fain use a dagger from this ancient city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836215"/>
                  </a:ext>
                </a:extLst>
              </a:tr>
            </a:tbl>
          </a:graphicData>
        </a:graphic>
      </p:graphicFrame>
      <p:sp>
        <p:nvSpPr>
          <p:cNvPr id="14" name="1-100"/>
          <p:cNvSpPr/>
          <p:nvPr/>
        </p:nvSpPr>
        <p:spPr>
          <a:xfrm>
            <a:off x="12700" y="1666874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100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15" name="1-200"/>
          <p:cNvSpPr/>
          <p:nvPr/>
        </p:nvSpPr>
        <p:spPr>
          <a:xfrm>
            <a:off x="19049" y="2712246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roadway" panose="04040905080B02020502" pitchFamily="82" charset="0"/>
              </a:rPr>
              <a:t>2</a:t>
            </a:r>
            <a:r>
              <a:rPr lang="en-US" sz="3600" dirty="0" smtClean="0">
                <a:latin typeface="Broadway" panose="04040905080B02020502" pitchFamily="82" charset="0"/>
              </a:rPr>
              <a:t>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16" name="1-300"/>
          <p:cNvSpPr/>
          <p:nvPr/>
        </p:nvSpPr>
        <p:spPr>
          <a:xfrm>
            <a:off x="12699" y="3753117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300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17" name="1-400"/>
          <p:cNvSpPr/>
          <p:nvPr/>
        </p:nvSpPr>
        <p:spPr>
          <a:xfrm>
            <a:off x="12700" y="4789228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400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18" name="1-500"/>
          <p:cNvSpPr/>
          <p:nvPr/>
        </p:nvSpPr>
        <p:spPr>
          <a:xfrm>
            <a:off x="-2" y="5825994"/>
            <a:ext cx="2428875" cy="101679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500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19" name="2-100"/>
          <p:cNvSpPr/>
          <p:nvPr/>
        </p:nvSpPr>
        <p:spPr>
          <a:xfrm>
            <a:off x="2459036" y="1666148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100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20" name="2-200"/>
          <p:cNvSpPr/>
          <p:nvPr/>
        </p:nvSpPr>
        <p:spPr>
          <a:xfrm>
            <a:off x="2459035" y="2711520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roadway" panose="04040905080B02020502" pitchFamily="82" charset="0"/>
              </a:rPr>
              <a:t>2</a:t>
            </a:r>
            <a:r>
              <a:rPr lang="en-US" sz="3600" dirty="0" smtClean="0">
                <a:latin typeface="Broadway" panose="04040905080B02020502" pitchFamily="82" charset="0"/>
              </a:rPr>
              <a:t>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21" name="2-300"/>
          <p:cNvSpPr/>
          <p:nvPr/>
        </p:nvSpPr>
        <p:spPr>
          <a:xfrm>
            <a:off x="2459035" y="3752391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300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22" name="2-400"/>
          <p:cNvSpPr/>
          <p:nvPr/>
        </p:nvSpPr>
        <p:spPr>
          <a:xfrm>
            <a:off x="2459036" y="4788502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400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23" name="2-500"/>
          <p:cNvSpPr/>
          <p:nvPr/>
        </p:nvSpPr>
        <p:spPr>
          <a:xfrm>
            <a:off x="2471734" y="5831618"/>
            <a:ext cx="2386011" cy="101679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500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24" name="3-100"/>
          <p:cNvSpPr/>
          <p:nvPr/>
        </p:nvSpPr>
        <p:spPr>
          <a:xfrm>
            <a:off x="4894130" y="1669708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100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25" name="3-200"/>
          <p:cNvSpPr/>
          <p:nvPr/>
        </p:nvSpPr>
        <p:spPr>
          <a:xfrm>
            <a:off x="4894260" y="2711520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roadway" panose="04040905080B02020502" pitchFamily="82" charset="0"/>
              </a:rPr>
              <a:t>2</a:t>
            </a:r>
            <a:r>
              <a:rPr lang="en-US" sz="3600" dirty="0" smtClean="0">
                <a:latin typeface="Broadway" panose="04040905080B02020502" pitchFamily="82" charset="0"/>
              </a:rPr>
              <a:t>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26" name="3-300"/>
          <p:cNvSpPr/>
          <p:nvPr/>
        </p:nvSpPr>
        <p:spPr>
          <a:xfrm>
            <a:off x="4894260" y="3752391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300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27" name="3-400"/>
          <p:cNvSpPr/>
          <p:nvPr/>
        </p:nvSpPr>
        <p:spPr>
          <a:xfrm>
            <a:off x="4894262" y="4788502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400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28" name="3-500"/>
          <p:cNvSpPr/>
          <p:nvPr/>
        </p:nvSpPr>
        <p:spPr>
          <a:xfrm>
            <a:off x="4894260" y="5825268"/>
            <a:ext cx="2401253" cy="101679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500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29" name="4-100"/>
          <p:cNvSpPr/>
          <p:nvPr/>
        </p:nvSpPr>
        <p:spPr>
          <a:xfrm>
            <a:off x="7337104" y="1672498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100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30" name="4-200"/>
          <p:cNvSpPr/>
          <p:nvPr/>
        </p:nvSpPr>
        <p:spPr>
          <a:xfrm>
            <a:off x="7330753" y="2711520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roadway" panose="04040905080B02020502" pitchFamily="82" charset="0"/>
              </a:rPr>
              <a:t>2</a:t>
            </a:r>
            <a:r>
              <a:rPr lang="en-US" sz="3600" dirty="0" smtClean="0">
                <a:latin typeface="Broadway" panose="04040905080B02020502" pitchFamily="82" charset="0"/>
              </a:rPr>
              <a:t>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31" name="4-300"/>
          <p:cNvSpPr/>
          <p:nvPr/>
        </p:nvSpPr>
        <p:spPr>
          <a:xfrm>
            <a:off x="7330753" y="3752391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300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32" name="4-400"/>
          <p:cNvSpPr/>
          <p:nvPr/>
        </p:nvSpPr>
        <p:spPr>
          <a:xfrm>
            <a:off x="7330754" y="4788502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400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33" name="5-500"/>
          <p:cNvSpPr/>
          <p:nvPr/>
        </p:nvSpPr>
        <p:spPr>
          <a:xfrm>
            <a:off x="7330752" y="5825268"/>
            <a:ext cx="2404872" cy="101679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500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34" name="4-100"/>
          <p:cNvSpPr/>
          <p:nvPr/>
        </p:nvSpPr>
        <p:spPr>
          <a:xfrm>
            <a:off x="9785027" y="1672498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100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35" name="4-200"/>
          <p:cNvSpPr/>
          <p:nvPr/>
        </p:nvSpPr>
        <p:spPr>
          <a:xfrm>
            <a:off x="9778676" y="2711520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roadway" panose="04040905080B02020502" pitchFamily="82" charset="0"/>
              </a:rPr>
              <a:t>2</a:t>
            </a:r>
            <a:r>
              <a:rPr lang="en-US" sz="3600" dirty="0" smtClean="0">
                <a:latin typeface="Broadway" panose="04040905080B02020502" pitchFamily="82" charset="0"/>
              </a:rPr>
              <a:t>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36" name="4-300"/>
          <p:cNvSpPr/>
          <p:nvPr/>
        </p:nvSpPr>
        <p:spPr>
          <a:xfrm>
            <a:off x="9778676" y="3752391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300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37" name="4-400"/>
          <p:cNvSpPr/>
          <p:nvPr/>
        </p:nvSpPr>
        <p:spPr>
          <a:xfrm>
            <a:off x="9778677" y="4788502"/>
            <a:ext cx="2404872" cy="10149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400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38" name="5-500"/>
          <p:cNvSpPr/>
          <p:nvPr/>
        </p:nvSpPr>
        <p:spPr>
          <a:xfrm>
            <a:off x="9785025" y="5825268"/>
            <a:ext cx="2395728" cy="101679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roadway" panose="04040905080B02020502" pitchFamily="82" charset="0"/>
              </a:rPr>
              <a:t>500</a:t>
            </a:r>
            <a:endParaRPr lang="en-US" sz="36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" fill="hold">
                      <p:stCondLst>
                        <p:cond delay="0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264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Broadway</vt:lpstr>
      <vt:lpstr>Calibri</vt:lpstr>
      <vt:lpstr>Calibri Light</vt:lpstr>
      <vt:lpstr>Rockwell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Character</dc:creator>
  <cp:lastModifiedBy>Character</cp:lastModifiedBy>
  <cp:revision>15</cp:revision>
  <dcterms:created xsi:type="dcterms:W3CDTF">2020-08-01T12:32:49Z</dcterms:created>
  <dcterms:modified xsi:type="dcterms:W3CDTF">2020-08-02T15:51:44Z</dcterms:modified>
</cp:coreProperties>
</file>