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  <p:sldMasterId id="214748383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F4BB7-A0E3-48E7-BAE2-1E06C46CFBEC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961A-0300-464D-BE33-EF15AEB68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679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0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60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396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52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27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30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37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276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0FBE-0E96-4F0F-90C1-94E9D9122D0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C780-7418-40C7-9584-1DCE782C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60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0FBE-0E96-4F0F-90C1-94E9D9122D0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C780-7418-40C7-9584-1DCE782C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5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59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0FBE-0E96-4F0F-90C1-94E9D9122D0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C780-7418-40C7-9584-1DCE782C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83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0FBE-0E96-4F0F-90C1-94E9D9122D0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C780-7418-40C7-9584-1DCE782C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49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0FBE-0E96-4F0F-90C1-94E9D9122D0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C780-7418-40C7-9584-1DCE782C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80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0FBE-0E96-4F0F-90C1-94E9D9122D0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C780-7418-40C7-9584-1DCE782C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829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0FBE-0E96-4F0F-90C1-94E9D9122D0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C780-7418-40C7-9584-1DCE782C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012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0FBE-0E96-4F0F-90C1-94E9D9122D0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C780-7418-40C7-9584-1DCE782C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636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0FBE-0E96-4F0F-90C1-94E9D9122D0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C780-7418-40C7-9584-1DCE782C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626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0FBE-0E96-4F0F-90C1-94E9D9122D0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C780-7418-40C7-9584-1DCE782C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0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C0FBE-0E96-4F0F-90C1-94E9D9122D0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C780-7418-40C7-9584-1DCE782C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0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12203"/>
            <a:ext cx="10394707" cy="116708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3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2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4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3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1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3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2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0FBE-0E96-4F0F-90C1-94E9D9122D0D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C780-7418-40C7-9584-1DCE782CE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3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529195" y="2151609"/>
            <a:ext cx="10156183" cy="1287054"/>
          </a:xfrm>
        </p:spPr>
        <p:txBody>
          <a:bodyPr/>
          <a:lstStyle/>
          <a:p>
            <a:r>
              <a:rPr lang="en-US" dirty="0" smtClean="0"/>
              <a:t>I want a motorcycle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and why my wife should let me get one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882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96158"/>
            <a:ext cx="10396882" cy="1151965"/>
          </a:xfrm>
        </p:spPr>
        <p:txBody>
          <a:bodyPr/>
          <a:lstStyle/>
          <a:p>
            <a:r>
              <a:rPr lang="en-US" dirty="0" smtClean="0"/>
              <a:t>I really Want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7"/>
            <a:ext cx="2597727" cy="1498670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Top Align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969" y="2375504"/>
            <a:ext cx="3657600" cy="241401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112884" y="2063397"/>
            <a:ext cx="2597727" cy="149867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Middle Align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91075" y="3908120"/>
            <a:ext cx="2597727" cy="149867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Bottom Align</a:t>
            </a:r>
          </a:p>
        </p:txBody>
      </p:sp>
    </p:spTree>
    <p:extLst>
      <p:ext uri="{BB962C8B-B14F-4D97-AF65-F5344CB8AC3E}">
        <p14:creationId xmlns:p14="http://schemas.microsoft.com/office/powerpoint/2010/main" val="360833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011" y="2712203"/>
            <a:ext cx="6109497" cy="1167084"/>
          </a:xfrm>
        </p:spPr>
        <p:txBody>
          <a:bodyPr/>
          <a:lstStyle/>
          <a:p>
            <a:pPr algn="r"/>
            <a:r>
              <a:rPr lang="en-US" dirty="0" smtClean="0"/>
              <a:t>I promise to be 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589520" y="3742267"/>
            <a:ext cx="3490988" cy="570426"/>
          </a:xfrm>
        </p:spPr>
        <p:txBody>
          <a:bodyPr/>
          <a:lstStyle/>
          <a:p>
            <a:pPr algn="r"/>
            <a:r>
              <a:rPr lang="en-US" dirty="0" smtClean="0"/>
              <a:t>Even when I’m going 100 MPH</a:t>
            </a:r>
          </a:p>
          <a:p>
            <a:pPr algn="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73" y="482872"/>
            <a:ext cx="2836848" cy="429825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589520" y="4312693"/>
            <a:ext cx="3490988" cy="57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Or Faster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589520" y="2141777"/>
            <a:ext cx="3490988" cy="57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This runs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3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Motorcycles are Awesome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38" y="405494"/>
            <a:ext cx="2743200" cy="183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My Really Important 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</TotalTime>
  <Words>42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Impact</vt:lpstr>
      <vt:lpstr>Main Event</vt:lpstr>
      <vt:lpstr>My Really Important Custom Design</vt:lpstr>
      <vt:lpstr>I want a motorcycle</vt:lpstr>
      <vt:lpstr>I really Want One</vt:lpstr>
      <vt:lpstr>I promise to be safe</vt:lpstr>
      <vt:lpstr>Motorcycles are Awesome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want a motorcycle</dc:title>
  <dc:creator>Character</dc:creator>
  <cp:lastModifiedBy>Character</cp:lastModifiedBy>
  <cp:revision>33</cp:revision>
  <dcterms:created xsi:type="dcterms:W3CDTF">2020-07-01T00:35:02Z</dcterms:created>
  <dcterms:modified xsi:type="dcterms:W3CDTF">2021-01-16T18:22:43Z</dcterms:modified>
</cp:coreProperties>
</file>