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F7EF9-6D8D-4692-ABC0-C815D0040700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B9031-F3B3-4108-879C-FF751437C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5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6100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9562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601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641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84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0727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4E3EEA-0A06-4A00-9B53-6838BD8B1A3E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algn="r"/>
              <a:t>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4320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2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2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36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640"/>
            <a:ext cx="498480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3602880" y="1604640"/>
            <a:ext cx="498480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0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0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4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85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85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7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2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4267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1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/>
          <p:nvPr/>
        </p:nvPicPr>
        <p:blipFill>
          <a:blip r:embed="rId14"/>
          <a:stretch/>
        </p:blipFill>
        <p:spPr>
          <a:xfrm>
            <a:off x="-432480" y="-301440"/>
            <a:ext cx="13033440" cy="73790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8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1151971" lvl="1" indent="-431989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3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727957" lvl="2" indent="-3839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2303942" lvl="3" indent="-28799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879928" lvl="4" indent="-28799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3455914" lvl="5" indent="-28799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4031899" lvl="6" indent="-287993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6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  <p:extLst>
      <p:ext uri="{BB962C8B-B14F-4D97-AF65-F5344CB8AC3E}">
        <p14:creationId xmlns:p14="http://schemas.microsoft.com/office/powerpoint/2010/main" val="14122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333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728000" y="960000"/>
            <a:ext cx="489552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/>
          <a:lstStyle/>
          <a:p>
            <a:r>
              <a:rPr lang="en-US" altLang="zh-C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Golang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的并发核心思路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8000" y="1859499"/>
            <a:ext cx="8615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</a:rPr>
              <a:t>Golang</a:t>
            </a:r>
            <a:r>
              <a:rPr lang="zh-CN" altLang="en-US" sz="2400" dirty="0">
                <a:solidFill>
                  <a:prstClr val="black"/>
                </a:solidFill>
              </a:rPr>
              <a:t>并发核心思路是关注数据流动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</a:rPr>
              <a:t>数据流动</a:t>
            </a:r>
            <a:r>
              <a:rPr lang="en-US" altLang="zh-CN" sz="2400" dirty="0">
                <a:solidFill>
                  <a:prstClr val="black"/>
                </a:solidFill>
              </a:rPr>
              <a:t>=&gt;channel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</a:rPr>
              <a:t>环节</a:t>
            </a:r>
            <a:r>
              <a:rPr lang="en-US" altLang="zh-CN" sz="2400" dirty="0" smtClean="0">
                <a:solidFill>
                  <a:prstClr val="black"/>
                </a:solidFill>
              </a:rPr>
              <a:t>=&gt;</a:t>
            </a:r>
            <a:r>
              <a:rPr lang="zh-CN" altLang="en-US" sz="2400" dirty="0" smtClean="0">
                <a:solidFill>
                  <a:prstClr val="black"/>
                </a:solidFill>
              </a:rPr>
              <a:t>数据处理</a:t>
            </a:r>
            <a:r>
              <a:rPr lang="en-US" altLang="zh-CN" sz="2400" dirty="0" smtClean="0">
                <a:solidFill>
                  <a:prstClr val="black"/>
                </a:solidFill>
              </a:rPr>
              <a:t>=&gt;</a:t>
            </a:r>
            <a:r>
              <a:rPr lang="zh-CN" altLang="en-US" sz="2400" dirty="0" smtClean="0">
                <a:solidFill>
                  <a:prstClr val="black"/>
                </a:solidFill>
              </a:rPr>
              <a:t>交给</a:t>
            </a:r>
            <a:r>
              <a:rPr lang="en-US" altLang="zh-CN" sz="2400" dirty="0" err="1">
                <a:solidFill>
                  <a:prstClr val="black"/>
                </a:solidFill>
              </a:rPr>
              <a:t>goroutine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把</a:t>
            </a:r>
            <a:r>
              <a:rPr lang="zh-CN" altLang="en-US" sz="2400" dirty="0">
                <a:solidFill>
                  <a:prstClr val="black"/>
                </a:solidFill>
              </a:rPr>
              <a:t>这些流程画起来，有始有终形成一条线，那就能构成流水线模型。</a:t>
            </a:r>
          </a:p>
        </p:txBody>
      </p:sp>
    </p:spTree>
    <p:extLst>
      <p:ext uri="{BB962C8B-B14F-4D97-AF65-F5344CB8AC3E}">
        <p14:creationId xmlns:p14="http://schemas.microsoft.com/office/powerpoint/2010/main" val="1582124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3075" name="Picture 3" descr="https://gimg2.baidu.com/image_search/src=http%3A%2F%2Fn.sinaimg.cn%2Fsinacn%2F20171108%2F850b-fynnnsc9797758.jpg&amp;refer=http%3A%2F%2Fn.sinaimg.cn&amp;app=2002&amp;size=f9999,10000&amp;q=a80&amp;n=0&amp;g=0n&amp;fmt=jpeg?sec=1617525835&amp;t=d9acc6efde718bb3c021c45de81ac0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02" y="1541709"/>
            <a:ext cx="6096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3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s://ss2.bdstatic.com/70cFvnSh_Q1YnxGkpoWK1HF6hhy/it/u=2313370526,2045329324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61" y="430750"/>
            <a:ext cx="5191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238395" y="4763037"/>
            <a:ext cx="1467724" cy="83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697" y="3933096"/>
            <a:ext cx="472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周末了，放松一下，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个同学要单独看电影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、老汉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、老全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、老王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4493047" y="4763037"/>
            <a:ext cx="1519707" cy="83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寻找</a:t>
            </a:r>
            <a:r>
              <a:rPr lang="en-US" altLang="zh-CN" dirty="0" smtClean="0">
                <a:solidFill>
                  <a:schemeClr val="tx1"/>
                </a:solidFill>
              </a:rPr>
              <a:t>BT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83741" y="3925911"/>
            <a:ext cx="1519707" cy="83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老汉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83741" y="4979832"/>
            <a:ext cx="1519707" cy="83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老全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83740" y="5950040"/>
            <a:ext cx="1519707" cy="83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老王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8" idx="1"/>
          </p:cNvCxnSpPr>
          <p:nvPr/>
        </p:nvCxnSpPr>
        <p:spPr>
          <a:xfrm flipV="1">
            <a:off x="8706119" y="4344474"/>
            <a:ext cx="1277622" cy="8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9" idx="1"/>
          </p:cNvCxnSpPr>
          <p:nvPr/>
        </p:nvCxnSpPr>
        <p:spPr>
          <a:xfrm>
            <a:off x="8706119" y="5181600"/>
            <a:ext cx="1277622" cy="2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8706119" y="5181600"/>
            <a:ext cx="1277621" cy="118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3" idx="1"/>
          </p:cNvCxnSpPr>
          <p:nvPr/>
        </p:nvCxnSpPr>
        <p:spPr>
          <a:xfrm>
            <a:off x="6012754" y="5181600"/>
            <a:ext cx="1225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91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8000" y="1859499"/>
            <a:ext cx="8615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流水线</a:t>
            </a:r>
            <a:r>
              <a:rPr lang="zh-CN" altLang="en-US" sz="2400" dirty="0">
                <a:solidFill>
                  <a:prstClr val="black"/>
                </a:solidFill>
              </a:rPr>
              <a:t>的特点</a:t>
            </a:r>
          </a:p>
          <a:p>
            <a:endParaRPr lang="zh-CN" altLang="en-US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</a:rPr>
              <a:t>每个阶段把数据通过</a:t>
            </a:r>
            <a:r>
              <a:rPr lang="en-US" altLang="zh-CN" sz="2400" dirty="0">
                <a:solidFill>
                  <a:prstClr val="black"/>
                </a:solidFill>
              </a:rPr>
              <a:t>channel</a:t>
            </a:r>
            <a:r>
              <a:rPr lang="zh-CN" altLang="en-US" sz="2400" dirty="0">
                <a:solidFill>
                  <a:prstClr val="black"/>
                </a:solidFill>
              </a:rPr>
              <a:t>传递给下一个阶段。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</a:rPr>
              <a:t>每个阶段要创建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 err="1">
                <a:solidFill>
                  <a:prstClr val="black"/>
                </a:solidFill>
              </a:rPr>
              <a:t>goroutine</a:t>
            </a:r>
            <a:r>
              <a:rPr lang="zh-CN" altLang="en-US" sz="2400" dirty="0">
                <a:solidFill>
                  <a:prstClr val="black"/>
                </a:solidFill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个通道，这个</a:t>
            </a:r>
            <a:r>
              <a:rPr lang="en-US" altLang="zh-CN" sz="2400" dirty="0" err="1">
                <a:solidFill>
                  <a:prstClr val="black"/>
                </a:solidFill>
              </a:rPr>
              <a:t>goroutine</a:t>
            </a:r>
            <a:r>
              <a:rPr lang="zh-CN" altLang="en-US" sz="2400" dirty="0">
                <a:solidFill>
                  <a:prstClr val="black"/>
                </a:solidFill>
              </a:rPr>
              <a:t>向里面写数据，函数要返回这个通道。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</a:rPr>
              <a:t>有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个函数来组织流水线，我们例子中是</a:t>
            </a:r>
            <a:r>
              <a:rPr lang="en-US" altLang="zh-CN" sz="2400" dirty="0">
                <a:solidFill>
                  <a:prstClr val="black"/>
                </a:solidFill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3260653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2" y="1289481"/>
            <a:ext cx="10155096" cy="42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20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175" y="1859500"/>
            <a:ext cx="369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实操：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smtClean="0"/>
              <a:t>、取消机制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08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8001" y="1859500"/>
            <a:ext cx="67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175" y="1859500"/>
            <a:ext cx="369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FAN</a:t>
            </a:r>
            <a:r>
              <a:rPr lang="zh-CN" altLang="en-US" dirty="0" smtClean="0"/>
              <a:t>模式一定</a:t>
            </a:r>
            <a:r>
              <a:rPr lang="zh-CN" altLang="en-US" dirty="0"/>
              <a:t>能提高</a:t>
            </a:r>
            <a:r>
              <a:rPr lang="zh-CN" altLang="en-US" dirty="0" smtClean="0"/>
              <a:t>性能吗？如果不能，请举例说明如何优化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293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166</Words>
  <Application>Microsoft Office PowerPoint</Application>
  <PresentationFormat>宽屏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shiqingchuang</dc:creator>
  <cp:lastModifiedBy>shiqingchuang</cp:lastModifiedBy>
  <cp:revision>35</cp:revision>
  <dcterms:created xsi:type="dcterms:W3CDTF">2021-03-05T08:25:32Z</dcterms:created>
  <dcterms:modified xsi:type="dcterms:W3CDTF">2021-03-06T04:57:40Z</dcterms:modified>
</cp:coreProperties>
</file>