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20" r:id="rId3"/>
    <p:sldId id="421" r:id="rId4"/>
    <p:sldId id="422" r:id="rId5"/>
    <p:sldId id="425" r:id="rId6"/>
    <p:sldId id="419" r:id="rId7"/>
    <p:sldId id="426" r:id="rId8"/>
    <p:sldId id="424" r:id="rId9"/>
    <p:sldId id="427" r:id="rId10"/>
    <p:sldId id="423" r:id="rId11"/>
    <p:sldId id="428" r:id="rId12"/>
    <p:sldId id="440" r:id="rId13"/>
    <p:sldId id="442" r:id="rId14"/>
    <p:sldId id="429" r:id="rId15"/>
    <p:sldId id="443" r:id="rId16"/>
    <p:sldId id="444" r:id="rId17"/>
    <p:sldId id="430" r:id="rId18"/>
    <p:sldId id="445" r:id="rId19"/>
    <p:sldId id="446" r:id="rId20"/>
    <p:sldId id="447" r:id="rId21"/>
    <p:sldId id="448" r:id="rId22"/>
    <p:sldId id="449" r:id="rId23"/>
    <p:sldId id="450" r:id="rId24"/>
    <p:sldId id="452" r:id="rId25"/>
    <p:sldId id="451" r:id="rId26"/>
    <p:sldId id="431" r:id="rId27"/>
    <p:sldId id="453" r:id="rId28"/>
    <p:sldId id="456" r:id="rId29"/>
    <p:sldId id="457" r:id="rId30"/>
    <p:sldId id="455" r:id="rId31"/>
    <p:sldId id="458" r:id="rId32"/>
    <p:sldId id="454" r:id="rId33"/>
    <p:sldId id="459" r:id="rId34"/>
    <p:sldId id="460" r:id="rId35"/>
    <p:sldId id="461" r:id="rId36"/>
    <p:sldId id="467" r:id="rId37"/>
    <p:sldId id="468" r:id="rId38"/>
    <p:sldId id="470" r:id="rId39"/>
    <p:sldId id="432" r:id="rId40"/>
    <p:sldId id="462" r:id="rId41"/>
    <p:sldId id="463" r:id="rId42"/>
    <p:sldId id="464" r:id="rId43"/>
    <p:sldId id="465" r:id="rId44"/>
    <p:sldId id="466" r:id="rId45"/>
    <p:sldId id="471" r:id="rId46"/>
    <p:sldId id="472" r:id="rId47"/>
    <p:sldId id="473" r:id="rId48"/>
    <p:sldId id="474" r:id="rId49"/>
    <p:sldId id="475" r:id="rId50"/>
    <p:sldId id="433" r:id="rId51"/>
    <p:sldId id="476" r:id="rId52"/>
    <p:sldId id="434" r:id="rId53"/>
    <p:sldId id="435" r:id="rId54"/>
    <p:sldId id="436" r:id="rId55"/>
    <p:sldId id="437" r:id="rId56"/>
    <p:sldId id="438" r:id="rId57"/>
    <p:sldId id="439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6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6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02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50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aphviz.org/downloa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性能分析</a:t>
            </a:r>
            <a:r>
              <a:rPr kumimoji="1" lang="zh-CN" altLang="en-US" dirty="0" smtClean="0"/>
              <a:t>和优化专题介绍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err="1" smtClean="0">
                <a:solidFill>
                  <a:schemeClr val="bg1"/>
                </a:solidFill>
              </a:rPr>
              <a:t>pprof</a:t>
            </a:r>
            <a:r>
              <a:rPr lang="en-US" altLang="zh-CN" dirty="0" smtClean="0">
                <a:solidFill>
                  <a:schemeClr val="bg1"/>
                </a:solidFill>
              </a:rPr>
              <a:t>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</a:t>
            </a:r>
            <a:r>
              <a:rPr lang="zh-CN" altLang="en-US" dirty="0" smtClean="0">
                <a:solidFill>
                  <a:schemeClr val="bg1"/>
                </a:solidFill>
              </a:rPr>
              <a:t>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33190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306533"/>
            <a:ext cx="145955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4"/>
              </a:rPr>
              <a:t>://www.graphviz.org/download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brew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macos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apt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ubuntu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centos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30" y="2289600"/>
            <a:ext cx="12362990" cy="11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ab -c100 -n100 'http://127.0.0.1:6062/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'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99" y="4332500"/>
            <a:ext cx="19635647" cy="5386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399" y="1025290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http://localhost:6062/debug/pprof/profile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 -cum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86" y="3798363"/>
            <a:ext cx="13484860" cy="5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583723"/>
            <a:ext cx="17079634" cy="9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3034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39" y="4528048"/>
            <a:ext cx="15865656" cy="878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79" y="4528048"/>
            <a:ext cx="15865656" cy="8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3768225"/>
            <a:ext cx="23347358" cy="7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7" y="3881572"/>
            <a:ext cx="21069000" cy="56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023166"/>
            <a:ext cx="19458000" cy="30982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go tool </a:t>
            </a:r>
            <a:r>
              <a:rPr kumimoji="1" lang="en-US" altLang="zh-CN" sz="32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 </a:t>
            </a: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profile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生成报告对比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32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-http=:8000 --base profile0 profile</a:t>
            </a:r>
            <a:endParaRPr kumimoji="1" lang="zh-CN" altLang="en-US" sz="32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" y="5431019"/>
            <a:ext cx="12236223" cy="8157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64" y="5431019"/>
            <a:ext cx="10481926" cy="8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02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err="1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1970</Words>
  <Application>Microsoft Office PowerPoint</Application>
  <PresentationFormat>自定义</PresentationFormat>
  <Paragraphs>298</Paragraphs>
  <Slides>57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1.8 排查内存占用过高问题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2294</cp:revision>
  <cp:lastPrinted>2021-03-18T05:30:14Z</cp:lastPrinted>
  <dcterms:created xsi:type="dcterms:W3CDTF">2021-03-18T05:30:14Z</dcterms:created>
  <dcterms:modified xsi:type="dcterms:W3CDTF">2021-05-07T11:18:07Z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