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0" r:id="rId3"/>
    <p:sldId id="421" r:id="rId4"/>
    <p:sldId id="422" r:id="rId5"/>
    <p:sldId id="425" r:id="rId6"/>
    <p:sldId id="419" r:id="rId7"/>
    <p:sldId id="426" r:id="rId8"/>
    <p:sldId id="424" r:id="rId9"/>
    <p:sldId id="427" r:id="rId10"/>
    <p:sldId id="423" r:id="rId11"/>
    <p:sldId id="428" r:id="rId12"/>
    <p:sldId id="440" r:id="rId13"/>
    <p:sldId id="442" r:id="rId14"/>
    <p:sldId id="429" r:id="rId15"/>
    <p:sldId id="443" r:id="rId16"/>
    <p:sldId id="444" r:id="rId17"/>
    <p:sldId id="430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lang.org/pkg/net/http/pprof/#Inde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性能分析</a:t>
            </a:r>
            <a:r>
              <a:rPr kumimoji="1" lang="zh-CN" altLang="en-US" dirty="0" smtClean="0"/>
              <a:t>和优化专题介绍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err="1" smtClean="0">
                <a:solidFill>
                  <a:schemeClr val="bg1"/>
                </a:solidFill>
              </a:rPr>
              <a:t>pprof</a:t>
            </a:r>
            <a:r>
              <a:rPr lang="en-US" altLang="zh-CN" dirty="0" smtClean="0">
                <a:solidFill>
                  <a:schemeClr val="bg1"/>
                </a:solidFill>
              </a:rPr>
              <a:t>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00612" y="1449206"/>
            <a:ext cx="18142313" cy="24109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</a:t>
            </a:r>
            <a:r>
              <a:rPr kumimoji="1" lang="zh-CN" altLang="en-US" dirty="0"/>
              <a:t>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err="1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1310</Words>
  <Application>Microsoft Office PowerPoint</Application>
  <PresentationFormat>自定义</PresentationFormat>
  <Paragraphs>197</Paragraphs>
  <Slides>33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2158</cp:revision>
  <cp:lastPrinted>2021-03-18T05:30:14Z</cp:lastPrinted>
  <dcterms:created xsi:type="dcterms:W3CDTF">2021-03-18T05:30:14Z</dcterms:created>
  <dcterms:modified xsi:type="dcterms:W3CDTF">2021-05-06T12:36:59Z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