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4" r:id="rId2"/>
    <p:sldId id="332" r:id="rId3"/>
    <p:sldId id="333" r:id="rId4"/>
    <p:sldId id="334" r:id="rId5"/>
    <p:sldId id="365" r:id="rId6"/>
    <p:sldId id="340" r:id="rId7"/>
    <p:sldId id="373" r:id="rId8"/>
    <p:sldId id="357" r:id="rId9"/>
    <p:sldId id="353" r:id="rId10"/>
    <p:sldId id="372" r:id="rId11"/>
    <p:sldId id="360" r:id="rId12"/>
    <p:sldId id="371" r:id="rId13"/>
    <p:sldId id="370" r:id="rId14"/>
    <p:sldId id="363" r:id="rId15"/>
    <p:sldId id="345" r:id="rId16"/>
    <p:sldId id="351" r:id="rId17"/>
    <p:sldId id="352" r:id="rId18"/>
    <p:sldId id="374" r:id="rId19"/>
    <p:sldId id="355" r:id="rId20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4">
          <p15:clr>
            <a:srgbClr val="A4A3A4"/>
          </p15:clr>
        </p15:guide>
        <p15:guide id="2" pos="276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6781E"/>
    <a:srgbClr val="EE7619"/>
    <a:srgbClr val="F32307"/>
    <a:srgbClr val="0099A7"/>
    <a:srgbClr val="1C3313"/>
    <a:srgbClr val="2E2E2E"/>
    <a:srgbClr val="9D8670"/>
    <a:srgbClr val="BAC8D0"/>
    <a:srgbClr val="B3B7BA"/>
    <a:srgbClr val="D5D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2" autoAdjust="0"/>
    <p:restoredTop sz="95768" autoAdjust="0"/>
  </p:normalViewPr>
  <p:slideViewPr>
    <p:cSldViewPr snapToGrid="0">
      <p:cViewPr varScale="1">
        <p:scale>
          <a:sx n="107" d="100"/>
          <a:sy n="107" d="100"/>
        </p:scale>
        <p:origin x="258" y="96"/>
      </p:cViewPr>
      <p:guideLst>
        <p:guide orient="horz" pos="1654"/>
        <p:guide pos="27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 showFormatting="0">
    <p:cViewPr>
      <p:scale>
        <a:sx n="88" d="100"/>
        <a:sy n="8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C2B643-8BB5-4043-9FE2-AAB88670062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8EA98DFE-E1C8-4C20-B185-779F979C4356}">
      <dgm:prSet phldrT="[文本]"/>
      <dgm:spPr/>
      <dgm:t>
        <a:bodyPr/>
        <a:lstStyle/>
        <a:p>
          <a:r>
            <a:rPr lang="zh-CN" altLang="en-US" dirty="0"/>
            <a:t>王</a:t>
          </a:r>
          <a:endParaRPr lang="en-US" altLang="zh-CN" dirty="0"/>
        </a:p>
        <a:p>
          <a:r>
            <a:rPr lang="zh-CN" altLang="en-US" dirty="0"/>
            <a:t>莹莹</a:t>
          </a:r>
        </a:p>
      </dgm:t>
    </dgm:pt>
    <dgm:pt modelId="{152BC62F-C8AC-4A83-AC9E-5B46201D6DA5}" type="parTrans" cxnId="{F08A27A5-640C-4FF2-8B97-EBD747267273}">
      <dgm:prSet/>
      <dgm:spPr/>
      <dgm:t>
        <a:bodyPr/>
        <a:lstStyle/>
        <a:p>
          <a:endParaRPr lang="zh-CN" altLang="en-US"/>
        </a:p>
      </dgm:t>
    </dgm:pt>
    <dgm:pt modelId="{6994F3B7-ED54-4456-8E7B-73C8A1C88D64}" type="sibTrans" cxnId="{F08A27A5-640C-4FF2-8B97-EBD747267273}">
      <dgm:prSet/>
      <dgm:spPr/>
      <dgm:t>
        <a:bodyPr/>
        <a:lstStyle/>
        <a:p>
          <a:r>
            <a:rPr lang="zh-CN" altLang="en-US" dirty="0"/>
            <a:t>韩</a:t>
          </a:r>
          <a:endParaRPr lang="en-US" altLang="zh-CN" dirty="0"/>
        </a:p>
        <a:p>
          <a:r>
            <a:rPr lang="zh-CN" altLang="en-US" dirty="0"/>
            <a:t>思杰</a:t>
          </a:r>
        </a:p>
      </dgm:t>
    </dgm:pt>
    <dgm:pt modelId="{935A3C3C-815D-4048-B28F-6054CBFE3007}">
      <dgm:prSet phldrT="[文本]" phldr="1"/>
      <dgm:spPr/>
      <dgm:t>
        <a:bodyPr/>
        <a:lstStyle/>
        <a:p>
          <a:endParaRPr lang="zh-CN" altLang="en-US" dirty="0"/>
        </a:p>
      </dgm:t>
    </dgm:pt>
    <dgm:pt modelId="{C3D4114A-B5C1-42E8-AC70-8B3B0341A5D0}" type="parTrans" cxnId="{A27AB6D9-044C-4801-A0F1-C6883210FC9D}">
      <dgm:prSet/>
      <dgm:spPr/>
      <dgm:t>
        <a:bodyPr/>
        <a:lstStyle/>
        <a:p>
          <a:endParaRPr lang="zh-CN" altLang="en-US"/>
        </a:p>
      </dgm:t>
    </dgm:pt>
    <dgm:pt modelId="{DB5E6F9D-E03E-4AAE-83C2-71AF9F9AFADE}" type="sibTrans" cxnId="{A27AB6D9-044C-4801-A0F1-C6883210FC9D}">
      <dgm:prSet/>
      <dgm:spPr/>
      <dgm:t>
        <a:bodyPr/>
        <a:lstStyle/>
        <a:p>
          <a:endParaRPr lang="zh-CN" altLang="en-US"/>
        </a:p>
      </dgm:t>
    </dgm:pt>
    <dgm:pt modelId="{52E650CE-B079-493F-8EC1-DA1E02556D88}">
      <dgm:prSet phldrT="[文本]"/>
      <dgm:spPr/>
      <dgm:t>
        <a:bodyPr/>
        <a:lstStyle/>
        <a:p>
          <a:r>
            <a:rPr lang="zh-CN" altLang="en-US" dirty="0"/>
            <a:t>谭硕</a:t>
          </a:r>
        </a:p>
      </dgm:t>
    </dgm:pt>
    <dgm:pt modelId="{FFCFE62B-6EE9-4F55-BA16-04D1A0D74696}" type="parTrans" cxnId="{E7D66205-7750-4C4E-B634-67AE82D5E940}">
      <dgm:prSet/>
      <dgm:spPr/>
      <dgm:t>
        <a:bodyPr/>
        <a:lstStyle/>
        <a:p>
          <a:endParaRPr lang="zh-CN" altLang="en-US"/>
        </a:p>
      </dgm:t>
    </dgm:pt>
    <dgm:pt modelId="{608B23D6-0C9D-4BD4-BD0D-3F6FBFFCAC14}" type="sibTrans" cxnId="{E7D66205-7750-4C4E-B634-67AE82D5E940}">
      <dgm:prSet/>
      <dgm:spPr/>
      <dgm:t>
        <a:bodyPr/>
        <a:lstStyle/>
        <a:p>
          <a:r>
            <a:rPr lang="zh-CN" altLang="en-US" dirty="0"/>
            <a:t>曹</a:t>
          </a:r>
          <a:endParaRPr lang="en-US" altLang="zh-CN" dirty="0"/>
        </a:p>
        <a:p>
          <a:r>
            <a:rPr lang="zh-CN" altLang="en-US" dirty="0"/>
            <a:t>思玮</a:t>
          </a:r>
        </a:p>
      </dgm:t>
    </dgm:pt>
    <dgm:pt modelId="{EF803690-3507-4EA8-85A7-DBD514B4D6EA}">
      <dgm:prSet phldrT="[文本]" phldr="1"/>
      <dgm:spPr/>
      <dgm:t>
        <a:bodyPr/>
        <a:lstStyle/>
        <a:p>
          <a:endParaRPr lang="zh-CN" altLang="en-US" dirty="0"/>
        </a:p>
      </dgm:t>
    </dgm:pt>
    <dgm:pt modelId="{97AAB631-BAC0-41AC-BE78-C9C8BD4E8006}" type="parTrans" cxnId="{5BC28524-8588-4DC8-BE4D-F73A61530FC0}">
      <dgm:prSet/>
      <dgm:spPr/>
      <dgm:t>
        <a:bodyPr/>
        <a:lstStyle/>
        <a:p>
          <a:endParaRPr lang="zh-CN" altLang="en-US"/>
        </a:p>
      </dgm:t>
    </dgm:pt>
    <dgm:pt modelId="{57ABC183-EE02-4B10-9082-13FF20FB5D86}" type="sibTrans" cxnId="{5BC28524-8588-4DC8-BE4D-F73A61530FC0}">
      <dgm:prSet/>
      <dgm:spPr/>
      <dgm:t>
        <a:bodyPr/>
        <a:lstStyle/>
        <a:p>
          <a:endParaRPr lang="zh-CN" altLang="en-US"/>
        </a:p>
      </dgm:t>
    </dgm:pt>
    <dgm:pt modelId="{6527C387-9486-40B9-B57D-2A28AB68DEB1}">
      <dgm:prSet phldrT="[文本]"/>
      <dgm:spPr/>
      <dgm:t>
        <a:bodyPr/>
        <a:lstStyle/>
        <a:p>
          <a:r>
            <a:rPr lang="zh-CN" altLang="en-US" dirty="0"/>
            <a:t>马</a:t>
          </a:r>
          <a:endParaRPr lang="en-US" altLang="zh-CN" dirty="0"/>
        </a:p>
        <a:p>
          <a:r>
            <a:rPr lang="zh-CN" altLang="en-US" dirty="0"/>
            <a:t>文杰</a:t>
          </a:r>
        </a:p>
      </dgm:t>
    </dgm:pt>
    <dgm:pt modelId="{F1057A17-5451-4A63-A671-6336438F3D01}" type="parTrans" cxnId="{0D78B986-519C-42AE-B73F-FAA698E1DEAA}">
      <dgm:prSet/>
      <dgm:spPr/>
      <dgm:t>
        <a:bodyPr/>
        <a:lstStyle/>
        <a:p>
          <a:endParaRPr lang="zh-CN" altLang="en-US"/>
        </a:p>
      </dgm:t>
    </dgm:pt>
    <dgm:pt modelId="{F87D3008-106C-4898-93F6-640463F4EA60}" type="sibTrans" cxnId="{0D78B986-519C-42AE-B73F-FAA698E1DEAA}">
      <dgm:prSet/>
      <dgm:spPr/>
      <dgm:t>
        <a:bodyPr/>
        <a:lstStyle/>
        <a:p>
          <a:r>
            <a:rPr lang="zh-CN" altLang="en-US" dirty="0"/>
            <a:t>刘畅</a:t>
          </a:r>
        </a:p>
      </dgm:t>
    </dgm:pt>
    <dgm:pt modelId="{1AAFB4A9-6A70-4BE8-85CF-DBFC20635DC3}">
      <dgm:prSet phldrT="[文本]" phldr="1"/>
      <dgm:spPr/>
      <dgm:t>
        <a:bodyPr/>
        <a:lstStyle/>
        <a:p>
          <a:endParaRPr lang="zh-CN" altLang="en-US" dirty="0"/>
        </a:p>
      </dgm:t>
    </dgm:pt>
    <dgm:pt modelId="{B80E7E21-C23C-4609-9329-C87C4A6B943A}" type="parTrans" cxnId="{D406A5D7-5505-43A4-A1EE-703C3F94FF7B}">
      <dgm:prSet/>
      <dgm:spPr/>
      <dgm:t>
        <a:bodyPr/>
        <a:lstStyle/>
        <a:p>
          <a:endParaRPr lang="zh-CN" altLang="en-US"/>
        </a:p>
      </dgm:t>
    </dgm:pt>
    <dgm:pt modelId="{F3072735-E7E0-4862-94DE-45A4244DB7B5}" type="sibTrans" cxnId="{D406A5D7-5505-43A4-A1EE-703C3F94FF7B}">
      <dgm:prSet/>
      <dgm:spPr/>
      <dgm:t>
        <a:bodyPr/>
        <a:lstStyle/>
        <a:p>
          <a:endParaRPr lang="zh-CN" altLang="en-US"/>
        </a:p>
      </dgm:t>
    </dgm:pt>
    <dgm:pt modelId="{B6DC8687-385C-4CFF-80EE-7D725A851A62}">
      <dgm:prSet/>
      <dgm:spPr/>
      <dgm:t>
        <a:bodyPr/>
        <a:lstStyle/>
        <a:p>
          <a:r>
            <a:rPr lang="zh-CN" altLang="en-US" dirty="0"/>
            <a:t>王</a:t>
          </a:r>
          <a:endParaRPr lang="en-US" altLang="zh-CN" dirty="0"/>
        </a:p>
        <a:p>
          <a:r>
            <a:rPr lang="zh-CN" altLang="en-US" dirty="0"/>
            <a:t>肖辉</a:t>
          </a:r>
        </a:p>
      </dgm:t>
    </dgm:pt>
    <dgm:pt modelId="{2A288FE5-AF3A-45BA-A7D0-4220760580BF}" type="parTrans" cxnId="{7486E326-7CE2-41A7-932F-0624249EDED3}">
      <dgm:prSet/>
      <dgm:spPr/>
      <dgm:t>
        <a:bodyPr/>
        <a:lstStyle/>
        <a:p>
          <a:endParaRPr lang="zh-CN" altLang="en-US"/>
        </a:p>
      </dgm:t>
    </dgm:pt>
    <dgm:pt modelId="{797DE34C-341E-4F14-9D54-4A37A9CA26F9}" type="sibTrans" cxnId="{7486E326-7CE2-41A7-932F-0624249EDED3}">
      <dgm:prSet/>
      <dgm:spPr/>
      <dgm:t>
        <a:bodyPr/>
        <a:lstStyle/>
        <a:p>
          <a:r>
            <a:rPr lang="zh-CN" altLang="en-US" dirty="0"/>
            <a:t>袁</a:t>
          </a:r>
          <a:endParaRPr lang="en-US" altLang="zh-CN" dirty="0"/>
        </a:p>
        <a:p>
          <a:r>
            <a:rPr lang="zh-CN" altLang="en-US" dirty="0"/>
            <a:t>诗敏</a:t>
          </a:r>
        </a:p>
      </dgm:t>
    </dgm:pt>
    <dgm:pt modelId="{452A8663-9B9D-4335-AEE5-D5E82C69AF63}" type="pres">
      <dgm:prSet presAssocID="{EEC2B643-8BB5-4043-9FE2-AAB88670062E}" presName="Name0" presStyleCnt="0">
        <dgm:presLayoutVars>
          <dgm:chMax/>
          <dgm:chPref/>
          <dgm:dir/>
          <dgm:animLvl val="lvl"/>
        </dgm:presLayoutVars>
      </dgm:prSet>
      <dgm:spPr/>
    </dgm:pt>
    <dgm:pt modelId="{7E465AC9-7E4C-4E9F-9259-D4ABC5188EC7}" type="pres">
      <dgm:prSet presAssocID="{8EA98DFE-E1C8-4C20-B185-779F979C4356}" presName="composite" presStyleCnt="0"/>
      <dgm:spPr/>
    </dgm:pt>
    <dgm:pt modelId="{7DEFE669-EF1F-47E3-91E7-653D633E7486}" type="pres">
      <dgm:prSet presAssocID="{8EA98DFE-E1C8-4C20-B185-779F979C4356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5044A841-0B1F-423D-BA25-ED4AE4F9EF3F}" type="pres">
      <dgm:prSet presAssocID="{8EA98DFE-E1C8-4C20-B185-779F979C4356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8382785-1FD2-471D-B633-D7861FA62876}" type="pres">
      <dgm:prSet presAssocID="{8EA98DFE-E1C8-4C20-B185-779F979C4356}" presName="BalanceSpacing" presStyleCnt="0"/>
      <dgm:spPr/>
    </dgm:pt>
    <dgm:pt modelId="{DAF6B5C2-96B8-41F2-AD59-AC70794F7980}" type="pres">
      <dgm:prSet presAssocID="{8EA98DFE-E1C8-4C20-B185-779F979C4356}" presName="BalanceSpacing1" presStyleCnt="0"/>
      <dgm:spPr/>
    </dgm:pt>
    <dgm:pt modelId="{C992DF48-BD6E-42BA-B8FA-B707B9630194}" type="pres">
      <dgm:prSet presAssocID="{6994F3B7-ED54-4456-8E7B-73C8A1C88D64}" presName="Accent1Text" presStyleLbl="node1" presStyleIdx="1" presStyleCnt="8" custLinFactNeighborX="2683" custLinFactNeighborY="-41"/>
      <dgm:spPr/>
    </dgm:pt>
    <dgm:pt modelId="{7387A223-9AC7-4B4F-BF82-EDF53C398604}" type="pres">
      <dgm:prSet presAssocID="{6994F3B7-ED54-4456-8E7B-73C8A1C88D64}" presName="spaceBetweenRectangles" presStyleCnt="0"/>
      <dgm:spPr/>
    </dgm:pt>
    <dgm:pt modelId="{71975C89-B689-4CDB-8FA4-7568F424FFD3}" type="pres">
      <dgm:prSet presAssocID="{52E650CE-B079-493F-8EC1-DA1E02556D88}" presName="composite" presStyleCnt="0"/>
      <dgm:spPr/>
    </dgm:pt>
    <dgm:pt modelId="{DF9CB193-FC0A-4AA6-9E74-55D76122A381}" type="pres">
      <dgm:prSet presAssocID="{52E650CE-B079-493F-8EC1-DA1E02556D88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27BDB045-66AD-4E92-8999-88C547AC4785}" type="pres">
      <dgm:prSet presAssocID="{52E650CE-B079-493F-8EC1-DA1E02556D88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621B342-FDE1-489D-9D30-34BE0DE7A469}" type="pres">
      <dgm:prSet presAssocID="{52E650CE-B079-493F-8EC1-DA1E02556D88}" presName="BalanceSpacing" presStyleCnt="0"/>
      <dgm:spPr/>
    </dgm:pt>
    <dgm:pt modelId="{0C597CC4-3D27-4B4E-BA33-05EF5C37F180}" type="pres">
      <dgm:prSet presAssocID="{52E650CE-B079-493F-8EC1-DA1E02556D88}" presName="BalanceSpacing1" presStyleCnt="0"/>
      <dgm:spPr/>
    </dgm:pt>
    <dgm:pt modelId="{9061C776-8E70-461D-944B-2BC8A9215E01}" type="pres">
      <dgm:prSet presAssocID="{608B23D6-0C9D-4BD4-BD0D-3F6FBFFCAC14}" presName="Accent1Text" presStyleLbl="node1" presStyleIdx="3" presStyleCnt="8"/>
      <dgm:spPr/>
    </dgm:pt>
    <dgm:pt modelId="{AAFDC6D9-96A0-45CC-B1F2-1849811BA14C}" type="pres">
      <dgm:prSet presAssocID="{608B23D6-0C9D-4BD4-BD0D-3F6FBFFCAC14}" presName="spaceBetweenRectangles" presStyleCnt="0"/>
      <dgm:spPr/>
    </dgm:pt>
    <dgm:pt modelId="{2E921B8F-5D70-4D6E-A749-A86BC4D7A5DB}" type="pres">
      <dgm:prSet presAssocID="{6527C387-9486-40B9-B57D-2A28AB68DEB1}" presName="composite" presStyleCnt="0"/>
      <dgm:spPr/>
    </dgm:pt>
    <dgm:pt modelId="{3AAA0975-2021-49AA-B505-FA337734644F}" type="pres">
      <dgm:prSet presAssocID="{6527C387-9486-40B9-B57D-2A28AB68DEB1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9DC33636-42C6-45B3-B98F-D308203BF297}" type="pres">
      <dgm:prSet presAssocID="{6527C387-9486-40B9-B57D-2A28AB68DEB1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DDE18B5-B6DF-43F3-B062-CC6EA7273496}" type="pres">
      <dgm:prSet presAssocID="{6527C387-9486-40B9-B57D-2A28AB68DEB1}" presName="BalanceSpacing" presStyleCnt="0"/>
      <dgm:spPr/>
    </dgm:pt>
    <dgm:pt modelId="{164D0859-F1C9-431E-9C3A-BC03D02F7ED8}" type="pres">
      <dgm:prSet presAssocID="{6527C387-9486-40B9-B57D-2A28AB68DEB1}" presName="BalanceSpacing1" presStyleCnt="0"/>
      <dgm:spPr/>
    </dgm:pt>
    <dgm:pt modelId="{0F00C8DE-FC45-45F1-B4DF-614EFAB7CD6E}" type="pres">
      <dgm:prSet presAssocID="{F87D3008-106C-4898-93F6-640463F4EA60}" presName="Accent1Text" presStyleLbl="node1" presStyleIdx="5" presStyleCnt="8"/>
      <dgm:spPr/>
    </dgm:pt>
    <dgm:pt modelId="{89DFF17A-BDF8-4662-971B-B8D3250587D7}" type="pres">
      <dgm:prSet presAssocID="{F87D3008-106C-4898-93F6-640463F4EA60}" presName="spaceBetweenRectangles" presStyleCnt="0"/>
      <dgm:spPr/>
    </dgm:pt>
    <dgm:pt modelId="{CECF229E-B610-444A-A121-16C3076FDF90}" type="pres">
      <dgm:prSet presAssocID="{B6DC8687-385C-4CFF-80EE-7D725A851A62}" presName="composite" presStyleCnt="0"/>
      <dgm:spPr/>
    </dgm:pt>
    <dgm:pt modelId="{9E638B6E-D97A-43F6-9586-ABF1E506AB04}" type="pres">
      <dgm:prSet presAssocID="{B6DC8687-385C-4CFF-80EE-7D725A851A62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04831123-AD6C-43C9-8D94-2164D03ABD41}" type="pres">
      <dgm:prSet presAssocID="{B6DC8687-385C-4CFF-80EE-7D725A851A62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B11CD637-5216-44E1-8932-731C64AD1267}" type="pres">
      <dgm:prSet presAssocID="{B6DC8687-385C-4CFF-80EE-7D725A851A62}" presName="BalanceSpacing" presStyleCnt="0"/>
      <dgm:spPr/>
    </dgm:pt>
    <dgm:pt modelId="{F196DBDA-796D-452C-AFBC-E45444415064}" type="pres">
      <dgm:prSet presAssocID="{B6DC8687-385C-4CFF-80EE-7D725A851A62}" presName="BalanceSpacing1" presStyleCnt="0"/>
      <dgm:spPr/>
    </dgm:pt>
    <dgm:pt modelId="{33A38896-437F-4212-BD28-0EDF9F0A4D98}" type="pres">
      <dgm:prSet presAssocID="{797DE34C-341E-4F14-9D54-4A37A9CA26F9}" presName="Accent1Text" presStyleLbl="node1" presStyleIdx="7" presStyleCnt="8" custLinFactNeighborX="2683" custLinFactNeighborY="-41"/>
      <dgm:spPr/>
    </dgm:pt>
  </dgm:ptLst>
  <dgm:cxnLst>
    <dgm:cxn modelId="{337C0800-FD6E-4F78-8259-50E16B941807}" type="presOf" srcId="{608B23D6-0C9D-4BD4-BD0D-3F6FBFFCAC14}" destId="{9061C776-8E70-461D-944B-2BC8A9215E01}" srcOrd="0" destOrd="0" presId="urn:microsoft.com/office/officeart/2008/layout/AlternatingHexagons"/>
    <dgm:cxn modelId="{E7D66205-7750-4C4E-B634-67AE82D5E940}" srcId="{EEC2B643-8BB5-4043-9FE2-AAB88670062E}" destId="{52E650CE-B079-493F-8EC1-DA1E02556D88}" srcOrd="1" destOrd="0" parTransId="{FFCFE62B-6EE9-4F55-BA16-04D1A0D74696}" sibTransId="{608B23D6-0C9D-4BD4-BD0D-3F6FBFFCAC14}"/>
    <dgm:cxn modelId="{F9E95805-C3E8-4281-AB5A-BA2DDAB111FD}" type="presOf" srcId="{797DE34C-341E-4F14-9D54-4A37A9CA26F9}" destId="{33A38896-437F-4212-BD28-0EDF9F0A4D98}" srcOrd="0" destOrd="0" presId="urn:microsoft.com/office/officeart/2008/layout/AlternatingHexagons"/>
    <dgm:cxn modelId="{5BC28524-8588-4DC8-BE4D-F73A61530FC0}" srcId="{52E650CE-B079-493F-8EC1-DA1E02556D88}" destId="{EF803690-3507-4EA8-85A7-DBD514B4D6EA}" srcOrd="0" destOrd="0" parTransId="{97AAB631-BAC0-41AC-BE78-C9C8BD4E8006}" sibTransId="{57ABC183-EE02-4B10-9082-13FF20FB5D86}"/>
    <dgm:cxn modelId="{7486E326-7CE2-41A7-932F-0624249EDED3}" srcId="{EEC2B643-8BB5-4043-9FE2-AAB88670062E}" destId="{B6DC8687-385C-4CFF-80EE-7D725A851A62}" srcOrd="3" destOrd="0" parTransId="{2A288FE5-AF3A-45BA-A7D0-4220760580BF}" sibTransId="{797DE34C-341E-4F14-9D54-4A37A9CA26F9}"/>
    <dgm:cxn modelId="{B0C3BD2F-900B-46CB-A325-DC2022E53B77}" type="presOf" srcId="{935A3C3C-815D-4048-B28F-6054CBFE3007}" destId="{5044A841-0B1F-423D-BA25-ED4AE4F9EF3F}" srcOrd="0" destOrd="0" presId="urn:microsoft.com/office/officeart/2008/layout/AlternatingHexagons"/>
    <dgm:cxn modelId="{8F0A184B-BCF6-40E5-B5D4-5BE4B9BE76ED}" type="presOf" srcId="{52E650CE-B079-493F-8EC1-DA1E02556D88}" destId="{DF9CB193-FC0A-4AA6-9E74-55D76122A381}" srcOrd="0" destOrd="0" presId="urn:microsoft.com/office/officeart/2008/layout/AlternatingHexagons"/>
    <dgm:cxn modelId="{181E516D-2921-421C-A25B-20FC51C3277A}" type="presOf" srcId="{EEC2B643-8BB5-4043-9FE2-AAB88670062E}" destId="{452A8663-9B9D-4335-AEE5-D5E82C69AF63}" srcOrd="0" destOrd="0" presId="urn:microsoft.com/office/officeart/2008/layout/AlternatingHexagons"/>
    <dgm:cxn modelId="{0D78B986-519C-42AE-B73F-FAA698E1DEAA}" srcId="{EEC2B643-8BB5-4043-9FE2-AAB88670062E}" destId="{6527C387-9486-40B9-B57D-2A28AB68DEB1}" srcOrd="2" destOrd="0" parTransId="{F1057A17-5451-4A63-A671-6336438F3D01}" sibTransId="{F87D3008-106C-4898-93F6-640463F4EA60}"/>
    <dgm:cxn modelId="{45AEDA86-32E0-4482-A45E-9B151E561BF5}" type="presOf" srcId="{6527C387-9486-40B9-B57D-2A28AB68DEB1}" destId="{3AAA0975-2021-49AA-B505-FA337734644F}" srcOrd="0" destOrd="0" presId="urn:microsoft.com/office/officeart/2008/layout/AlternatingHexagons"/>
    <dgm:cxn modelId="{32A7198F-5116-4A64-BACD-122B1D0420D9}" type="presOf" srcId="{B6DC8687-385C-4CFF-80EE-7D725A851A62}" destId="{9E638B6E-D97A-43F6-9586-ABF1E506AB04}" srcOrd="0" destOrd="0" presId="urn:microsoft.com/office/officeart/2008/layout/AlternatingHexagons"/>
    <dgm:cxn modelId="{72574392-ECDD-4038-BB26-9D1B3710313D}" type="presOf" srcId="{6994F3B7-ED54-4456-8E7B-73C8A1C88D64}" destId="{C992DF48-BD6E-42BA-B8FA-B707B9630194}" srcOrd="0" destOrd="0" presId="urn:microsoft.com/office/officeart/2008/layout/AlternatingHexagons"/>
    <dgm:cxn modelId="{F08A27A5-640C-4FF2-8B97-EBD747267273}" srcId="{EEC2B643-8BB5-4043-9FE2-AAB88670062E}" destId="{8EA98DFE-E1C8-4C20-B185-779F979C4356}" srcOrd="0" destOrd="0" parTransId="{152BC62F-C8AC-4A83-AC9E-5B46201D6DA5}" sibTransId="{6994F3B7-ED54-4456-8E7B-73C8A1C88D64}"/>
    <dgm:cxn modelId="{A34141A8-3DDF-48F0-A1E2-D26E7D8FCCC6}" type="presOf" srcId="{EF803690-3507-4EA8-85A7-DBD514B4D6EA}" destId="{27BDB045-66AD-4E92-8999-88C547AC4785}" srcOrd="0" destOrd="0" presId="urn:microsoft.com/office/officeart/2008/layout/AlternatingHexagons"/>
    <dgm:cxn modelId="{AA5CCAAF-1E6F-4547-A13D-D75CFC164B15}" type="presOf" srcId="{8EA98DFE-E1C8-4C20-B185-779F979C4356}" destId="{7DEFE669-EF1F-47E3-91E7-653D633E7486}" srcOrd="0" destOrd="0" presId="urn:microsoft.com/office/officeart/2008/layout/AlternatingHexagons"/>
    <dgm:cxn modelId="{648AC8D3-F6DE-49DC-8236-B501E79BE31E}" type="presOf" srcId="{F87D3008-106C-4898-93F6-640463F4EA60}" destId="{0F00C8DE-FC45-45F1-B4DF-614EFAB7CD6E}" srcOrd="0" destOrd="0" presId="urn:microsoft.com/office/officeart/2008/layout/AlternatingHexagons"/>
    <dgm:cxn modelId="{D406A5D7-5505-43A4-A1EE-703C3F94FF7B}" srcId="{6527C387-9486-40B9-B57D-2A28AB68DEB1}" destId="{1AAFB4A9-6A70-4BE8-85CF-DBFC20635DC3}" srcOrd="0" destOrd="0" parTransId="{B80E7E21-C23C-4609-9329-C87C4A6B943A}" sibTransId="{F3072735-E7E0-4862-94DE-45A4244DB7B5}"/>
    <dgm:cxn modelId="{A27AB6D9-044C-4801-A0F1-C6883210FC9D}" srcId="{8EA98DFE-E1C8-4C20-B185-779F979C4356}" destId="{935A3C3C-815D-4048-B28F-6054CBFE3007}" srcOrd="0" destOrd="0" parTransId="{C3D4114A-B5C1-42E8-AC70-8B3B0341A5D0}" sibTransId="{DB5E6F9D-E03E-4AAE-83C2-71AF9F9AFADE}"/>
    <dgm:cxn modelId="{9CC28CF3-ABE8-490A-BB0C-2E722852BA19}" type="presOf" srcId="{1AAFB4A9-6A70-4BE8-85CF-DBFC20635DC3}" destId="{9DC33636-42C6-45B3-B98F-D308203BF297}" srcOrd="0" destOrd="0" presId="urn:microsoft.com/office/officeart/2008/layout/AlternatingHexagons"/>
    <dgm:cxn modelId="{BDDEF010-A503-4DB7-9DD6-58CDCFA9C58D}" type="presParOf" srcId="{452A8663-9B9D-4335-AEE5-D5E82C69AF63}" destId="{7E465AC9-7E4C-4E9F-9259-D4ABC5188EC7}" srcOrd="0" destOrd="0" presId="urn:microsoft.com/office/officeart/2008/layout/AlternatingHexagons"/>
    <dgm:cxn modelId="{E306C762-A1B1-427B-9557-D2BBDB649355}" type="presParOf" srcId="{7E465AC9-7E4C-4E9F-9259-D4ABC5188EC7}" destId="{7DEFE669-EF1F-47E3-91E7-653D633E7486}" srcOrd="0" destOrd="0" presId="urn:microsoft.com/office/officeart/2008/layout/AlternatingHexagons"/>
    <dgm:cxn modelId="{C7059786-2F2D-4993-8457-CE52797237D8}" type="presParOf" srcId="{7E465AC9-7E4C-4E9F-9259-D4ABC5188EC7}" destId="{5044A841-0B1F-423D-BA25-ED4AE4F9EF3F}" srcOrd="1" destOrd="0" presId="urn:microsoft.com/office/officeart/2008/layout/AlternatingHexagons"/>
    <dgm:cxn modelId="{06B7B925-4378-407A-9608-F54386B15F3C}" type="presParOf" srcId="{7E465AC9-7E4C-4E9F-9259-D4ABC5188EC7}" destId="{08382785-1FD2-471D-B633-D7861FA62876}" srcOrd="2" destOrd="0" presId="urn:microsoft.com/office/officeart/2008/layout/AlternatingHexagons"/>
    <dgm:cxn modelId="{83F6B9C3-0A17-4AF4-AC25-0FB61AE5FBAF}" type="presParOf" srcId="{7E465AC9-7E4C-4E9F-9259-D4ABC5188EC7}" destId="{DAF6B5C2-96B8-41F2-AD59-AC70794F7980}" srcOrd="3" destOrd="0" presId="urn:microsoft.com/office/officeart/2008/layout/AlternatingHexagons"/>
    <dgm:cxn modelId="{886B8EC9-C2AE-4D89-8103-C7A6CCE93ECA}" type="presParOf" srcId="{7E465AC9-7E4C-4E9F-9259-D4ABC5188EC7}" destId="{C992DF48-BD6E-42BA-B8FA-B707B9630194}" srcOrd="4" destOrd="0" presId="urn:microsoft.com/office/officeart/2008/layout/AlternatingHexagons"/>
    <dgm:cxn modelId="{4BD97583-3A59-491F-A410-FEB70E832D5D}" type="presParOf" srcId="{452A8663-9B9D-4335-AEE5-D5E82C69AF63}" destId="{7387A223-9AC7-4B4F-BF82-EDF53C398604}" srcOrd="1" destOrd="0" presId="urn:microsoft.com/office/officeart/2008/layout/AlternatingHexagons"/>
    <dgm:cxn modelId="{F2F144B1-DD4A-4E5E-A9B8-1362790A061E}" type="presParOf" srcId="{452A8663-9B9D-4335-AEE5-D5E82C69AF63}" destId="{71975C89-B689-4CDB-8FA4-7568F424FFD3}" srcOrd="2" destOrd="0" presId="urn:microsoft.com/office/officeart/2008/layout/AlternatingHexagons"/>
    <dgm:cxn modelId="{B23EE3C5-6C14-4980-B388-20BB49F359A1}" type="presParOf" srcId="{71975C89-B689-4CDB-8FA4-7568F424FFD3}" destId="{DF9CB193-FC0A-4AA6-9E74-55D76122A381}" srcOrd="0" destOrd="0" presId="urn:microsoft.com/office/officeart/2008/layout/AlternatingHexagons"/>
    <dgm:cxn modelId="{F65580C3-AE0B-4582-89F1-CBE89B4483AB}" type="presParOf" srcId="{71975C89-B689-4CDB-8FA4-7568F424FFD3}" destId="{27BDB045-66AD-4E92-8999-88C547AC4785}" srcOrd="1" destOrd="0" presId="urn:microsoft.com/office/officeart/2008/layout/AlternatingHexagons"/>
    <dgm:cxn modelId="{F58EB9AE-0024-4CA7-A5D2-868087F68624}" type="presParOf" srcId="{71975C89-B689-4CDB-8FA4-7568F424FFD3}" destId="{6621B342-FDE1-489D-9D30-34BE0DE7A469}" srcOrd="2" destOrd="0" presId="urn:microsoft.com/office/officeart/2008/layout/AlternatingHexagons"/>
    <dgm:cxn modelId="{E0F87389-78CC-4D12-A075-F7CAAAA9621B}" type="presParOf" srcId="{71975C89-B689-4CDB-8FA4-7568F424FFD3}" destId="{0C597CC4-3D27-4B4E-BA33-05EF5C37F180}" srcOrd="3" destOrd="0" presId="urn:microsoft.com/office/officeart/2008/layout/AlternatingHexagons"/>
    <dgm:cxn modelId="{37DBF69C-5822-43C6-A6CF-0BE1CE806526}" type="presParOf" srcId="{71975C89-B689-4CDB-8FA4-7568F424FFD3}" destId="{9061C776-8E70-461D-944B-2BC8A9215E01}" srcOrd="4" destOrd="0" presId="urn:microsoft.com/office/officeart/2008/layout/AlternatingHexagons"/>
    <dgm:cxn modelId="{5E4F16E5-C5AA-4E8F-B3B0-D1DF3C8F48D7}" type="presParOf" srcId="{452A8663-9B9D-4335-AEE5-D5E82C69AF63}" destId="{AAFDC6D9-96A0-45CC-B1F2-1849811BA14C}" srcOrd="3" destOrd="0" presId="urn:microsoft.com/office/officeart/2008/layout/AlternatingHexagons"/>
    <dgm:cxn modelId="{2F3398D3-E698-4E8A-A86A-F74A2BEF74FA}" type="presParOf" srcId="{452A8663-9B9D-4335-AEE5-D5E82C69AF63}" destId="{2E921B8F-5D70-4D6E-A749-A86BC4D7A5DB}" srcOrd="4" destOrd="0" presId="urn:microsoft.com/office/officeart/2008/layout/AlternatingHexagons"/>
    <dgm:cxn modelId="{F4089975-304E-40D7-88A5-8B6F5A56E632}" type="presParOf" srcId="{2E921B8F-5D70-4D6E-A749-A86BC4D7A5DB}" destId="{3AAA0975-2021-49AA-B505-FA337734644F}" srcOrd="0" destOrd="0" presId="urn:microsoft.com/office/officeart/2008/layout/AlternatingHexagons"/>
    <dgm:cxn modelId="{E282402C-75F0-4031-A60F-81F1C9555EAE}" type="presParOf" srcId="{2E921B8F-5D70-4D6E-A749-A86BC4D7A5DB}" destId="{9DC33636-42C6-45B3-B98F-D308203BF297}" srcOrd="1" destOrd="0" presId="urn:microsoft.com/office/officeart/2008/layout/AlternatingHexagons"/>
    <dgm:cxn modelId="{514D102D-9BCD-4ACB-BC55-C83A8E7B2759}" type="presParOf" srcId="{2E921B8F-5D70-4D6E-A749-A86BC4D7A5DB}" destId="{5DDE18B5-B6DF-43F3-B062-CC6EA7273496}" srcOrd="2" destOrd="0" presId="urn:microsoft.com/office/officeart/2008/layout/AlternatingHexagons"/>
    <dgm:cxn modelId="{0CD54614-6953-467E-85B6-7D62F6D9E272}" type="presParOf" srcId="{2E921B8F-5D70-4D6E-A749-A86BC4D7A5DB}" destId="{164D0859-F1C9-431E-9C3A-BC03D02F7ED8}" srcOrd="3" destOrd="0" presId="urn:microsoft.com/office/officeart/2008/layout/AlternatingHexagons"/>
    <dgm:cxn modelId="{6EE4C468-89A1-4CAA-8EA4-22021B8FB5EC}" type="presParOf" srcId="{2E921B8F-5D70-4D6E-A749-A86BC4D7A5DB}" destId="{0F00C8DE-FC45-45F1-B4DF-614EFAB7CD6E}" srcOrd="4" destOrd="0" presId="urn:microsoft.com/office/officeart/2008/layout/AlternatingHexagons"/>
    <dgm:cxn modelId="{4DD139D6-EEB6-4310-80B2-5F363676F204}" type="presParOf" srcId="{452A8663-9B9D-4335-AEE5-D5E82C69AF63}" destId="{89DFF17A-BDF8-4662-971B-B8D3250587D7}" srcOrd="5" destOrd="0" presId="urn:microsoft.com/office/officeart/2008/layout/AlternatingHexagons"/>
    <dgm:cxn modelId="{FF16041C-5FD4-42E5-91B0-DFAEB93205D1}" type="presParOf" srcId="{452A8663-9B9D-4335-AEE5-D5E82C69AF63}" destId="{CECF229E-B610-444A-A121-16C3076FDF90}" srcOrd="6" destOrd="0" presId="urn:microsoft.com/office/officeart/2008/layout/AlternatingHexagons"/>
    <dgm:cxn modelId="{71BABC02-2C4A-4806-A996-17D03B4DAF5D}" type="presParOf" srcId="{CECF229E-B610-444A-A121-16C3076FDF90}" destId="{9E638B6E-D97A-43F6-9586-ABF1E506AB04}" srcOrd="0" destOrd="0" presId="urn:microsoft.com/office/officeart/2008/layout/AlternatingHexagons"/>
    <dgm:cxn modelId="{59F95F66-2EAD-48D5-A3D7-3BC2ABA63C06}" type="presParOf" srcId="{CECF229E-B610-444A-A121-16C3076FDF90}" destId="{04831123-AD6C-43C9-8D94-2164D03ABD41}" srcOrd="1" destOrd="0" presId="urn:microsoft.com/office/officeart/2008/layout/AlternatingHexagons"/>
    <dgm:cxn modelId="{C3C38165-66A7-4452-82FB-CA1DFDE97990}" type="presParOf" srcId="{CECF229E-B610-444A-A121-16C3076FDF90}" destId="{B11CD637-5216-44E1-8932-731C64AD1267}" srcOrd="2" destOrd="0" presId="urn:microsoft.com/office/officeart/2008/layout/AlternatingHexagons"/>
    <dgm:cxn modelId="{FDF2C2F2-C1FB-4AD8-B22A-CC3DE85CE795}" type="presParOf" srcId="{CECF229E-B610-444A-A121-16C3076FDF90}" destId="{F196DBDA-796D-452C-AFBC-E45444415064}" srcOrd="3" destOrd="0" presId="urn:microsoft.com/office/officeart/2008/layout/AlternatingHexagons"/>
    <dgm:cxn modelId="{C6023EAC-7EE7-4C66-8AB1-3EE69FAA40D9}" type="presParOf" srcId="{CECF229E-B610-444A-A121-16C3076FDF90}" destId="{33A38896-437F-4212-BD28-0EDF9F0A4D9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FFA3FD-883C-4051-8AD2-C41511EBA79C}" type="doc">
      <dgm:prSet loTypeId="urn:microsoft.com/office/officeart/2005/8/layout/arrow6" loCatId="relationship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dgm:pt modelId="{A1CFB7FA-B4DE-42C4-A1E1-96DCD3A1A073}">
      <dgm:prSet phldrT="[文本]"/>
      <dgm:spPr/>
      <dgm:t>
        <a:bodyPr/>
        <a:lstStyle/>
        <a:p>
          <a:r>
            <a:rPr lang="en-US" altLang="zh-CN" dirty="0"/>
            <a:t>WIN</a:t>
          </a:r>
          <a:endParaRPr lang="zh-CN" altLang="en-US" dirty="0"/>
        </a:p>
      </dgm:t>
    </dgm:pt>
    <dgm:pt modelId="{9154EE10-9EB2-4BBF-84E0-A4A1A8014034}" type="parTrans" cxnId="{4B58DC1C-B15C-4E27-90B0-E5F8F66AAE99}">
      <dgm:prSet/>
      <dgm:spPr/>
      <dgm:t>
        <a:bodyPr/>
        <a:lstStyle/>
        <a:p>
          <a:endParaRPr lang="zh-CN" altLang="en-US"/>
        </a:p>
      </dgm:t>
    </dgm:pt>
    <dgm:pt modelId="{EE59376C-3280-4436-B097-6325C4EA3D88}" type="sibTrans" cxnId="{4B58DC1C-B15C-4E27-90B0-E5F8F66AAE99}">
      <dgm:prSet/>
      <dgm:spPr/>
      <dgm:t>
        <a:bodyPr/>
        <a:lstStyle/>
        <a:p>
          <a:endParaRPr lang="zh-CN" altLang="en-US"/>
        </a:p>
      </dgm:t>
    </dgm:pt>
    <dgm:pt modelId="{C0BA9568-A92A-4855-9502-3BD258F07101}">
      <dgm:prSet phldrT="[文本]"/>
      <dgm:spPr/>
      <dgm:t>
        <a:bodyPr/>
        <a:lstStyle/>
        <a:p>
          <a:r>
            <a:rPr lang="en-US" altLang="zh-CN" dirty="0"/>
            <a:t>LOSE</a:t>
          </a:r>
          <a:endParaRPr lang="zh-CN" altLang="en-US" dirty="0"/>
        </a:p>
      </dgm:t>
    </dgm:pt>
    <dgm:pt modelId="{A68826EA-6113-4D29-AF25-28C8D89591B4}" type="parTrans" cxnId="{74523C94-CFFC-467D-8938-E79353A249F9}">
      <dgm:prSet/>
      <dgm:spPr/>
      <dgm:t>
        <a:bodyPr/>
        <a:lstStyle/>
        <a:p>
          <a:endParaRPr lang="zh-CN" altLang="en-US"/>
        </a:p>
      </dgm:t>
    </dgm:pt>
    <dgm:pt modelId="{D42C151C-535D-4C5F-B4FE-0354D262A263}" type="sibTrans" cxnId="{74523C94-CFFC-467D-8938-E79353A249F9}">
      <dgm:prSet/>
      <dgm:spPr/>
      <dgm:t>
        <a:bodyPr/>
        <a:lstStyle/>
        <a:p>
          <a:endParaRPr lang="zh-CN" altLang="en-US"/>
        </a:p>
      </dgm:t>
    </dgm:pt>
    <dgm:pt modelId="{E9F0F5BD-C55F-46D8-B93D-82DF47770024}" type="pres">
      <dgm:prSet presAssocID="{A7FFA3FD-883C-4051-8AD2-C41511EBA79C}" presName="compositeShape" presStyleCnt="0">
        <dgm:presLayoutVars>
          <dgm:chMax val="2"/>
          <dgm:dir/>
          <dgm:resizeHandles val="exact"/>
        </dgm:presLayoutVars>
      </dgm:prSet>
      <dgm:spPr/>
    </dgm:pt>
    <dgm:pt modelId="{A2BD96A1-E84A-4423-9CAA-4E6556603798}" type="pres">
      <dgm:prSet presAssocID="{A7FFA3FD-883C-4051-8AD2-C41511EBA79C}" presName="ribbon" presStyleLbl="node1" presStyleIdx="0" presStyleCnt="1"/>
      <dgm:spPr/>
    </dgm:pt>
    <dgm:pt modelId="{36344C28-E16B-43EF-A4A0-728F4FC6A838}" type="pres">
      <dgm:prSet presAssocID="{A7FFA3FD-883C-4051-8AD2-C41511EBA79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CC433B41-6CB0-4337-8503-C41A94EF32F0}" type="pres">
      <dgm:prSet presAssocID="{A7FFA3FD-883C-4051-8AD2-C41511EBA79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B58DC1C-B15C-4E27-90B0-E5F8F66AAE99}" srcId="{A7FFA3FD-883C-4051-8AD2-C41511EBA79C}" destId="{A1CFB7FA-B4DE-42C4-A1E1-96DCD3A1A073}" srcOrd="0" destOrd="0" parTransId="{9154EE10-9EB2-4BBF-84E0-A4A1A8014034}" sibTransId="{EE59376C-3280-4436-B097-6325C4EA3D88}"/>
    <dgm:cxn modelId="{5D474A60-28EF-47AD-8C1E-5ED88F080F39}" type="presOf" srcId="{A1CFB7FA-B4DE-42C4-A1E1-96DCD3A1A073}" destId="{36344C28-E16B-43EF-A4A0-728F4FC6A838}" srcOrd="0" destOrd="0" presId="urn:microsoft.com/office/officeart/2005/8/layout/arrow6"/>
    <dgm:cxn modelId="{23B23650-01F1-496B-9717-1120AC1D36EF}" type="presOf" srcId="{C0BA9568-A92A-4855-9502-3BD258F07101}" destId="{CC433B41-6CB0-4337-8503-C41A94EF32F0}" srcOrd="0" destOrd="0" presId="urn:microsoft.com/office/officeart/2005/8/layout/arrow6"/>
    <dgm:cxn modelId="{74523C94-CFFC-467D-8938-E79353A249F9}" srcId="{A7FFA3FD-883C-4051-8AD2-C41511EBA79C}" destId="{C0BA9568-A92A-4855-9502-3BD258F07101}" srcOrd="1" destOrd="0" parTransId="{A68826EA-6113-4D29-AF25-28C8D89591B4}" sibTransId="{D42C151C-535D-4C5F-B4FE-0354D262A263}"/>
    <dgm:cxn modelId="{BD8F1095-CDD6-4926-9C25-14DF3B8FE35E}" type="presOf" srcId="{A7FFA3FD-883C-4051-8AD2-C41511EBA79C}" destId="{E9F0F5BD-C55F-46D8-B93D-82DF47770024}" srcOrd="0" destOrd="0" presId="urn:microsoft.com/office/officeart/2005/8/layout/arrow6"/>
    <dgm:cxn modelId="{E72C5AD6-C067-467B-94DB-7C4CE628C5F7}" type="presParOf" srcId="{E9F0F5BD-C55F-46D8-B93D-82DF47770024}" destId="{A2BD96A1-E84A-4423-9CAA-4E6556603798}" srcOrd="0" destOrd="0" presId="urn:microsoft.com/office/officeart/2005/8/layout/arrow6"/>
    <dgm:cxn modelId="{1AD33741-6579-46AC-BF24-96FF6C5F185D}" type="presParOf" srcId="{E9F0F5BD-C55F-46D8-B93D-82DF47770024}" destId="{36344C28-E16B-43EF-A4A0-728F4FC6A838}" srcOrd="1" destOrd="0" presId="urn:microsoft.com/office/officeart/2005/8/layout/arrow6"/>
    <dgm:cxn modelId="{01213AF2-B076-4691-AA45-E939389DCF95}" type="presParOf" srcId="{E9F0F5BD-C55F-46D8-B93D-82DF47770024}" destId="{CC433B41-6CB0-4337-8503-C41A94EF32F0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FE669-EF1F-47E3-91E7-653D633E7486}">
      <dsp:nvSpPr>
        <dsp:cNvPr id="0" name=""/>
        <dsp:cNvSpPr/>
      </dsp:nvSpPr>
      <dsp:spPr>
        <a:xfrm rot="5400000">
          <a:off x="3899366" y="67894"/>
          <a:ext cx="1017500" cy="88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王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莹莹</a:t>
          </a:r>
        </a:p>
      </dsp:txBody>
      <dsp:txXfrm rot="-5400000">
        <a:off x="4103451" y="160317"/>
        <a:ext cx="609329" cy="700380"/>
      </dsp:txXfrm>
    </dsp:sp>
    <dsp:sp modelId="{5044A841-0B1F-423D-BA25-ED4AE4F9EF3F}">
      <dsp:nvSpPr>
        <dsp:cNvPr id="0" name=""/>
        <dsp:cNvSpPr/>
      </dsp:nvSpPr>
      <dsp:spPr>
        <a:xfrm>
          <a:off x="4877591" y="205256"/>
          <a:ext cx="1135530" cy="6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4877591" y="205256"/>
        <a:ext cx="1135530" cy="610500"/>
      </dsp:txXfrm>
    </dsp:sp>
    <dsp:sp modelId="{C992DF48-BD6E-42BA-B8FA-B707B9630194}">
      <dsp:nvSpPr>
        <dsp:cNvPr id="0" name=""/>
        <dsp:cNvSpPr/>
      </dsp:nvSpPr>
      <dsp:spPr>
        <a:xfrm rot="5400000">
          <a:off x="2967073" y="67477"/>
          <a:ext cx="1017500" cy="88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80000"/>
            <a:hueOff val="48231"/>
            <a:satOff val="542"/>
            <a:lumOff val="35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韩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思杰</a:t>
          </a:r>
        </a:p>
      </dsp:txBody>
      <dsp:txXfrm rot="-5400000">
        <a:off x="3171158" y="159900"/>
        <a:ext cx="609329" cy="700380"/>
      </dsp:txXfrm>
    </dsp:sp>
    <dsp:sp modelId="{DF9CB193-FC0A-4AA6-9E74-55D76122A381}">
      <dsp:nvSpPr>
        <dsp:cNvPr id="0" name=""/>
        <dsp:cNvSpPr/>
      </dsp:nvSpPr>
      <dsp:spPr>
        <a:xfrm rot="5400000">
          <a:off x="3419513" y="931548"/>
          <a:ext cx="1017500" cy="88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80000"/>
            <a:hueOff val="96462"/>
            <a:satOff val="1085"/>
            <a:lumOff val="70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谭硕</a:t>
          </a:r>
        </a:p>
      </dsp:txBody>
      <dsp:txXfrm rot="-5400000">
        <a:off x="3623598" y="1023971"/>
        <a:ext cx="609329" cy="700380"/>
      </dsp:txXfrm>
    </dsp:sp>
    <dsp:sp modelId="{27BDB045-66AD-4E92-8999-88C547AC4785}">
      <dsp:nvSpPr>
        <dsp:cNvPr id="0" name=""/>
        <dsp:cNvSpPr/>
      </dsp:nvSpPr>
      <dsp:spPr>
        <a:xfrm>
          <a:off x="2350120" y="1068911"/>
          <a:ext cx="1098900" cy="6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2350120" y="1068911"/>
        <a:ext cx="1098900" cy="610500"/>
      </dsp:txXfrm>
    </dsp:sp>
    <dsp:sp modelId="{9061C776-8E70-461D-944B-2BC8A9215E01}">
      <dsp:nvSpPr>
        <dsp:cNvPr id="0" name=""/>
        <dsp:cNvSpPr/>
      </dsp:nvSpPr>
      <dsp:spPr>
        <a:xfrm rot="5400000">
          <a:off x="4375557" y="931548"/>
          <a:ext cx="1017500" cy="88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80000"/>
            <a:hueOff val="144693"/>
            <a:satOff val="1627"/>
            <a:lumOff val="105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曹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思玮</a:t>
          </a:r>
        </a:p>
      </dsp:txBody>
      <dsp:txXfrm rot="-5400000">
        <a:off x="4579642" y="1023971"/>
        <a:ext cx="609329" cy="700380"/>
      </dsp:txXfrm>
    </dsp:sp>
    <dsp:sp modelId="{3AAA0975-2021-49AA-B505-FA337734644F}">
      <dsp:nvSpPr>
        <dsp:cNvPr id="0" name=""/>
        <dsp:cNvSpPr/>
      </dsp:nvSpPr>
      <dsp:spPr>
        <a:xfrm rot="5400000">
          <a:off x="3899366" y="1795203"/>
          <a:ext cx="1017500" cy="88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80000"/>
            <a:hueOff val="192924"/>
            <a:satOff val="2169"/>
            <a:lumOff val="141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马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文杰</a:t>
          </a:r>
        </a:p>
      </dsp:txBody>
      <dsp:txXfrm rot="-5400000">
        <a:off x="4103451" y="1887626"/>
        <a:ext cx="609329" cy="700380"/>
      </dsp:txXfrm>
    </dsp:sp>
    <dsp:sp modelId="{9DC33636-42C6-45B3-B98F-D308203BF297}">
      <dsp:nvSpPr>
        <dsp:cNvPr id="0" name=""/>
        <dsp:cNvSpPr/>
      </dsp:nvSpPr>
      <dsp:spPr>
        <a:xfrm>
          <a:off x="4877591" y="1932566"/>
          <a:ext cx="1135530" cy="6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4877591" y="1932566"/>
        <a:ext cx="1135530" cy="610500"/>
      </dsp:txXfrm>
    </dsp:sp>
    <dsp:sp modelId="{0F00C8DE-FC45-45F1-B4DF-614EFAB7CD6E}">
      <dsp:nvSpPr>
        <dsp:cNvPr id="0" name=""/>
        <dsp:cNvSpPr/>
      </dsp:nvSpPr>
      <dsp:spPr>
        <a:xfrm rot="5400000">
          <a:off x="2943323" y="1795203"/>
          <a:ext cx="1017500" cy="88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80000"/>
            <a:hueOff val="241155"/>
            <a:satOff val="2711"/>
            <a:lumOff val="17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刘畅</a:t>
          </a:r>
        </a:p>
      </dsp:txBody>
      <dsp:txXfrm rot="-5400000">
        <a:off x="3147408" y="1887626"/>
        <a:ext cx="609329" cy="700380"/>
      </dsp:txXfrm>
    </dsp:sp>
    <dsp:sp modelId="{9E638B6E-D97A-43F6-9586-ABF1E506AB04}">
      <dsp:nvSpPr>
        <dsp:cNvPr id="0" name=""/>
        <dsp:cNvSpPr/>
      </dsp:nvSpPr>
      <dsp:spPr>
        <a:xfrm rot="5400000">
          <a:off x="3419513" y="2658858"/>
          <a:ext cx="1017500" cy="88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80000"/>
            <a:hueOff val="289386"/>
            <a:satOff val="3254"/>
            <a:lumOff val="211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王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肖辉</a:t>
          </a:r>
        </a:p>
      </dsp:txBody>
      <dsp:txXfrm rot="-5400000">
        <a:off x="3623598" y="2751281"/>
        <a:ext cx="609329" cy="700380"/>
      </dsp:txXfrm>
    </dsp:sp>
    <dsp:sp modelId="{04831123-AD6C-43C9-8D94-2164D03ABD41}">
      <dsp:nvSpPr>
        <dsp:cNvPr id="0" name=""/>
        <dsp:cNvSpPr/>
      </dsp:nvSpPr>
      <dsp:spPr>
        <a:xfrm>
          <a:off x="2350120" y="2796220"/>
          <a:ext cx="1098900" cy="6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38896-437F-4212-BD28-0EDF9F0A4D98}">
      <dsp:nvSpPr>
        <dsp:cNvPr id="0" name=""/>
        <dsp:cNvSpPr/>
      </dsp:nvSpPr>
      <dsp:spPr>
        <a:xfrm rot="5400000">
          <a:off x="4399307" y="2658440"/>
          <a:ext cx="1017500" cy="88522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shade val="80000"/>
            <a:hueOff val="337617"/>
            <a:satOff val="3796"/>
            <a:lumOff val="246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袁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诗敏</a:t>
          </a:r>
        </a:p>
      </dsp:txBody>
      <dsp:txXfrm rot="-5400000">
        <a:off x="4603392" y="2750863"/>
        <a:ext cx="609329" cy="700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D96A1-E84A-4423-9CAA-4E6556603798}">
      <dsp:nvSpPr>
        <dsp:cNvPr id="0" name=""/>
        <dsp:cNvSpPr/>
      </dsp:nvSpPr>
      <dsp:spPr>
        <a:xfrm>
          <a:off x="2471378" y="0"/>
          <a:ext cx="2527187" cy="1010875"/>
        </a:xfrm>
        <a:prstGeom prst="leftRightRibbon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44C28-E16B-43EF-A4A0-728F4FC6A838}">
      <dsp:nvSpPr>
        <dsp:cNvPr id="0" name=""/>
        <dsp:cNvSpPr/>
      </dsp:nvSpPr>
      <dsp:spPr>
        <a:xfrm>
          <a:off x="2774641" y="176903"/>
          <a:ext cx="833971" cy="4953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1788" rIns="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WIN</a:t>
          </a:r>
          <a:endParaRPr lang="zh-CN" altLang="en-US" sz="2300" kern="1200" dirty="0"/>
        </a:p>
      </dsp:txBody>
      <dsp:txXfrm>
        <a:off x="2774641" y="176903"/>
        <a:ext cx="833971" cy="495328"/>
      </dsp:txXfrm>
    </dsp:sp>
    <dsp:sp modelId="{CC433B41-6CB0-4337-8503-C41A94EF32F0}">
      <dsp:nvSpPr>
        <dsp:cNvPr id="0" name=""/>
        <dsp:cNvSpPr/>
      </dsp:nvSpPr>
      <dsp:spPr>
        <a:xfrm>
          <a:off x="3734972" y="338643"/>
          <a:ext cx="985603" cy="4953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1788" rIns="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LOSE</a:t>
          </a:r>
          <a:endParaRPr lang="zh-CN" altLang="en-US" sz="2300" kern="1200" dirty="0"/>
        </a:p>
      </dsp:txBody>
      <dsp:txXfrm>
        <a:off x="3734972" y="338643"/>
        <a:ext cx="985603" cy="495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7F3EF5EF-C183-428B-80C9-8F2B957BC91E}" type="datetimeFigureOut">
              <a:rPr lang="zh-CN" altLang="en-US"/>
              <a:pPr>
                <a:defRPr/>
              </a:pPr>
              <a:t>2019/1/25</a:t>
            </a:fld>
            <a:endParaRPr lang="zh-CN" altLang="en-US"/>
          </a:p>
        </p:txBody>
      </p:sp>
      <p:sp>
        <p:nvSpPr>
          <p:cNvPr id="1024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668CB19-E835-4018-A545-A952CEF593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78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6A7775-B622-4D98-A8C1-D93C1930A50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2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8CB19-E835-4018-A545-A952CEF593B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90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68CB19-E835-4018-A545-A952CEF593B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1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68CB19-E835-4018-A545-A952CEF593B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42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亮亮图文旗舰店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6A7775-B622-4D98-A8C1-D93C1930A50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2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27100" y="1066800"/>
            <a:ext cx="3048000" cy="28829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90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348D7349-070A-4E19-80EA-7B230E0E17FB}" type="datetimeFigureOut">
              <a:rPr lang="zh-CN" altLang="en-US"/>
              <a:pPr>
                <a:defRPr/>
              </a:pPr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49A8B5D8-7A02-4109-806C-055DEE1AE0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3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F08C8AF-B2FD-4039-AB05-6C0BA0F4FD4E}" type="datetimeFigureOut">
              <a:rPr lang="zh-CN" altLang="en-US"/>
              <a:pPr>
                <a:defRPr/>
              </a:pPr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0FF39F8-6213-4695-B132-4B0EE6D4AD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131A0EE4-B2B4-4030-A5A0-82DC478FBD58}" type="datetimeFigureOut">
              <a:rPr lang="zh-CN" altLang="en-US"/>
              <a:pPr>
                <a:defRPr/>
              </a:pPr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E0606B29-6252-46E4-A461-695E367BB2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0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37920" y="196230"/>
            <a:ext cx="230076" cy="290200"/>
            <a:chOff x="4481513" y="4638676"/>
            <a:chExt cx="290512" cy="366711"/>
          </a:xfrm>
          <a:solidFill>
            <a:schemeClr val="bg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4598988" y="4784725"/>
              <a:ext cx="46038" cy="23812"/>
            </a:xfrm>
            <a:custGeom>
              <a:avLst/>
              <a:gdLst>
                <a:gd name="T0" fmla="*/ 0 w 29"/>
                <a:gd name="T1" fmla="*/ 13 h 15"/>
                <a:gd name="T2" fmla="*/ 18 w 29"/>
                <a:gd name="T3" fmla="*/ 15 h 15"/>
                <a:gd name="T4" fmla="*/ 29 w 29"/>
                <a:gd name="T5" fmla="*/ 1 h 15"/>
                <a:gd name="T6" fmla="*/ 14 w 29"/>
                <a:gd name="T7" fmla="*/ 0 h 15"/>
                <a:gd name="T8" fmla="*/ 0 w 2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3"/>
                  </a:moveTo>
                  <a:lnTo>
                    <a:pt x="18" y="15"/>
                  </a:lnTo>
                  <a:lnTo>
                    <a:pt x="29" y="1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4562475" y="4962525"/>
              <a:ext cx="50800" cy="42862"/>
            </a:xfrm>
            <a:custGeom>
              <a:avLst/>
              <a:gdLst>
                <a:gd name="T0" fmla="*/ 6 w 32"/>
                <a:gd name="T1" fmla="*/ 0 h 27"/>
                <a:gd name="T2" fmla="*/ 0 w 32"/>
                <a:gd name="T3" fmla="*/ 27 h 27"/>
                <a:gd name="T4" fmla="*/ 32 w 32"/>
                <a:gd name="T5" fmla="*/ 0 h 27"/>
                <a:gd name="T6" fmla="*/ 6 w 3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6" y="0"/>
                  </a:moveTo>
                  <a:lnTo>
                    <a:pt x="0" y="27"/>
                  </a:lnTo>
                  <a:lnTo>
                    <a:pt x="3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4591050" y="4962525"/>
              <a:ext cx="107950" cy="38100"/>
            </a:xfrm>
            <a:custGeom>
              <a:avLst/>
              <a:gdLst>
                <a:gd name="T0" fmla="*/ 58 w 68"/>
                <a:gd name="T1" fmla="*/ 0 h 24"/>
                <a:gd name="T2" fmla="*/ 31 w 68"/>
                <a:gd name="T3" fmla="*/ 0 h 24"/>
                <a:gd name="T4" fmla="*/ 0 w 68"/>
                <a:gd name="T5" fmla="*/ 24 h 24"/>
                <a:gd name="T6" fmla="*/ 68 w 68"/>
                <a:gd name="T7" fmla="*/ 24 h 24"/>
                <a:gd name="T8" fmla="*/ 47 w 68"/>
                <a:gd name="T9" fmla="*/ 11 h 24"/>
                <a:gd name="T10" fmla="*/ 58 w 6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24">
                  <a:moveTo>
                    <a:pt x="58" y="0"/>
                  </a:moveTo>
                  <a:lnTo>
                    <a:pt x="31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47" y="11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491038" y="4638676"/>
              <a:ext cx="263525" cy="258762"/>
            </a:xfrm>
            <a:custGeom>
              <a:avLst/>
              <a:gdLst>
                <a:gd name="T0" fmla="*/ 123 w 166"/>
                <a:gd name="T1" fmla="*/ 77 h 163"/>
                <a:gd name="T2" fmla="*/ 123 w 166"/>
                <a:gd name="T3" fmla="*/ 57 h 163"/>
                <a:gd name="T4" fmla="*/ 117 w 166"/>
                <a:gd name="T5" fmla="*/ 64 h 163"/>
                <a:gd name="T6" fmla="*/ 117 w 166"/>
                <a:gd name="T7" fmla="*/ 43 h 163"/>
                <a:gd name="T8" fmla="*/ 109 w 166"/>
                <a:gd name="T9" fmla="*/ 53 h 163"/>
                <a:gd name="T10" fmla="*/ 109 w 166"/>
                <a:gd name="T11" fmla="*/ 30 h 163"/>
                <a:gd name="T12" fmla="*/ 101 w 166"/>
                <a:gd name="T13" fmla="*/ 44 h 163"/>
                <a:gd name="T14" fmla="*/ 77 w 166"/>
                <a:gd name="T15" fmla="*/ 10 h 163"/>
                <a:gd name="T16" fmla="*/ 76 w 166"/>
                <a:gd name="T17" fmla="*/ 62 h 163"/>
                <a:gd name="T18" fmla="*/ 75 w 166"/>
                <a:gd name="T19" fmla="*/ 62 h 163"/>
                <a:gd name="T20" fmla="*/ 6 w 166"/>
                <a:gd name="T21" fmla="*/ 0 h 163"/>
                <a:gd name="T22" fmla="*/ 59 w 166"/>
                <a:gd name="T23" fmla="*/ 76 h 163"/>
                <a:gd name="T24" fmla="*/ 0 w 166"/>
                <a:gd name="T25" fmla="*/ 125 h 163"/>
                <a:gd name="T26" fmla="*/ 37 w 166"/>
                <a:gd name="T27" fmla="*/ 163 h 163"/>
                <a:gd name="T28" fmla="*/ 65 w 166"/>
                <a:gd name="T29" fmla="*/ 144 h 163"/>
                <a:gd name="T30" fmla="*/ 62 w 166"/>
                <a:gd name="T31" fmla="*/ 153 h 163"/>
                <a:gd name="T32" fmla="*/ 72 w 166"/>
                <a:gd name="T33" fmla="*/ 153 h 163"/>
                <a:gd name="T34" fmla="*/ 75 w 166"/>
                <a:gd name="T35" fmla="*/ 143 h 163"/>
                <a:gd name="T36" fmla="*/ 109 w 166"/>
                <a:gd name="T37" fmla="*/ 126 h 163"/>
                <a:gd name="T38" fmla="*/ 102 w 166"/>
                <a:gd name="T39" fmla="*/ 116 h 163"/>
                <a:gd name="T40" fmla="*/ 80 w 166"/>
                <a:gd name="T41" fmla="*/ 131 h 163"/>
                <a:gd name="T42" fmla="*/ 61 w 166"/>
                <a:gd name="T43" fmla="*/ 129 h 163"/>
                <a:gd name="T44" fmla="*/ 35 w 166"/>
                <a:gd name="T45" fmla="*/ 148 h 163"/>
                <a:gd name="T46" fmla="*/ 17 w 166"/>
                <a:gd name="T47" fmla="*/ 126 h 163"/>
                <a:gd name="T48" fmla="*/ 89 w 166"/>
                <a:gd name="T49" fmla="*/ 72 h 163"/>
                <a:gd name="T50" fmla="*/ 89 w 166"/>
                <a:gd name="T51" fmla="*/ 46 h 163"/>
                <a:gd name="T52" fmla="*/ 147 w 166"/>
                <a:gd name="T53" fmla="*/ 133 h 163"/>
                <a:gd name="T54" fmla="*/ 116 w 166"/>
                <a:gd name="T55" fmla="*/ 156 h 163"/>
                <a:gd name="T56" fmla="*/ 136 w 166"/>
                <a:gd name="T57" fmla="*/ 156 h 163"/>
                <a:gd name="T58" fmla="*/ 166 w 166"/>
                <a:gd name="T59" fmla="*/ 132 h 163"/>
                <a:gd name="T60" fmla="*/ 123 w 166"/>
                <a:gd name="T61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6" h="163">
                  <a:moveTo>
                    <a:pt x="123" y="77"/>
                  </a:moveTo>
                  <a:lnTo>
                    <a:pt x="123" y="57"/>
                  </a:lnTo>
                  <a:lnTo>
                    <a:pt x="117" y="64"/>
                  </a:lnTo>
                  <a:lnTo>
                    <a:pt x="117" y="43"/>
                  </a:lnTo>
                  <a:lnTo>
                    <a:pt x="109" y="53"/>
                  </a:lnTo>
                  <a:lnTo>
                    <a:pt x="109" y="30"/>
                  </a:lnTo>
                  <a:lnTo>
                    <a:pt x="101" y="44"/>
                  </a:lnTo>
                  <a:lnTo>
                    <a:pt x="77" y="10"/>
                  </a:lnTo>
                  <a:lnTo>
                    <a:pt x="76" y="62"/>
                  </a:lnTo>
                  <a:lnTo>
                    <a:pt x="75" y="62"/>
                  </a:lnTo>
                  <a:lnTo>
                    <a:pt x="6" y="0"/>
                  </a:lnTo>
                  <a:lnTo>
                    <a:pt x="59" y="76"/>
                  </a:lnTo>
                  <a:lnTo>
                    <a:pt x="0" y="125"/>
                  </a:lnTo>
                  <a:lnTo>
                    <a:pt x="37" y="163"/>
                  </a:lnTo>
                  <a:lnTo>
                    <a:pt x="65" y="144"/>
                  </a:lnTo>
                  <a:lnTo>
                    <a:pt x="62" y="153"/>
                  </a:lnTo>
                  <a:lnTo>
                    <a:pt x="72" y="153"/>
                  </a:lnTo>
                  <a:lnTo>
                    <a:pt x="75" y="143"/>
                  </a:lnTo>
                  <a:lnTo>
                    <a:pt x="109" y="126"/>
                  </a:lnTo>
                  <a:lnTo>
                    <a:pt x="102" y="116"/>
                  </a:lnTo>
                  <a:lnTo>
                    <a:pt x="80" y="131"/>
                  </a:lnTo>
                  <a:lnTo>
                    <a:pt x="61" y="129"/>
                  </a:lnTo>
                  <a:lnTo>
                    <a:pt x="35" y="148"/>
                  </a:lnTo>
                  <a:lnTo>
                    <a:pt x="17" y="126"/>
                  </a:lnTo>
                  <a:lnTo>
                    <a:pt x="89" y="72"/>
                  </a:lnTo>
                  <a:lnTo>
                    <a:pt x="89" y="46"/>
                  </a:lnTo>
                  <a:lnTo>
                    <a:pt x="147" y="133"/>
                  </a:lnTo>
                  <a:lnTo>
                    <a:pt x="116" y="156"/>
                  </a:lnTo>
                  <a:lnTo>
                    <a:pt x="136" y="156"/>
                  </a:lnTo>
                  <a:lnTo>
                    <a:pt x="166" y="132"/>
                  </a:lnTo>
                  <a:lnTo>
                    <a:pt x="123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54977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564063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4578350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459422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4484688" y="4903788"/>
              <a:ext cx="58738" cy="38100"/>
            </a:xfrm>
            <a:custGeom>
              <a:avLst/>
              <a:gdLst>
                <a:gd name="T0" fmla="*/ 60 w 60"/>
                <a:gd name="T1" fmla="*/ 34 h 39"/>
                <a:gd name="T2" fmla="*/ 36 w 60"/>
                <a:gd name="T3" fmla="*/ 34 h 39"/>
                <a:gd name="T4" fmla="*/ 36 w 60"/>
                <a:gd name="T5" fmla="*/ 29 h 39"/>
                <a:gd name="T6" fmla="*/ 60 w 60"/>
                <a:gd name="T7" fmla="*/ 29 h 39"/>
                <a:gd name="T8" fmla="*/ 60 w 60"/>
                <a:gd name="T9" fmla="*/ 23 h 39"/>
                <a:gd name="T10" fmla="*/ 36 w 60"/>
                <a:gd name="T11" fmla="*/ 23 h 39"/>
                <a:gd name="T12" fmla="*/ 36 w 60"/>
                <a:gd name="T13" fmla="*/ 21 h 39"/>
                <a:gd name="T14" fmla="*/ 55 w 60"/>
                <a:gd name="T15" fmla="*/ 21 h 39"/>
                <a:gd name="T16" fmla="*/ 60 w 60"/>
                <a:gd name="T17" fmla="*/ 16 h 39"/>
                <a:gd name="T18" fmla="*/ 60 w 60"/>
                <a:gd name="T19" fmla="*/ 0 h 39"/>
                <a:gd name="T20" fmla="*/ 0 w 60"/>
                <a:gd name="T21" fmla="*/ 0 h 39"/>
                <a:gd name="T22" fmla="*/ 0 w 60"/>
                <a:gd name="T23" fmla="*/ 21 h 39"/>
                <a:gd name="T24" fmla="*/ 24 w 60"/>
                <a:gd name="T25" fmla="*/ 21 h 39"/>
                <a:gd name="T26" fmla="*/ 24 w 60"/>
                <a:gd name="T27" fmla="*/ 23 h 39"/>
                <a:gd name="T28" fmla="*/ 0 w 60"/>
                <a:gd name="T29" fmla="*/ 23 h 39"/>
                <a:gd name="T30" fmla="*/ 0 w 60"/>
                <a:gd name="T31" fmla="*/ 29 h 39"/>
                <a:gd name="T32" fmla="*/ 24 w 60"/>
                <a:gd name="T33" fmla="*/ 29 h 39"/>
                <a:gd name="T34" fmla="*/ 24 w 60"/>
                <a:gd name="T35" fmla="*/ 34 h 39"/>
                <a:gd name="T36" fmla="*/ 0 w 60"/>
                <a:gd name="T37" fmla="*/ 34 h 39"/>
                <a:gd name="T38" fmla="*/ 0 w 60"/>
                <a:gd name="T39" fmla="*/ 39 h 39"/>
                <a:gd name="T40" fmla="*/ 60 w 60"/>
                <a:gd name="T41" fmla="*/ 39 h 39"/>
                <a:gd name="T42" fmla="*/ 60 w 60"/>
                <a:gd name="T43" fmla="*/ 34 h 39"/>
                <a:gd name="T44" fmla="*/ 36 w 60"/>
                <a:gd name="T45" fmla="*/ 5 h 39"/>
                <a:gd name="T46" fmla="*/ 49 w 60"/>
                <a:gd name="T47" fmla="*/ 5 h 39"/>
                <a:gd name="T48" fmla="*/ 49 w 60"/>
                <a:gd name="T49" fmla="*/ 14 h 39"/>
                <a:gd name="T50" fmla="*/ 46 w 60"/>
                <a:gd name="T51" fmla="*/ 16 h 39"/>
                <a:gd name="T52" fmla="*/ 46 w 60"/>
                <a:gd name="T53" fmla="*/ 16 h 39"/>
                <a:gd name="T54" fmla="*/ 47 w 60"/>
                <a:gd name="T55" fmla="*/ 6 h 39"/>
                <a:gd name="T56" fmla="*/ 40 w 60"/>
                <a:gd name="T57" fmla="*/ 6 h 39"/>
                <a:gd name="T58" fmla="*/ 38 w 60"/>
                <a:gd name="T59" fmla="*/ 16 h 39"/>
                <a:gd name="T60" fmla="*/ 36 w 60"/>
                <a:gd name="T61" fmla="*/ 16 h 39"/>
                <a:gd name="T62" fmla="*/ 36 w 60"/>
                <a:gd name="T63" fmla="*/ 5 h 39"/>
                <a:gd name="T64" fmla="*/ 24 w 60"/>
                <a:gd name="T65" fmla="*/ 16 h 39"/>
                <a:gd name="T66" fmla="*/ 22 w 60"/>
                <a:gd name="T67" fmla="*/ 16 h 39"/>
                <a:gd name="T68" fmla="*/ 20 w 60"/>
                <a:gd name="T69" fmla="*/ 6 h 39"/>
                <a:gd name="T70" fmla="*/ 12 w 60"/>
                <a:gd name="T71" fmla="*/ 6 h 39"/>
                <a:gd name="T72" fmla="*/ 14 w 60"/>
                <a:gd name="T73" fmla="*/ 16 h 39"/>
                <a:gd name="T74" fmla="*/ 11 w 60"/>
                <a:gd name="T75" fmla="*/ 16 h 39"/>
                <a:gd name="T76" fmla="*/ 11 w 60"/>
                <a:gd name="T77" fmla="*/ 5 h 39"/>
                <a:gd name="T78" fmla="*/ 24 w 60"/>
                <a:gd name="T79" fmla="*/ 5 h 39"/>
                <a:gd name="T80" fmla="*/ 24 w 60"/>
                <a:gd name="T8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39">
                  <a:moveTo>
                    <a:pt x="60" y="3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9" y="21"/>
                    <a:pt x="60" y="20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0" y="39"/>
                    <a:pt x="60" y="39"/>
                    <a:pt x="60" y="39"/>
                  </a:cubicBezTo>
                  <a:lnTo>
                    <a:pt x="60" y="34"/>
                  </a:lnTo>
                  <a:close/>
                  <a:moveTo>
                    <a:pt x="36" y="5"/>
                  </a:moveTo>
                  <a:cubicBezTo>
                    <a:pt x="49" y="5"/>
                    <a:pt x="49" y="5"/>
                    <a:pt x="49" y="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48" y="16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36" y="5"/>
                  </a:lnTo>
                  <a:close/>
                  <a:moveTo>
                    <a:pt x="24" y="16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24" y="5"/>
                    <a:pt x="24" y="5"/>
                    <a:pt x="24" y="5"/>
                  </a:cubicBezTo>
                  <a:lnTo>
                    <a:pt x="2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4546600" y="4903788"/>
              <a:ext cx="77788" cy="15875"/>
            </a:xfrm>
            <a:custGeom>
              <a:avLst/>
              <a:gdLst>
                <a:gd name="T0" fmla="*/ 0 w 49"/>
                <a:gd name="T1" fmla="*/ 3 h 10"/>
                <a:gd name="T2" fmla="*/ 40 w 49"/>
                <a:gd name="T3" fmla="*/ 3 h 10"/>
                <a:gd name="T4" fmla="*/ 40 w 49"/>
                <a:gd name="T5" fmla="*/ 10 h 10"/>
                <a:gd name="T6" fmla="*/ 48 w 49"/>
                <a:gd name="T7" fmla="*/ 10 h 10"/>
                <a:gd name="T8" fmla="*/ 49 w 49"/>
                <a:gd name="T9" fmla="*/ 0 h 10"/>
                <a:gd name="T10" fmla="*/ 0 w 49"/>
                <a:gd name="T11" fmla="*/ 0 h 10"/>
                <a:gd name="T12" fmla="*/ 0 w 49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0" y="3"/>
                  </a:moveTo>
                  <a:lnTo>
                    <a:pt x="40" y="3"/>
                  </a:lnTo>
                  <a:lnTo>
                    <a:pt x="40" y="10"/>
                  </a:lnTo>
                  <a:lnTo>
                    <a:pt x="48" y="10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4562475" y="4910138"/>
              <a:ext cx="61913" cy="41275"/>
            </a:xfrm>
            <a:custGeom>
              <a:avLst/>
              <a:gdLst>
                <a:gd name="T0" fmla="*/ 16 w 62"/>
                <a:gd name="T1" fmla="*/ 0 h 43"/>
                <a:gd name="T2" fmla="*/ 2 w 62"/>
                <a:gd name="T3" fmla="*/ 0 h 43"/>
                <a:gd name="T4" fmla="*/ 0 w 62"/>
                <a:gd name="T5" fmla="*/ 17 h 43"/>
                <a:gd name="T6" fmla="*/ 47 w 62"/>
                <a:gd name="T7" fmla="*/ 17 h 43"/>
                <a:gd name="T8" fmla="*/ 47 w 62"/>
                <a:gd name="T9" fmla="*/ 34 h 43"/>
                <a:gd name="T10" fmla="*/ 61 w 62"/>
                <a:gd name="T11" fmla="*/ 42 h 43"/>
                <a:gd name="T12" fmla="*/ 62 w 62"/>
                <a:gd name="T13" fmla="*/ 41 h 43"/>
                <a:gd name="T14" fmla="*/ 62 w 62"/>
                <a:gd name="T15" fmla="*/ 12 h 43"/>
                <a:gd name="T16" fmla="*/ 14 w 62"/>
                <a:gd name="T17" fmla="*/ 12 h 43"/>
                <a:gd name="T18" fmla="*/ 16 w 62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43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60" y="41"/>
                    <a:pt x="61" y="42"/>
                  </a:cubicBezTo>
                  <a:cubicBezTo>
                    <a:pt x="62" y="43"/>
                    <a:pt x="62" y="41"/>
                    <a:pt x="62" y="4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14" y="12"/>
                    <a:pt x="14" y="12"/>
                    <a:pt x="14" y="12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4640263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7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7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4689475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8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8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4733925" y="4903788"/>
              <a:ext cx="38100" cy="46037"/>
            </a:xfrm>
            <a:custGeom>
              <a:avLst/>
              <a:gdLst>
                <a:gd name="T0" fmla="*/ 0 w 24"/>
                <a:gd name="T1" fmla="*/ 0 h 29"/>
                <a:gd name="T2" fmla="*/ 0 w 24"/>
                <a:gd name="T3" fmla="*/ 5 h 29"/>
                <a:gd name="T4" fmla="*/ 9 w 24"/>
                <a:gd name="T5" fmla="*/ 5 h 29"/>
                <a:gd name="T6" fmla="*/ 9 w 24"/>
                <a:gd name="T7" fmla="*/ 29 h 29"/>
                <a:gd name="T8" fmla="*/ 15 w 24"/>
                <a:gd name="T9" fmla="*/ 29 h 29"/>
                <a:gd name="T10" fmla="*/ 15 w 24"/>
                <a:gd name="T11" fmla="*/ 5 h 29"/>
                <a:gd name="T12" fmla="*/ 24 w 24"/>
                <a:gd name="T13" fmla="*/ 5 h 29"/>
                <a:gd name="T14" fmla="*/ 24 w 24"/>
                <a:gd name="T15" fmla="*/ 0 h 29"/>
                <a:gd name="T16" fmla="*/ 0 w 2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9" y="29"/>
                  </a:lnTo>
                  <a:lnTo>
                    <a:pt x="15" y="29"/>
                  </a:lnTo>
                  <a:lnTo>
                    <a:pt x="15" y="5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4481513" y="4943475"/>
              <a:ext cx="138113" cy="14287"/>
            </a:xfrm>
            <a:custGeom>
              <a:avLst/>
              <a:gdLst>
                <a:gd name="T0" fmla="*/ 81 w 140"/>
                <a:gd name="T1" fmla="*/ 7 h 15"/>
                <a:gd name="T2" fmla="*/ 0 w 140"/>
                <a:gd name="T3" fmla="*/ 8 h 15"/>
                <a:gd name="T4" fmla="*/ 4 w 140"/>
                <a:gd name="T5" fmla="*/ 13 h 15"/>
                <a:gd name="T6" fmla="*/ 80 w 140"/>
                <a:gd name="T7" fmla="*/ 13 h 15"/>
                <a:gd name="T8" fmla="*/ 106 w 140"/>
                <a:gd name="T9" fmla="*/ 15 h 15"/>
                <a:gd name="T10" fmla="*/ 140 w 140"/>
                <a:gd name="T11" fmla="*/ 8 h 15"/>
                <a:gd name="T12" fmla="*/ 133 w 140"/>
                <a:gd name="T13" fmla="*/ 4 h 15"/>
                <a:gd name="T14" fmla="*/ 81 w 140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5">
                  <a:moveTo>
                    <a:pt x="81" y="7"/>
                  </a:moveTo>
                  <a:cubicBezTo>
                    <a:pt x="41" y="0"/>
                    <a:pt x="5" y="4"/>
                    <a:pt x="0" y="8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1"/>
                    <a:pt x="39" y="6"/>
                    <a:pt x="80" y="13"/>
                  </a:cubicBezTo>
                  <a:cubicBezTo>
                    <a:pt x="90" y="14"/>
                    <a:pt x="99" y="15"/>
                    <a:pt x="106" y="15"/>
                  </a:cubicBezTo>
                  <a:cubicBezTo>
                    <a:pt x="129" y="15"/>
                    <a:pt x="140" y="8"/>
                    <a:pt x="140" y="8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1" y="5"/>
                    <a:pt x="121" y="13"/>
                    <a:pt x="8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1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57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1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39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E397A7A-90FB-4CD9-B124-B606C8E6E5BC}" type="datetimeFigureOut">
              <a:rPr lang="zh-CN" altLang="en-US"/>
              <a:pPr>
                <a:defRPr/>
              </a:pPr>
              <a:t>2019/1/25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045CE7D0-750B-4877-98FA-38AF588D6B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FC192957-9782-475C-8AA1-F6896D955EAA}" type="datetimeFigureOut">
              <a:rPr lang="zh-CN" altLang="en-US"/>
              <a:pPr>
                <a:defRPr/>
              </a:pPr>
              <a:t>2019/1/25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81FBAC16-9314-4665-AF29-BAEBD27FF6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EA295B52-CC3D-4B4D-BAD2-3F4D10ABE6FA}" type="datetimeFigureOut">
              <a:rPr lang="zh-CN" altLang="en-US"/>
              <a:pPr>
                <a:defRPr/>
              </a:pPr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B4A4F5EF-FC4E-4A16-B1DD-9202C04081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4" r:id="rId4"/>
    <p:sldLayoutId id="2147483663" r:id="rId5"/>
    <p:sldLayoutId id="2147483662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1200" advClick="0" advTm="2465">
        <p:dissolve/>
      </p:transition>
    </mc:Choice>
    <mc:Fallback xmlns="">
      <p:transition spd="slow" advClick="0" advTm="2465">
        <p:dissolve/>
      </p:transition>
    </mc:Fallback>
  </mc:AlternateConten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jpeg"/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12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3.jpeg"/><Relationship Id="rId7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Relationship Id="rId11" Type="http://schemas.openxmlformats.org/officeDocument/2006/relationships/image" Target="../media/image29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g"/><Relationship Id="rId9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12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33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32.png"/><Relationship Id="rId4" Type="http://schemas.openxmlformats.org/officeDocument/2006/relationships/diagramData" Target="../diagrams/data2.xml"/><Relationship Id="rId9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spect="1"/>
          </p:cNvSpPr>
          <p:nvPr/>
        </p:nvSpPr>
        <p:spPr>
          <a:xfrm>
            <a:off x="593909" y="1116239"/>
            <a:ext cx="8082790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5400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植物大战僵尸</a:t>
            </a:r>
            <a:endParaRPr lang="en-US" altLang="zh-CN" sz="5400" noProof="1">
              <a:solidFill>
                <a:srgbClr val="FBFBF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836666" y="2202418"/>
            <a:ext cx="3597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</a:rPr>
              <a:t>Plants vs Zombies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366974" y="2104005"/>
            <a:ext cx="4410052" cy="45719"/>
            <a:chOff x="1949423" y="3788624"/>
            <a:chExt cx="3535680" cy="56088"/>
          </a:xfrm>
        </p:grpSpPr>
        <p:sp>
          <p:nvSpPr>
            <p:cNvPr id="2" name="矩形 1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CAC88FA4-3069-42BF-A145-73479AD3E3B3}"/>
              </a:ext>
            </a:extLst>
          </p:cNvPr>
          <p:cNvSpPr/>
          <p:nvPr/>
        </p:nvSpPr>
        <p:spPr>
          <a:xfrm>
            <a:off x="3258964" y="3045612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noProof="1">
                <a:solidFill>
                  <a:schemeClr val="bg1"/>
                </a:solidFill>
                <a:latin typeface="汉仪黛玉体简" panose="02010600000101010101" pitchFamily="2" charset="-122"/>
                <a:ea typeface="汉仪黛玉体简" panose="02010600000101010101" pitchFamily="2" charset="-122"/>
              </a:rPr>
              <a:t>制作：好嗨哟 </a:t>
            </a:r>
            <a:r>
              <a:rPr lang="en-US" altLang="zh-CN" sz="2400" noProof="1">
                <a:solidFill>
                  <a:schemeClr val="bg1"/>
                </a:solidFill>
                <a:latin typeface="汉仪黛玉体简" panose="02010600000101010101" pitchFamily="2" charset="-122"/>
                <a:ea typeface="汉仪黛玉体简" panose="02010600000101010101" pitchFamily="2" charset="-122"/>
              </a:rPr>
              <a:t>Team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9CBF9D-BCC3-4EFD-8C29-6D2554CDD0D6}"/>
              </a:ext>
            </a:extLst>
          </p:cNvPr>
          <p:cNvSpPr/>
          <p:nvPr/>
        </p:nvSpPr>
        <p:spPr>
          <a:xfrm>
            <a:off x="3079518" y="367370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汉仪黛玉体简" panose="02010600000101010101" pitchFamily="2" charset="-122"/>
                <a:ea typeface="汉仪黛玉体简" panose="02010600000101010101" pitchFamily="2" charset="-122"/>
              </a:rPr>
              <a:t>小组成员：韩思杰 王莹莹 谭硕</a:t>
            </a:r>
            <a:endParaRPr lang="en-US" altLang="zh-CN" sz="1800" dirty="0">
              <a:solidFill>
                <a:schemeClr val="bg1"/>
              </a:solidFill>
              <a:latin typeface="汉仪黛玉体简" panose="02010600000101010101" pitchFamily="2" charset="-122"/>
              <a:ea typeface="汉仪黛玉体简" panose="02010600000101010101" pitchFamily="2" charset="-122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汉仪黛玉体简" panose="02010600000101010101" pitchFamily="2" charset="-122"/>
                <a:ea typeface="汉仪黛玉体简" panose="02010600000101010101" pitchFamily="2" charset="-122"/>
              </a:rPr>
              <a:t>	       </a:t>
            </a:r>
            <a:r>
              <a:rPr lang="zh-CN" altLang="en-US" sz="1800" dirty="0">
                <a:solidFill>
                  <a:schemeClr val="bg1"/>
                </a:solidFill>
                <a:latin typeface="汉仪黛玉体简" panose="02010600000101010101" pitchFamily="2" charset="-122"/>
                <a:ea typeface="汉仪黛玉体简" panose="02010600000101010101" pitchFamily="2" charset="-122"/>
              </a:rPr>
              <a:t>曹思玮 马文杰 刘畅</a:t>
            </a:r>
            <a:endParaRPr lang="en-US" altLang="zh-CN" sz="1800" dirty="0">
              <a:solidFill>
                <a:schemeClr val="bg1"/>
              </a:solidFill>
              <a:latin typeface="汉仪黛玉体简" panose="02010600000101010101" pitchFamily="2" charset="-122"/>
              <a:ea typeface="汉仪黛玉体简" panose="02010600000101010101" pitchFamily="2" charset="-122"/>
            </a:endParaRPr>
          </a:p>
          <a:p>
            <a:r>
              <a:rPr lang="en-US" altLang="zh-CN" sz="1800" dirty="0">
                <a:solidFill>
                  <a:schemeClr val="bg1"/>
                </a:solidFill>
                <a:latin typeface="汉仪黛玉体简" panose="02010600000101010101" pitchFamily="2" charset="-122"/>
                <a:ea typeface="汉仪黛玉体简" panose="02010600000101010101" pitchFamily="2" charset="-122"/>
              </a:rPr>
              <a:t>	       </a:t>
            </a:r>
            <a:r>
              <a:rPr lang="zh-CN" altLang="en-US" sz="1800" dirty="0">
                <a:solidFill>
                  <a:schemeClr val="bg1"/>
                </a:solidFill>
                <a:latin typeface="汉仪黛玉体简" panose="02010600000101010101" pitchFamily="2" charset="-122"/>
                <a:ea typeface="汉仪黛玉体简" panose="02010600000101010101" pitchFamily="2" charset="-122"/>
              </a:rPr>
              <a:t>王肖辉 袁诗敏</a:t>
            </a:r>
          </a:p>
        </p:txBody>
      </p:sp>
    </p:spTree>
    <p:extLst>
      <p:ext uri="{BB962C8B-B14F-4D97-AF65-F5344CB8AC3E}">
        <p14:creationId xmlns:p14="http://schemas.microsoft.com/office/powerpoint/2010/main" val="196954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5090">
        <p14:vortex dir="r"/>
      </p:transition>
    </mc:Choice>
    <mc:Fallback xmlns="">
      <p:transition spd="slow" advClick="0" advTm="50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0" grpId="1"/>
      <p:bldP spid="10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Props Functions</a:t>
              </a: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561298" y="393406"/>
              <a:ext cx="874321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道具功能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/>
        </p:blipFill>
        <p:spPr>
          <a:xfrm rot="10800000">
            <a:off x="0" y="4302005"/>
            <a:ext cx="9144000" cy="834946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55E9F605-FB9D-420E-8620-82FC4FCC1D69}"/>
              </a:ext>
            </a:extLst>
          </p:cNvPr>
          <p:cNvSpPr/>
          <p:nvPr/>
        </p:nvSpPr>
        <p:spPr>
          <a:xfrm>
            <a:off x="619785" y="2356295"/>
            <a:ext cx="815834" cy="760197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0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370F1434-660F-4EE7-B490-B15F9F3F9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28" y="2479548"/>
            <a:ext cx="527274" cy="23539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E9EBBC3-DEE3-4FD5-9FCD-D7BA7B8BC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72569"/>
            <a:ext cx="590967" cy="263824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7AE16780-A3FB-4854-BE23-14B311962972}"/>
              </a:ext>
            </a:extLst>
          </p:cNvPr>
          <p:cNvSpPr/>
          <p:nvPr/>
        </p:nvSpPr>
        <p:spPr>
          <a:xfrm>
            <a:off x="3668881" y="2356295"/>
            <a:ext cx="815834" cy="760197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0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E36EFA4D-6690-4DD2-A31E-7EF1F75B1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5" y="2353191"/>
            <a:ext cx="579870" cy="711228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300524E2-13DC-4528-9BD5-7F97FF7BD8C5}"/>
              </a:ext>
            </a:extLst>
          </p:cNvPr>
          <p:cNvSpPr/>
          <p:nvPr/>
        </p:nvSpPr>
        <p:spPr>
          <a:xfrm>
            <a:off x="6509852" y="2353191"/>
            <a:ext cx="962366" cy="760198"/>
          </a:xfrm>
          <a:prstGeom prst="rect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0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2FC9E205-84AA-45EF-BDBD-02E0539A4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02" y="1633514"/>
            <a:ext cx="626292" cy="626292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AE4B5573-0B0B-4AF8-9BB1-4B2DEBE0DD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43" y="1582547"/>
            <a:ext cx="619965" cy="61996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0481DEFA-61A1-44AE-956A-9C63261E9B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343" y="716161"/>
            <a:ext cx="710455" cy="710455"/>
          </a:xfrm>
          <a:prstGeom prst="rect">
            <a:avLst/>
          </a:prstGeom>
        </p:spPr>
      </p:pic>
      <p:sp>
        <p:nvSpPr>
          <p:cNvPr id="27" name="箭头: 上弧形 26">
            <a:extLst>
              <a:ext uri="{FF2B5EF4-FFF2-40B4-BE49-F238E27FC236}">
                <a16:creationId xmlns:a16="http://schemas.microsoft.com/office/drawing/2014/main" id="{6A4FDC04-BDFE-4A47-BBB2-E2F9DB0CB863}"/>
              </a:ext>
            </a:extLst>
          </p:cNvPr>
          <p:cNvSpPr/>
          <p:nvPr/>
        </p:nvSpPr>
        <p:spPr>
          <a:xfrm rot="19777143">
            <a:off x="1299702" y="1644450"/>
            <a:ext cx="1074169" cy="359214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箭头: 上弧形 47">
            <a:extLst>
              <a:ext uri="{FF2B5EF4-FFF2-40B4-BE49-F238E27FC236}">
                <a16:creationId xmlns:a16="http://schemas.microsoft.com/office/drawing/2014/main" id="{20B12A86-94F3-4528-8957-1077472A01AB}"/>
              </a:ext>
            </a:extLst>
          </p:cNvPr>
          <p:cNvSpPr/>
          <p:nvPr/>
        </p:nvSpPr>
        <p:spPr>
          <a:xfrm rot="2268802">
            <a:off x="3209252" y="1680372"/>
            <a:ext cx="1074169" cy="323827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箭头: 上弧形 48">
            <a:extLst>
              <a:ext uri="{FF2B5EF4-FFF2-40B4-BE49-F238E27FC236}">
                <a16:creationId xmlns:a16="http://schemas.microsoft.com/office/drawing/2014/main" id="{66EF9329-C79C-4DFB-9DC8-18BF717A8F39}"/>
              </a:ext>
            </a:extLst>
          </p:cNvPr>
          <p:cNvSpPr/>
          <p:nvPr/>
        </p:nvSpPr>
        <p:spPr>
          <a:xfrm rot="20120500">
            <a:off x="4336743" y="1708194"/>
            <a:ext cx="1103214" cy="333584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箭头: 上弧形 68">
            <a:extLst>
              <a:ext uri="{FF2B5EF4-FFF2-40B4-BE49-F238E27FC236}">
                <a16:creationId xmlns:a16="http://schemas.microsoft.com/office/drawing/2014/main" id="{B5AB215C-A8E0-4698-9F84-B4DD8D023F37}"/>
              </a:ext>
            </a:extLst>
          </p:cNvPr>
          <p:cNvSpPr/>
          <p:nvPr/>
        </p:nvSpPr>
        <p:spPr>
          <a:xfrm rot="1576623">
            <a:off x="6186782" y="1799447"/>
            <a:ext cx="1050248" cy="301503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CA399EAD-771B-4020-8F9E-22AAFA922F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05" y="3314728"/>
            <a:ext cx="872508" cy="87250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8E2082E-ABF6-4F4E-A1D0-5E550962B72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36" y="3654998"/>
            <a:ext cx="1519528" cy="1141172"/>
          </a:xfrm>
          <a:prstGeom prst="rect">
            <a:avLst/>
          </a:prstGeom>
        </p:spPr>
      </p:pic>
      <p:sp>
        <p:nvSpPr>
          <p:cNvPr id="51" name="箭头: 上弧形 50">
            <a:extLst>
              <a:ext uri="{FF2B5EF4-FFF2-40B4-BE49-F238E27FC236}">
                <a16:creationId xmlns:a16="http://schemas.microsoft.com/office/drawing/2014/main" id="{3650A480-CFE3-4F0A-B1CA-4C07D262E6F5}"/>
              </a:ext>
            </a:extLst>
          </p:cNvPr>
          <p:cNvSpPr/>
          <p:nvPr/>
        </p:nvSpPr>
        <p:spPr>
          <a:xfrm rot="417734">
            <a:off x="5300847" y="3520078"/>
            <a:ext cx="1050248" cy="301503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D9B1F3-C434-4715-A233-A9BC9CB8BA5D}"/>
              </a:ext>
            </a:extLst>
          </p:cNvPr>
          <p:cNvSpPr txBox="1"/>
          <p:nvPr/>
        </p:nvSpPr>
        <p:spPr>
          <a:xfrm>
            <a:off x="5223007" y="3185092"/>
            <a:ext cx="131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highlight>
                  <a:srgbClr val="00FF00"/>
                </a:highlight>
              </a:rPr>
              <a:t>僵尸清屏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05DB0C9-DA4C-4A48-A12F-BB066CB63C46}"/>
              </a:ext>
            </a:extLst>
          </p:cNvPr>
          <p:cNvSpPr txBox="1"/>
          <p:nvPr/>
        </p:nvSpPr>
        <p:spPr>
          <a:xfrm>
            <a:off x="4043362" y="616163"/>
            <a:ext cx="192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吃掉减时道具，游戏时长减少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秒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67A8099-A05B-475E-84D8-462DB24E547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497" y="3667749"/>
            <a:ext cx="1589232" cy="119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1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72">
        <p:dissolve/>
      </p:transition>
    </mc:Choice>
    <mc:Fallback xmlns="">
      <p:transition spd="slow" advClick="0" advTm="572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0BAA156-FCE0-48CD-A5DA-66DE7C43AC29}"/>
              </a:ext>
            </a:extLst>
          </p:cNvPr>
          <p:cNvSpPr/>
          <p:nvPr/>
        </p:nvSpPr>
        <p:spPr>
          <a:xfrm>
            <a:off x="3337210" y="1082120"/>
            <a:ext cx="5494245" cy="32581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/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266224" y="400050"/>
              <a:ext cx="1385411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After eating the props</a:t>
              </a: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257092" y="408812"/>
              <a:ext cx="15499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寒冰炮弹威力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266224" cy="45719"/>
              <a:chOff x="1949423" y="3788624"/>
              <a:chExt cx="1767840" cy="5608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1" name="椭圆 2"/>
          <p:cNvSpPr>
            <a:spLocks noChangeArrowheads="1"/>
          </p:cNvSpPr>
          <p:nvPr/>
        </p:nvSpPr>
        <p:spPr bwMode="auto">
          <a:xfrm>
            <a:off x="919058" y="1026560"/>
            <a:ext cx="1493615" cy="1493616"/>
          </a:xfrm>
          <a:prstGeom prst="ellipse">
            <a:avLst/>
          </a:prstGeom>
          <a:solidFill>
            <a:srgbClr val="0099A7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2" name="椭圆 5"/>
          <p:cNvSpPr>
            <a:spLocks noChangeArrowheads="1"/>
          </p:cNvSpPr>
          <p:nvPr/>
        </p:nvSpPr>
        <p:spPr bwMode="auto">
          <a:xfrm>
            <a:off x="1692987" y="2075826"/>
            <a:ext cx="1275918" cy="1275918"/>
          </a:xfrm>
          <a:prstGeom prst="ellipse">
            <a:avLst/>
          </a:prstGeom>
          <a:solidFill>
            <a:srgbClr val="F32307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3" name="椭圆 8"/>
          <p:cNvSpPr>
            <a:spLocks noChangeArrowheads="1"/>
          </p:cNvSpPr>
          <p:nvPr/>
        </p:nvSpPr>
        <p:spPr bwMode="auto">
          <a:xfrm>
            <a:off x="1166736" y="3105876"/>
            <a:ext cx="1061713" cy="1061713"/>
          </a:xfrm>
          <a:prstGeom prst="ellipse">
            <a:avLst/>
          </a:prstGeom>
          <a:solidFill>
            <a:srgbClr val="56781E"/>
          </a:solidFill>
          <a:ln w="12700">
            <a:noFill/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6" name="椭圆 13"/>
          <p:cNvSpPr>
            <a:spLocks noChangeArrowheads="1"/>
          </p:cNvSpPr>
          <p:nvPr/>
        </p:nvSpPr>
        <p:spPr bwMode="auto">
          <a:xfrm>
            <a:off x="1180429" y="3173315"/>
            <a:ext cx="305010" cy="3038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1100">
              <a:solidFill>
                <a:srgbClr val="FFFFFF"/>
              </a:solidFill>
            </a:endParaRPr>
          </a:p>
        </p:txBody>
      </p:sp>
      <p:sp>
        <p:nvSpPr>
          <p:cNvPr id="37" name="椭圆 14"/>
          <p:cNvSpPr>
            <a:spLocks noChangeArrowheads="1"/>
          </p:cNvSpPr>
          <p:nvPr/>
        </p:nvSpPr>
        <p:spPr bwMode="auto">
          <a:xfrm>
            <a:off x="2658189" y="2369651"/>
            <a:ext cx="327129" cy="32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sz="1100" dirty="0">
              <a:solidFill>
                <a:srgbClr val="FFFFFF"/>
              </a:solidFill>
            </a:endParaRPr>
          </a:p>
        </p:txBody>
      </p:sp>
      <p:sp>
        <p:nvSpPr>
          <p:cNvPr id="38" name="椭圆 15"/>
          <p:cNvSpPr>
            <a:spLocks noChangeArrowheads="1"/>
          </p:cNvSpPr>
          <p:nvPr/>
        </p:nvSpPr>
        <p:spPr bwMode="auto">
          <a:xfrm>
            <a:off x="2077395" y="1155821"/>
            <a:ext cx="335278" cy="3352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/>
          </a:p>
        </p:txBody>
      </p:sp>
      <p:sp>
        <p:nvSpPr>
          <p:cNvPr id="39" name="文本框 16"/>
          <p:cNvSpPr>
            <a:spLocks noChangeArrowheads="1"/>
          </p:cNvSpPr>
          <p:nvPr/>
        </p:nvSpPr>
        <p:spPr bwMode="auto">
          <a:xfrm>
            <a:off x="2159122" y="1187242"/>
            <a:ext cx="171824" cy="2905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Kozuka Gothic Pr6N B" pitchFamily="34" charset="-128"/>
                <a:ea typeface="Kozuka Gothic Pr6N B" pitchFamily="34" charset="-128"/>
                <a:sym typeface="Kozuka Gothic Pr6N B" pitchFamily="34" charset="-128"/>
              </a:rPr>
              <a:t>1</a:t>
            </a:r>
            <a:endParaRPr lang="zh-CN" altLang="en-US" dirty="0">
              <a:solidFill>
                <a:srgbClr val="000000"/>
              </a:solidFill>
              <a:latin typeface="Kozuka Gothic Pr6N B" pitchFamily="34" charset="-128"/>
              <a:ea typeface="Kozuka Gothic Pr6N B" pitchFamily="34" charset="-128"/>
              <a:sym typeface="Kozuka Gothic Pr6N B" pitchFamily="34" charset="-128"/>
            </a:endParaRPr>
          </a:p>
        </p:txBody>
      </p:sp>
      <p:sp>
        <p:nvSpPr>
          <p:cNvPr id="40" name="文本框 17"/>
          <p:cNvSpPr>
            <a:spLocks noChangeArrowheads="1"/>
          </p:cNvSpPr>
          <p:nvPr/>
        </p:nvSpPr>
        <p:spPr bwMode="auto">
          <a:xfrm>
            <a:off x="2708030" y="2433711"/>
            <a:ext cx="227449" cy="26306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1100" dirty="0">
                <a:solidFill>
                  <a:srgbClr val="000000"/>
                </a:solidFill>
                <a:latin typeface="Kozuka Gothic Pr6N B" pitchFamily="34" charset="-128"/>
                <a:ea typeface="Kozuka Gothic Pr6N B" pitchFamily="34" charset="-128"/>
                <a:sym typeface="Kozuka Gothic Pr6N B" pitchFamily="34" charset="-128"/>
              </a:rPr>
              <a:t>2</a:t>
            </a:r>
            <a:endParaRPr lang="zh-CN" altLang="en-US" sz="1100" dirty="0">
              <a:solidFill>
                <a:srgbClr val="000000"/>
              </a:solidFill>
              <a:latin typeface="Kozuka Gothic Pr6N B" pitchFamily="34" charset="-128"/>
              <a:ea typeface="Kozuka Gothic Pr6N B" pitchFamily="34" charset="-128"/>
              <a:sym typeface="Kozuka Gothic Pr6N B" pitchFamily="34" charset="-128"/>
            </a:endParaRPr>
          </a:p>
        </p:txBody>
      </p:sp>
      <p:sp>
        <p:nvSpPr>
          <p:cNvPr id="50" name="文本框 18"/>
          <p:cNvSpPr>
            <a:spLocks noChangeArrowheads="1"/>
          </p:cNvSpPr>
          <p:nvPr/>
        </p:nvSpPr>
        <p:spPr bwMode="auto">
          <a:xfrm>
            <a:off x="1180429" y="3189613"/>
            <a:ext cx="305010" cy="271249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/>
          <a:p>
            <a:pPr algn="ctr"/>
            <a:r>
              <a:rPr lang="en-US" altLang="zh-CN" sz="1100" dirty="0">
                <a:solidFill>
                  <a:srgbClr val="000000"/>
                </a:solidFill>
                <a:latin typeface="Kozuka Gothic Pr6N B" pitchFamily="34" charset="-128"/>
                <a:ea typeface="Kozuka Gothic Pr6N B" pitchFamily="34" charset="-128"/>
                <a:sym typeface="Kozuka Gothic Pr6N B" pitchFamily="34" charset="-128"/>
              </a:rPr>
              <a:t>3</a:t>
            </a:r>
            <a:endParaRPr lang="zh-CN" altLang="en-US" sz="1100" dirty="0">
              <a:solidFill>
                <a:srgbClr val="000000"/>
              </a:solidFill>
              <a:latin typeface="Kozuka Gothic Pr6N B" pitchFamily="34" charset="-128"/>
              <a:ea typeface="Kozuka Gothic Pr6N B" pitchFamily="34" charset="-128"/>
              <a:sym typeface="Kozuka Gothic Pr6N B" pitchFamily="34" charset="-128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5376658-5220-4E7D-BE6B-406324339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33" y="1470336"/>
            <a:ext cx="796658" cy="68677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7A4BD6A-7435-4DCB-A97D-FA46D7588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45" y="2601787"/>
            <a:ext cx="792653" cy="44036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5E6A934-F9AA-4054-BE9B-EF4F4AC9E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52" y="3542473"/>
            <a:ext cx="973028" cy="43438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B932EC-2E75-4D81-BE32-67B999882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57" y="1187242"/>
            <a:ext cx="1023628" cy="169428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E576713-C642-4513-8692-3C62AC7CFB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49" y="1618929"/>
            <a:ext cx="1269841" cy="182857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28C80AA-DCC2-49A2-B534-089E78A479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43" y="1963019"/>
            <a:ext cx="1650794" cy="2285714"/>
          </a:xfrm>
          <a:prstGeom prst="rect">
            <a:avLst/>
          </a:prstGeom>
        </p:spPr>
      </p:pic>
      <p:sp>
        <p:nvSpPr>
          <p:cNvPr id="45" name="箭头: 右 44">
            <a:extLst>
              <a:ext uri="{FF2B5EF4-FFF2-40B4-BE49-F238E27FC236}">
                <a16:creationId xmlns:a16="http://schemas.microsoft.com/office/drawing/2014/main" id="{E12F1F6E-4BE4-494C-9A73-2AF9590F45A5}"/>
              </a:ext>
            </a:extLst>
          </p:cNvPr>
          <p:cNvSpPr/>
          <p:nvPr/>
        </p:nvSpPr>
        <p:spPr>
          <a:xfrm>
            <a:off x="3063687" y="2580170"/>
            <a:ext cx="736988" cy="28063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5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14">
        <p:dissolve/>
      </p:transition>
    </mc:Choice>
    <mc:Fallback xmlns="">
      <p:transition spd="slow" advClick="0" advTm="514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Timer Shaft</a:t>
              </a: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561298" y="393406"/>
              <a:ext cx="874321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时间轴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/>
        </p:blipFill>
        <p:spPr>
          <a:xfrm rot="10800000">
            <a:off x="-29723" y="4288784"/>
            <a:ext cx="9144000" cy="834946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35120D4-CAA3-4CE0-83DD-C32DB5F7C107}"/>
              </a:ext>
            </a:extLst>
          </p:cNvPr>
          <p:cNvCxnSpPr>
            <a:cxnSpLocks/>
          </p:cNvCxnSpPr>
          <p:nvPr/>
        </p:nvCxnSpPr>
        <p:spPr>
          <a:xfrm flipV="1">
            <a:off x="399336" y="2418904"/>
            <a:ext cx="8430628" cy="3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5F40FC8D-8E2A-43FD-9D24-F6ADED3FDCD9}"/>
              </a:ext>
            </a:extLst>
          </p:cNvPr>
          <p:cNvSpPr/>
          <p:nvPr/>
        </p:nvSpPr>
        <p:spPr>
          <a:xfrm>
            <a:off x="29723" y="990876"/>
            <a:ext cx="710455" cy="65921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D205F081-6A90-46D6-AA57-01160B6622EE}"/>
              </a:ext>
            </a:extLst>
          </p:cNvPr>
          <p:cNvSpPr/>
          <p:nvPr/>
        </p:nvSpPr>
        <p:spPr>
          <a:xfrm>
            <a:off x="6247557" y="3210251"/>
            <a:ext cx="862425" cy="84611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90S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80C5054-4F04-490D-AA70-DB657808D2AA}"/>
              </a:ext>
            </a:extLst>
          </p:cNvPr>
          <p:cNvSpPr/>
          <p:nvPr/>
        </p:nvSpPr>
        <p:spPr>
          <a:xfrm>
            <a:off x="8186336" y="813151"/>
            <a:ext cx="927942" cy="8610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120S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E0C0511-997B-4852-9695-DD50D6CCE51B}"/>
              </a:ext>
            </a:extLst>
          </p:cNvPr>
          <p:cNvCxnSpPr/>
          <p:nvPr/>
        </p:nvCxnSpPr>
        <p:spPr>
          <a:xfrm>
            <a:off x="402050" y="1751428"/>
            <a:ext cx="0" cy="614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12381F2-DF17-451D-944C-07780D408DE1}"/>
              </a:ext>
            </a:extLst>
          </p:cNvPr>
          <p:cNvCxnSpPr/>
          <p:nvPr/>
        </p:nvCxnSpPr>
        <p:spPr>
          <a:xfrm>
            <a:off x="8759049" y="1699037"/>
            <a:ext cx="0" cy="614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6734CCC-44E1-47B8-8EE2-E85FE78EFD79}"/>
              </a:ext>
            </a:extLst>
          </p:cNvPr>
          <p:cNvCxnSpPr>
            <a:cxnSpLocks/>
          </p:cNvCxnSpPr>
          <p:nvPr/>
        </p:nvCxnSpPr>
        <p:spPr>
          <a:xfrm flipV="1">
            <a:off x="6602784" y="2447778"/>
            <a:ext cx="0" cy="925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77A45664-DB42-41A6-B5B6-6B5241A7055E}"/>
              </a:ext>
            </a:extLst>
          </p:cNvPr>
          <p:cNvSpPr/>
          <p:nvPr/>
        </p:nvSpPr>
        <p:spPr>
          <a:xfrm>
            <a:off x="4346350" y="840856"/>
            <a:ext cx="851690" cy="79026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60S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75290B50-B1CD-415E-B2E3-6AB6CF18E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1" y="2464153"/>
            <a:ext cx="659001" cy="1049123"/>
          </a:xfrm>
          <a:prstGeom prst="rect">
            <a:avLst/>
          </a:prstGeom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7B96DC24-5FB3-4792-975F-982A28A5552F}"/>
              </a:ext>
            </a:extLst>
          </p:cNvPr>
          <p:cNvSpPr/>
          <p:nvPr/>
        </p:nvSpPr>
        <p:spPr>
          <a:xfrm>
            <a:off x="1875716" y="4140968"/>
            <a:ext cx="1379883" cy="811705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8000" b="-28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90000"/>
              <a:hueOff val="-149590"/>
              <a:satOff val="10799"/>
              <a:lumOff val="27256"/>
              <a:alphaOff val="-50000"/>
            </a:schemeClr>
          </a:effectRef>
          <a:fontRef idx="minor">
            <a:schemeClr val="lt1"/>
          </a:fontRef>
        </p:style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DAF16F98-4DCE-44D9-8BDB-EDC19C825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80" y="1278900"/>
            <a:ext cx="710455" cy="1065635"/>
          </a:xfrm>
          <a:prstGeom prst="rect">
            <a:avLst/>
          </a:prstGeom>
        </p:spPr>
      </p:pic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9B7F1EC-57B5-4790-92F1-2FED187C19AD}"/>
              </a:ext>
            </a:extLst>
          </p:cNvPr>
          <p:cNvCxnSpPr>
            <a:cxnSpLocks/>
          </p:cNvCxnSpPr>
          <p:nvPr/>
        </p:nvCxnSpPr>
        <p:spPr>
          <a:xfrm flipV="1">
            <a:off x="2565658" y="2418904"/>
            <a:ext cx="0" cy="925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图片 87">
            <a:extLst>
              <a:ext uri="{FF2B5EF4-FFF2-40B4-BE49-F238E27FC236}">
                <a16:creationId xmlns:a16="http://schemas.microsoft.com/office/drawing/2014/main" id="{68763990-697C-4728-958D-38194EA044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25" y="2279555"/>
            <a:ext cx="1359050" cy="1195165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2EB65DE3-DCDF-4F7F-ADAA-9DBEB80F9E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044" y="1315460"/>
            <a:ext cx="927942" cy="964096"/>
          </a:xfrm>
          <a:prstGeom prst="rect">
            <a:avLst/>
          </a:prstGeom>
        </p:spPr>
      </p:pic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73A0E14-B140-4A5B-8D00-093FACCCF3D9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4751999" y="1631117"/>
            <a:ext cx="20196" cy="752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图片 93">
            <a:extLst>
              <a:ext uri="{FF2B5EF4-FFF2-40B4-BE49-F238E27FC236}">
                <a16:creationId xmlns:a16="http://schemas.microsoft.com/office/drawing/2014/main" id="{8C5A2C11-D783-41E6-A339-A597A7CE5A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89" y="2490446"/>
            <a:ext cx="802251" cy="1110810"/>
          </a:xfrm>
          <a:prstGeom prst="rect">
            <a:avLst/>
          </a:prstGeom>
        </p:spPr>
      </p:pic>
      <p:sp>
        <p:nvSpPr>
          <p:cNvPr id="97" name="矩形 96">
            <a:extLst>
              <a:ext uri="{FF2B5EF4-FFF2-40B4-BE49-F238E27FC236}">
                <a16:creationId xmlns:a16="http://schemas.microsoft.com/office/drawing/2014/main" id="{874C25CD-FACF-4097-91AE-2BBB5D425DA2}"/>
              </a:ext>
            </a:extLst>
          </p:cNvPr>
          <p:cNvSpPr/>
          <p:nvPr/>
        </p:nvSpPr>
        <p:spPr>
          <a:xfrm>
            <a:off x="4011635" y="4141281"/>
            <a:ext cx="1379883" cy="835828"/>
          </a:xfrm>
          <a:prstGeom prst="rect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8000" b="-28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shade val="90000"/>
              <a:hueOff val="-149590"/>
              <a:satOff val="10799"/>
              <a:lumOff val="27256"/>
              <a:alphaOff val="-5000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AB8184C-F986-46E0-BD9E-420B635D39C5}"/>
              </a:ext>
            </a:extLst>
          </p:cNvPr>
          <p:cNvSpPr/>
          <p:nvPr/>
        </p:nvSpPr>
        <p:spPr>
          <a:xfrm>
            <a:off x="2107701" y="3201327"/>
            <a:ext cx="895753" cy="83114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30S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F47F6772-27CF-4CD6-9C7A-52F78FE4D5F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42" y="4152153"/>
            <a:ext cx="1255542" cy="8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6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72">
        <p:dissolve/>
      </p:transition>
    </mc:Choice>
    <mc:Fallback xmlns="">
      <p:transition spd="slow" advClick="0" advTm="572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Homepage</a:t>
              </a: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561298" y="393406"/>
              <a:ext cx="874321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游戏首页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7" name="文本框 19"/>
          <p:cNvSpPr txBox="1">
            <a:spLocks noChangeArrowheads="1"/>
          </p:cNvSpPr>
          <p:nvPr/>
        </p:nvSpPr>
        <p:spPr bwMode="auto">
          <a:xfrm>
            <a:off x="6337496" y="1232327"/>
            <a:ext cx="20778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进入游戏</a:t>
            </a:r>
          </a:p>
        </p:txBody>
      </p:sp>
      <p:cxnSp>
        <p:nvCxnSpPr>
          <p:cNvPr id="52" name="直接连接符 51"/>
          <p:cNvCxnSpPr>
            <a:cxnSpLocks/>
          </p:cNvCxnSpPr>
          <p:nvPr/>
        </p:nvCxnSpPr>
        <p:spPr>
          <a:xfrm>
            <a:off x="6479376" y="1817102"/>
            <a:ext cx="1827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/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6677D53-98F7-4DB0-BB29-6E81BE801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01" y="929642"/>
            <a:ext cx="4492621" cy="33739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8713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72">
        <p:dissolve/>
      </p:transition>
    </mc:Choice>
    <mc:Fallback xmlns="">
      <p:transition spd="slow" advClick="0" advTm="572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Game Result</a:t>
              </a: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561298" y="393406"/>
              <a:ext cx="874321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游戏结果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/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A1FF7966-DA3A-476B-A05E-63B08CD72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332125"/>
              </p:ext>
            </p:extLst>
          </p:nvPr>
        </p:nvGraphicFramePr>
        <p:xfrm>
          <a:off x="710418" y="1823759"/>
          <a:ext cx="7469945" cy="101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ED22182-0E20-4F1B-A254-0482C0CA181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147" y="1392669"/>
            <a:ext cx="2453332" cy="189213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2FCEDA6-A4B3-427C-8E9C-BCAB7B427D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42" y="1746842"/>
            <a:ext cx="1514443" cy="129008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580F4CF-D062-4D5D-9B91-C261AA0C36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58" y="1632376"/>
            <a:ext cx="1633402" cy="143280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91B4470-4C72-4837-BD3B-8C8F4FF3D6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3" y="1493031"/>
            <a:ext cx="1548709" cy="13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0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72">
        <p:dissolve/>
      </p:transition>
    </mc:Choice>
    <mc:Fallback xmlns="">
      <p:transition spd="slow" advClick="0" advTm="572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项目展示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Project Display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296318" y="3013075"/>
            <a:ext cx="4437063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1600" noProof="1">
                <a:solidFill>
                  <a:schemeClr val="bg1"/>
                </a:solidFill>
                <a:latin typeface="Arial" panose="020B0604020202020204" pitchFamily="34" charset="0"/>
              </a:rPr>
              <a:t>不要闭眼睛哦！因为我们会让你眼前一亮！</a:t>
            </a:r>
            <a:endParaRPr lang="en-US" altLang="zh-CN" sz="1600" noProof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1600" noProof="1">
                <a:solidFill>
                  <a:schemeClr val="bg1"/>
                </a:solidFill>
                <a:latin typeface="Arial" panose="020B0604020202020204" pitchFamily="34" charset="0"/>
              </a:rPr>
              <a:t>Don’t close your eyes! We will blow your mind!!!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24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496">
        <p:dissolve/>
      </p:transition>
    </mc:Choice>
    <mc:Fallback xmlns="">
      <p:transition spd="slow" advClick="0" advTm="1496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672555" y="1678940"/>
            <a:ext cx="36845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项目总结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32930" y="2512695"/>
            <a:ext cx="27638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Project Summary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95157" y="3013075"/>
            <a:ext cx="576072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noProof="1">
                <a:solidFill>
                  <a:schemeClr val="bg1"/>
                </a:solidFill>
                <a:latin typeface="Arial" panose="020B0604020202020204" pitchFamily="34" charset="0"/>
              </a:rPr>
              <a:t>我们做了什么，未来我们将会继续努力</a:t>
            </a:r>
            <a:endParaRPr lang="en-US" altLang="zh-CN" sz="1600" noProof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1600" noProof="1">
                <a:solidFill>
                  <a:schemeClr val="bg1"/>
                </a:solidFill>
                <a:latin typeface="Arial" panose="020B0604020202020204" pitchFamily="34" charset="0"/>
              </a:rPr>
              <a:t>What have we done ?And we will do better in the future.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747009" y="2829034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1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442">
        <p:dissolve/>
      </p:transition>
    </mc:Choice>
    <mc:Fallback xmlns="">
      <p:transition spd="slow" advClick="0" advTm="1442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4" name="任意多边形: 形状 1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Advantages</a:t>
              </a:r>
            </a:p>
          </p:txBody>
        </p:sp>
        <p:sp>
          <p:nvSpPr>
            <p:cNvPr id="16" name="文本框 15"/>
            <p:cNvSpPr txBox="1">
              <a:spLocks noChangeArrowheads="1"/>
            </p:cNvSpPr>
            <p:nvPr/>
          </p:nvSpPr>
          <p:spPr bwMode="auto">
            <a:xfrm>
              <a:off x="586159" y="392402"/>
              <a:ext cx="858201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项目优点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/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B0274EE3-EE9F-46DB-9E63-38C590375FF7}"/>
              </a:ext>
            </a:extLst>
          </p:cNvPr>
          <p:cNvSpPr/>
          <p:nvPr/>
        </p:nvSpPr>
        <p:spPr>
          <a:xfrm>
            <a:off x="3649133" y="1114984"/>
            <a:ext cx="1948872" cy="6285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项目优点</a:t>
            </a:r>
          </a:p>
        </p:txBody>
      </p:sp>
      <p:sp>
        <p:nvSpPr>
          <p:cNvPr id="3" name="流程图: 数据 2">
            <a:extLst>
              <a:ext uri="{FF2B5EF4-FFF2-40B4-BE49-F238E27FC236}">
                <a16:creationId xmlns:a16="http://schemas.microsoft.com/office/drawing/2014/main" id="{9EC92943-089A-46AA-92D4-032972AA7F54}"/>
              </a:ext>
            </a:extLst>
          </p:cNvPr>
          <p:cNvSpPr/>
          <p:nvPr/>
        </p:nvSpPr>
        <p:spPr>
          <a:xfrm>
            <a:off x="851919" y="1932648"/>
            <a:ext cx="7287338" cy="2810802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B2FB02-A428-4CBE-BBBC-B01D62F01074}"/>
              </a:ext>
            </a:extLst>
          </p:cNvPr>
          <p:cNvGrpSpPr/>
          <p:nvPr/>
        </p:nvGrpSpPr>
        <p:grpSpPr>
          <a:xfrm>
            <a:off x="2778106" y="2021465"/>
            <a:ext cx="3837264" cy="2633168"/>
            <a:chOff x="1839" y="2278"/>
            <a:chExt cx="4685" cy="429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4041B09-BE8B-49F1-8B19-A545DED6EC39}"/>
                </a:ext>
              </a:extLst>
            </p:cNvPr>
            <p:cNvGrpSpPr/>
            <p:nvPr/>
          </p:nvGrpSpPr>
          <p:grpSpPr>
            <a:xfrm>
              <a:off x="1841" y="2380"/>
              <a:ext cx="865" cy="742"/>
              <a:chOff x="1917" y="2508"/>
              <a:chExt cx="865" cy="742"/>
            </a:xfrm>
          </p:grpSpPr>
          <p:sp>
            <p:nvSpPr>
              <p:cNvPr id="70" name="Oval 22">
                <a:extLst>
                  <a:ext uri="{FF2B5EF4-FFF2-40B4-BE49-F238E27FC236}">
                    <a16:creationId xmlns:a16="http://schemas.microsoft.com/office/drawing/2014/main" id="{8457BAE4-E54C-4A06-B99F-A1D487827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" y="2508"/>
                <a:ext cx="742" cy="74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en-AU" altLang="en-US" sz="1600">
                  <a:solidFill>
                    <a:srgbClr val="FFFFFF"/>
                  </a:solidFill>
                  <a:latin typeface="FontAwesome"/>
                </a:endParaRPr>
              </a:p>
            </p:txBody>
          </p:sp>
          <p:sp>
            <p:nvSpPr>
              <p:cNvPr id="71" name="TextBox 15">
                <a:extLst>
                  <a:ext uri="{FF2B5EF4-FFF2-40B4-BE49-F238E27FC236}">
                    <a16:creationId xmlns:a16="http://schemas.microsoft.com/office/drawing/2014/main" id="{33C3ED4C-6C16-4ACC-ACCD-99A44E81C1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7" y="2670"/>
                <a:ext cx="865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/>
                  </a:rPr>
                  <a:t>01</a:t>
                </a:r>
                <a:endParaRPr lang="zh-CN" alt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endParaRP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85A4FF9-E0D9-41A7-B81E-803AE6DC7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2278"/>
              <a:ext cx="3687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1400" b="1" dirty="0"/>
                <a:t>将飞机大战游戏的核心思想的移植到了植物大战僵尸游戏中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BFC0A29-0B1B-4E28-AAFD-D17CB6AFF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3299"/>
              <a:ext cx="3687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400" b="1" dirty="0"/>
                <a:t>增加了道具功能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2D7338C-8988-4090-B499-082EFFF7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9" y="3999"/>
              <a:ext cx="3687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1400" b="1" dirty="0"/>
                <a:t>有开始、重新开始、</a:t>
              </a:r>
              <a:r>
                <a:rPr lang="zh-CN" altLang="en-US" sz="1400" b="1" dirty="0">
                  <a:sym typeface="+mn-ea"/>
                </a:rPr>
                <a:t>暂停、结束</a:t>
              </a:r>
              <a:r>
                <a:rPr lang="zh-CN" altLang="en-US" sz="1400" b="1" dirty="0"/>
                <a:t>功能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3421F8B-B04D-49C3-8D2F-AC1D5CBDC470}"/>
                </a:ext>
              </a:extLst>
            </p:cNvPr>
            <p:cNvGrpSpPr/>
            <p:nvPr/>
          </p:nvGrpSpPr>
          <p:grpSpPr>
            <a:xfrm>
              <a:off x="1840" y="3171"/>
              <a:ext cx="865" cy="742"/>
              <a:chOff x="1916" y="2440"/>
              <a:chExt cx="865" cy="742"/>
            </a:xfrm>
          </p:grpSpPr>
          <p:sp>
            <p:nvSpPr>
              <p:cNvPr id="68" name="Oval 22">
                <a:extLst>
                  <a:ext uri="{FF2B5EF4-FFF2-40B4-BE49-F238E27FC236}">
                    <a16:creationId xmlns:a16="http://schemas.microsoft.com/office/drawing/2014/main" id="{CA04D6A3-DC93-4DCF-9350-EB375E070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8" y="2440"/>
                <a:ext cx="742" cy="74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en-AU" altLang="en-US" sz="1600">
                  <a:solidFill>
                    <a:srgbClr val="FFFFFF"/>
                  </a:solidFill>
                  <a:latin typeface="FontAwesome"/>
                </a:endParaRPr>
              </a:p>
            </p:txBody>
          </p:sp>
          <p:sp>
            <p:nvSpPr>
              <p:cNvPr id="69" name="TextBox 15">
                <a:extLst>
                  <a:ext uri="{FF2B5EF4-FFF2-40B4-BE49-F238E27FC236}">
                    <a16:creationId xmlns:a16="http://schemas.microsoft.com/office/drawing/2014/main" id="{BF2CF960-4242-41F8-9E74-544DF00463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6" y="2602"/>
                <a:ext cx="865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/>
                  </a:rPr>
                  <a:t>0</a:t>
                </a:r>
                <a:r>
                  <a:rPr lang="en-US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/>
                  </a:rPr>
                  <a:t>2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CEE394D-5EDA-44D3-A26C-016783C930B1}"/>
                </a:ext>
              </a:extLst>
            </p:cNvPr>
            <p:cNvGrpSpPr/>
            <p:nvPr/>
          </p:nvGrpSpPr>
          <p:grpSpPr>
            <a:xfrm>
              <a:off x="1844" y="4051"/>
              <a:ext cx="865" cy="742"/>
              <a:chOff x="1964" y="2422"/>
              <a:chExt cx="865" cy="742"/>
            </a:xfrm>
          </p:grpSpPr>
          <p:sp>
            <p:nvSpPr>
              <p:cNvPr id="66" name="Oval 22">
                <a:extLst>
                  <a:ext uri="{FF2B5EF4-FFF2-40B4-BE49-F238E27FC236}">
                    <a16:creationId xmlns:a16="http://schemas.microsoft.com/office/drawing/2014/main" id="{4F799119-632D-4A8F-A5D6-1F6CA7315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" y="2422"/>
                <a:ext cx="742" cy="74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en-AU" altLang="en-US" sz="1600">
                  <a:solidFill>
                    <a:srgbClr val="FFFFFF"/>
                  </a:solidFill>
                  <a:latin typeface="FontAwesome"/>
                </a:endParaRPr>
              </a:p>
            </p:txBody>
          </p:sp>
          <p:sp>
            <p:nvSpPr>
              <p:cNvPr id="67" name="TextBox 15">
                <a:extLst>
                  <a:ext uri="{FF2B5EF4-FFF2-40B4-BE49-F238E27FC236}">
                    <a16:creationId xmlns:a16="http://schemas.microsoft.com/office/drawing/2014/main" id="{D2B77E3D-8AF2-4326-8131-E9AE89A181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4" y="2520"/>
                <a:ext cx="865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/>
                  </a:rPr>
                  <a:t>03</a:t>
                </a:r>
                <a:endParaRPr 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endParaRPr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6C54B55-C417-49D5-B1B2-433FB1A74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5037"/>
              <a:ext cx="3687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400" b="1" dirty="0"/>
                <a:t>有不同的僵尸和射手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1C95454D-1A8B-4CF6-BDFA-3D1D09651337}"/>
                </a:ext>
              </a:extLst>
            </p:cNvPr>
            <p:cNvGrpSpPr/>
            <p:nvPr/>
          </p:nvGrpSpPr>
          <p:grpSpPr>
            <a:xfrm>
              <a:off x="1839" y="5011"/>
              <a:ext cx="865" cy="742"/>
              <a:chOff x="1995" y="2480"/>
              <a:chExt cx="865" cy="742"/>
            </a:xfrm>
          </p:grpSpPr>
          <p:sp>
            <p:nvSpPr>
              <p:cNvPr id="64" name="Oval 22">
                <a:extLst>
                  <a:ext uri="{FF2B5EF4-FFF2-40B4-BE49-F238E27FC236}">
                    <a16:creationId xmlns:a16="http://schemas.microsoft.com/office/drawing/2014/main" id="{0B4AF121-B52F-40C4-B69A-E8C885B01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2480"/>
                <a:ext cx="742" cy="74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en-AU" altLang="en-US" sz="1600">
                  <a:solidFill>
                    <a:srgbClr val="FFFFFF"/>
                  </a:solidFill>
                  <a:latin typeface="FontAwesome"/>
                </a:endParaRPr>
              </a:p>
            </p:txBody>
          </p:sp>
          <p:sp>
            <p:nvSpPr>
              <p:cNvPr id="65" name="TextBox 15">
                <a:extLst>
                  <a:ext uri="{FF2B5EF4-FFF2-40B4-BE49-F238E27FC236}">
                    <a16:creationId xmlns:a16="http://schemas.microsoft.com/office/drawing/2014/main" id="{3646BBAF-26A5-40E3-9067-D17419F984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5" y="2619"/>
                <a:ext cx="865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/>
                  </a:rPr>
                  <a:t>04</a:t>
                </a:r>
                <a:endParaRPr 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endParaRPr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9614550-A93C-4B2A-8443-03DDC241F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5837"/>
              <a:ext cx="3687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400" b="1" dirty="0"/>
                <a:t>设置终极大</a:t>
              </a:r>
              <a:r>
                <a:rPr lang="en-US" altLang="zh-CN" sz="1400" b="1" dirty="0"/>
                <a:t>BOSS</a:t>
              </a: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51035EA0-9D2E-413E-AE3A-D0C690CC2712}"/>
                </a:ext>
              </a:extLst>
            </p:cNvPr>
            <p:cNvGrpSpPr/>
            <p:nvPr/>
          </p:nvGrpSpPr>
          <p:grpSpPr>
            <a:xfrm>
              <a:off x="1852" y="5827"/>
              <a:ext cx="865" cy="742"/>
              <a:chOff x="2016" y="2407"/>
              <a:chExt cx="865" cy="742"/>
            </a:xfrm>
          </p:grpSpPr>
          <p:sp>
            <p:nvSpPr>
              <p:cNvPr id="49" name="Oval 22">
                <a:extLst>
                  <a:ext uri="{FF2B5EF4-FFF2-40B4-BE49-F238E27FC236}">
                    <a16:creationId xmlns:a16="http://schemas.microsoft.com/office/drawing/2014/main" id="{89DC001D-0ED3-4BFE-8155-5BD31BABB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407"/>
                <a:ext cx="742" cy="74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en-AU" altLang="en-US" sz="1600">
                  <a:solidFill>
                    <a:srgbClr val="FFFFFF"/>
                  </a:solidFill>
                  <a:latin typeface="FontAwesome"/>
                </a:endParaRPr>
              </a:p>
            </p:txBody>
          </p:sp>
          <p:sp>
            <p:nvSpPr>
              <p:cNvPr id="63" name="TextBox 15">
                <a:extLst>
                  <a:ext uri="{FF2B5EF4-FFF2-40B4-BE49-F238E27FC236}">
                    <a16:creationId xmlns:a16="http://schemas.microsoft.com/office/drawing/2014/main" id="{D47FBD94-2610-4841-8BFB-170BF85AD3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2480"/>
                <a:ext cx="865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/>
                  </a:rPr>
                  <a:t>05</a:t>
                </a:r>
                <a:endParaRPr 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11">
        <p:dissolve/>
      </p:transition>
    </mc:Choice>
    <mc:Fallback xmlns="">
      <p:transition spd="slow" advClick="0" advTm="1511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4" name="任意多边形: 形状 1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Advantages</a:t>
              </a:r>
            </a:p>
          </p:txBody>
        </p:sp>
        <p:sp>
          <p:nvSpPr>
            <p:cNvPr id="16" name="文本框 15"/>
            <p:cNvSpPr txBox="1">
              <a:spLocks noChangeArrowheads="1"/>
            </p:cNvSpPr>
            <p:nvPr/>
          </p:nvSpPr>
          <p:spPr bwMode="auto">
            <a:xfrm>
              <a:off x="586159" y="392402"/>
              <a:ext cx="858201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项目优点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2" name="图片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/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B0274EE3-EE9F-46DB-9E63-38C590375FF7}"/>
              </a:ext>
            </a:extLst>
          </p:cNvPr>
          <p:cNvSpPr/>
          <p:nvPr/>
        </p:nvSpPr>
        <p:spPr>
          <a:xfrm>
            <a:off x="3649133" y="1114984"/>
            <a:ext cx="1948872" cy="6285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项目缺点</a:t>
            </a:r>
          </a:p>
        </p:txBody>
      </p:sp>
      <p:sp>
        <p:nvSpPr>
          <p:cNvPr id="3" name="流程图: 数据 2">
            <a:extLst>
              <a:ext uri="{FF2B5EF4-FFF2-40B4-BE49-F238E27FC236}">
                <a16:creationId xmlns:a16="http://schemas.microsoft.com/office/drawing/2014/main" id="{9EC92943-089A-46AA-92D4-032972AA7F54}"/>
              </a:ext>
            </a:extLst>
          </p:cNvPr>
          <p:cNvSpPr/>
          <p:nvPr/>
        </p:nvSpPr>
        <p:spPr>
          <a:xfrm>
            <a:off x="1091040" y="1889005"/>
            <a:ext cx="7287338" cy="2450236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B2FB02-A428-4CBE-BBBC-B01D62F01074}"/>
              </a:ext>
            </a:extLst>
          </p:cNvPr>
          <p:cNvGrpSpPr/>
          <p:nvPr/>
        </p:nvGrpSpPr>
        <p:grpSpPr>
          <a:xfrm>
            <a:off x="1834857" y="2542110"/>
            <a:ext cx="4734128" cy="956678"/>
            <a:chOff x="1126" y="2544"/>
            <a:chExt cx="5780" cy="1559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4041B09-BE8B-49F1-8B19-A545DED6EC39}"/>
                </a:ext>
              </a:extLst>
            </p:cNvPr>
            <p:cNvGrpSpPr/>
            <p:nvPr/>
          </p:nvGrpSpPr>
          <p:grpSpPr>
            <a:xfrm>
              <a:off x="2170" y="2544"/>
              <a:ext cx="865" cy="742"/>
              <a:chOff x="2246" y="2672"/>
              <a:chExt cx="865" cy="742"/>
            </a:xfrm>
          </p:grpSpPr>
          <p:sp>
            <p:nvSpPr>
              <p:cNvPr id="70" name="Oval 22">
                <a:extLst>
                  <a:ext uri="{FF2B5EF4-FFF2-40B4-BE49-F238E27FC236}">
                    <a16:creationId xmlns:a16="http://schemas.microsoft.com/office/drawing/2014/main" id="{8457BAE4-E54C-4A06-B99F-A1D487827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2672"/>
                <a:ext cx="742" cy="74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en-AU" altLang="en-US" sz="1600">
                  <a:solidFill>
                    <a:srgbClr val="FFFFFF"/>
                  </a:solidFill>
                  <a:latin typeface="FontAwesome"/>
                </a:endParaRPr>
              </a:p>
            </p:txBody>
          </p:sp>
          <p:sp>
            <p:nvSpPr>
              <p:cNvPr id="71" name="TextBox 15">
                <a:extLst>
                  <a:ext uri="{FF2B5EF4-FFF2-40B4-BE49-F238E27FC236}">
                    <a16:creationId xmlns:a16="http://schemas.microsoft.com/office/drawing/2014/main" id="{33C3ED4C-6C16-4ACC-ACCD-99A44E81C1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6" y="2783"/>
                <a:ext cx="865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/>
                  </a:rPr>
                  <a:t>01</a:t>
                </a:r>
                <a:endParaRPr lang="zh-CN" altLang="en-US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endParaRP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85A4FF9-E0D9-41A7-B81E-803AE6DC7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9" y="2591"/>
              <a:ext cx="3687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800" b="1" dirty="0"/>
                <a:t>没有设置文字在最上层显示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BFC0A29-0B1B-4E28-AAFD-D17CB6AFF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6" y="3111"/>
              <a:ext cx="3687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3421F8B-B04D-49C3-8D2F-AC1D5CBDC470}"/>
                </a:ext>
              </a:extLst>
            </p:cNvPr>
            <p:cNvGrpSpPr/>
            <p:nvPr/>
          </p:nvGrpSpPr>
          <p:grpSpPr>
            <a:xfrm>
              <a:off x="2137" y="3361"/>
              <a:ext cx="865" cy="742"/>
              <a:chOff x="2213" y="2630"/>
              <a:chExt cx="865" cy="742"/>
            </a:xfrm>
          </p:grpSpPr>
          <p:sp>
            <p:nvSpPr>
              <p:cNvPr id="68" name="Oval 22">
                <a:extLst>
                  <a:ext uri="{FF2B5EF4-FFF2-40B4-BE49-F238E27FC236}">
                    <a16:creationId xmlns:a16="http://schemas.microsoft.com/office/drawing/2014/main" id="{CA04D6A3-DC93-4DCF-9350-EB375E070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2630"/>
                <a:ext cx="742" cy="74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eaLnBrk="1" hangingPunct="1"/>
                <a:endParaRPr lang="en-AU" altLang="en-US" sz="1600">
                  <a:solidFill>
                    <a:srgbClr val="FFFFFF"/>
                  </a:solidFill>
                  <a:latin typeface="FontAwesome"/>
                </a:endParaRPr>
              </a:p>
            </p:txBody>
          </p:sp>
          <p:sp>
            <p:nvSpPr>
              <p:cNvPr id="69" name="TextBox 15">
                <a:extLst>
                  <a:ext uri="{FF2B5EF4-FFF2-40B4-BE49-F238E27FC236}">
                    <a16:creationId xmlns:a16="http://schemas.microsoft.com/office/drawing/2014/main" id="{BF2CF960-4242-41F8-9E74-544DF00463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3" y="2745"/>
                <a:ext cx="865" cy="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/>
                  </a:rPr>
                  <a:t>0</a:t>
                </a:r>
                <a:r>
                  <a:rPr lang="en-US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Gill Sans"/>
                  </a:rPr>
                  <a:t>2</a:t>
                </a:r>
              </a:p>
            </p:txBody>
          </p: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A3AC977-4FEC-48BD-A02E-B3E5A880A49B}"/>
              </a:ext>
            </a:extLst>
          </p:cNvPr>
          <p:cNvSpPr/>
          <p:nvPr/>
        </p:nvSpPr>
        <p:spPr>
          <a:xfrm>
            <a:off x="3559325" y="3117235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 dirty="0"/>
              <a:t>僵尸和脑的碰撞检测不是很精确</a:t>
            </a:r>
          </a:p>
        </p:txBody>
      </p:sp>
    </p:spTree>
    <p:extLst>
      <p:ext uri="{BB962C8B-B14F-4D97-AF65-F5344CB8AC3E}">
        <p14:creationId xmlns:p14="http://schemas.microsoft.com/office/powerpoint/2010/main" val="11920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11">
        <p:dissolve/>
      </p:transition>
    </mc:Choice>
    <mc:Fallback xmlns="">
      <p:transition spd="slow" advClick="0" advTm="1511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spect="1"/>
          </p:cNvSpPr>
          <p:nvPr/>
        </p:nvSpPr>
        <p:spPr>
          <a:xfrm>
            <a:off x="2189844" y="1841887"/>
            <a:ext cx="4881562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3200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谢谢观看</a:t>
            </a:r>
            <a:endParaRPr lang="en-US" altLang="zh-CN" sz="3200" noProof="1">
              <a:solidFill>
                <a:srgbClr val="FBFBF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831988" y="2626738"/>
            <a:ext cx="3597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Thanks for watching!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62785" y="2492652"/>
            <a:ext cx="3535680" cy="56088"/>
            <a:chOff x="1949423" y="3788624"/>
            <a:chExt cx="3535680" cy="56088"/>
          </a:xfrm>
        </p:grpSpPr>
        <p:sp>
          <p:nvSpPr>
            <p:cNvPr id="2" name="矩形 1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5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653">
        <p:dissolve/>
      </p:transition>
    </mc:Choice>
    <mc:Fallback xmlns="">
      <p:transition spd="slow" advClick="0" advTm="2653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0" grpId="1"/>
      <p:bldP spid="10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14068"/>
            <a:ext cx="9144000" cy="1232326"/>
            <a:chOff x="0" y="0"/>
            <a:chExt cx="9144000" cy="123232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3" name="任意多边形: 形状 42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</a:p>
          </p:txBody>
        </p:sp>
        <p:sp>
          <p:nvSpPr>
            <p:cNvPr id="51" name="文本框 50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目  录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63147" r="34107"/>
          <a:stretch/>
        </p:blipFill>
        <p:spPr>
          <a:xfrm rot="10800000">
            <a:off x="0" y="3224912"/>
            <a:ext cx="9144000" cy="1918587"/>
          </a:xfrm>
          <a:prstGeom prst="rect">
            <a:avLst/>
          </a:prstGeom>
        </p:spPr>
      </p:pic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1267142" y="1283419"/>
            <a:ext cx="7468895" cy="483606"/>
            <a:chOff x="1629" y="2412"/>
            <a:chExt cx="10409" cy="761"/>
          </a:xfrm>
        </p:grpSpPr>
        <p:sp>
          <p:nvSpPr>
            <p:cNvPr id="64" name="文本框 20"/>
            <p:cNvSpPr txBox="1">
              <a:spLocks noChangeArrowheads="1"/>
            </p:cNvSpPr>
            <p:nvPr/>
          </p:nvSpPr>
          <p:spPr bwMode="auto">
            <a:xfrm>
              <a:off x="1629" y="2412"/>
              <a:ext cx="1584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团队介绍</a:t>
              </a:r>
              <a:endParaRPr lang="en-US" altLang="zh-CN" sz="1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000" y="2447"/>
              <a:ext cx="8038" cy="7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noProof="1">
                  <a:solidFill>
                    <a:schemeClr val="bg1"/>
                  </a:solidFill>
                  <a:latin typeface="Arial" panose="020B0604020202020204" pitchFamily="34" charset="0"/>
                </a:rPr>
                <a:t>集思广益，合理分工</a:t>
              </a:r>
              <a:endParaRPr lang="en-US" altLang="zh-CN" sz="2400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345" y="2495"/>
              <a:ext cx="485" cy="485"/>
            </a:xfrm>
            <a:prstGeom prst="ellipse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 noProof="1">
                <a:solidFill>
                  <a:schemeClr val="bg1"/>
                </a:solidFill>
              </a:endParaRPr>
            </a:p>
          </p:txBody>
        </p:sp>
        <p:sp>
          <p:nvSpPr>
            <p:cNvPr id="67" name="文本框 23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2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>
            <a:off x="1267142" y="2065914"/>
            <a:ext cx="7349320" cy="507061"/>
            <a:chOff x="1641" y="2424"/>
            <a:chExt cx="9792" cy="801"/>
          </a:xfrm>
        </p:grpSpPr>
        <p:sp>
          <p:nvSpPr>
            <p:cNvPr id="69" name="文本框 26"/>
            <p:cNvSpPr txBox="1">
              <a:spLocks noChangeArrowheads="1"/>
            </p:cNvSpPr>
            <p:nvPr/>
          </p:nvSpPr>
          <p:spPr bwMode="auto">
            <a:xfrm>
              <a:off x="1641" y="2424"/>
              <a:ext cx="2011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游戏指南</a:t>
              </a:r>
              <a:endParaRPr lang="en-US" altLang="zh-CN" sz="1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02" y="2496"/>
              <a:ext cx="7431" cy="7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noProof="1">
                  <a:solidFill>
                    <a:schemeClr val="bg1"/>
                  </a:solidFill>
                  <a:latin typeface="Arial" panose="020B0604020202020204" pitchFamily="34" charset="0"/>
                </a:rPr>
                <a:t>游戏规则总览</a:t>
              </a:r>
              <a:endParaRPr lang="en-US" altLang="zh-CN" sz="2400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286" y="2507"/>
              <a:ext cx="485" cy="484"/>
            </a:xfrm>
            <a:prstGeom prst="ellipse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 noProof="1">
                <a:solidFill>
                  <a:schemeClr val="bg1"/>
                </a:solidFill>
              </a:endParaRPr>
            </a:p>
          </p:txBody>
        </p:sp>
        <p:sp>
          <p:nvSpPr>
            <p:cNvPr id="72" name="文本框 29"/>
            <p:cNvSpPr txBox="1">
              <a:spLocks noChangeArrowheads="1"/>
            </p:cNvSpPr>
            <p:nvPr/>
          </p:nvSpPr>
          <p:spPr bwMode="auto">
            <a:xfrm>
              <a:off x="3314" y="2447"/>
              <a:ext cx="410" cy="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3" name="组合 72"/>
          <p:cNvGrpSpPr>
            <a:grpSpLocks/>
          </p:cNvGrpSpPr>
          <p:nvPr/>
        </p:nvGrpSpPr>
        <p:grpSpPr bwMode="auto">
          <a:xfrm>
            <a:off x="1267141" y="2864157"/>
            <a:ext cx="7746027" cy="517923"/>
            <a:chOff x="1641" y="2392"/>
            <a:chExt cx="11633" cy="815"/>
          </a:xfrm>
        </p:grpSpPr>
        <p:sp>
          <p:nvSpPr>
            <p:cNvPr id="74" name="文本框 31"/>
            <p:cNvSpPr txBox="1">
              <a:spLocks noChangeArrowheads="1"/>
            </p:cNvSpPr>
            <p:nvPr/>
          </p:nvSpPr>
          <p:spPr bwMode="auto">
            <a:xfrm>
              <a:off x="1641" y="2424"/>
              <a:ext cx="1787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项目展示</a:t>
              </a:r>
              <a:endParaRPr lang="en-US" altLang="zh-CN" sz="1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302" y="2481"/>
              <a:ext cx="8972" cy="7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noProof="1">
                  <a:solidFill>
                    <a:schemeClr val="bg1"/>
                  </a:solidFill>
                  <a:latin typeface="Arial" panose="020B0604020202020204" pitchFamily="34" charset="0"/>
                </a:rPr>
                <a:t>编辑代码，实现具体的游戏功能</a:t>
              </a:r>
              <a:endParaRPr lang="en-US" altLang="zh-CN" sz="2400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473" y="2485"/>
              <a:ext cx="564" cy="485"/>
            </a:xfrm>
            <a:prstGeom prst="ellipse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 noProof="1">
                <a:solidFill>
                  <a:schemeClr val="bg1"/>
                </a:solidFill>
              </a:endParaRPr>
            </a:p>
          </p:txBody>
        </p:sp>
        <p:sp>
          <p:nvSpPr>
            <p:cNvPr id="77" name="文本框 34"/>
            <p:cNvSpPr txBox="1">
              <a:spLocks noChangeArrowheads="1"/>
            </p:cNvSpPr>
            <p:nvPr/>
          </p:nvSpPr>
          <p:spPr bwMode="auto">
            <a:xfrm>
              <a:off x="3552" y="2392"/>
              <a:ext cx="564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2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1267142" y="3674111"/>
            <a:ext cx="7693978" cy="510935"/>
            <a:chOff x="1674" y="2417"/>
            <a:chExt cx="11044" cy="804"/>
          </a:xfrm>
        </p:grpSpPr>
        <p:sp>
          <p:nvSpPr>
            <p:cNvPr id="79" name="文本框 36"/>
            <p:cNvSpPr txBox="1">
              <a:spLocks noChangeArrowheads="1"/>
            </p:cNvSpPr>
            <p:nvPr/>
          </p:nvSpPr>
          <p:spPr bwMode="auto">
            <a:xfrm>
              <a:off x="1674" y="2425"/>
              <a:ext cx="2154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项目总结</a:t>
              </a:r>
              <a:endParaRPr lang="en-US" altLang="zh-CN" sz="1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001" y="2495"/>
              <a:ext cx="8717" cy="7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noProof="1">
                  <a:solidFill>
                    <a:schemeClr val="bg1"/>
                  </a:solidFill>
                  <a:latin typeface="Arial" panose="020B0604020202020204" pitchFamily="34" charset="0"/>
                </a:rPr>
                <a:t>总结项目的优缺点，反思不足</a:t>
              </a:r>
              <a:endParaRPr lang="en-US" altLang="zh-CN" sz="2400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453" y="2485"/>
              <a:ext cx="485" cy="485"/>
            </a:xfrm>
            <a:prstGeom prst="ellipse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400" noProof="1">
                <a:solidFill>
                  <a:schemeClr val="bg1"/>
                </a:solidFill>
              </a:endParaRPr>
            </a:p>
          </p:txBody>
        </p:sp>
        <p:sp>
          <p:nvSpPr>
            <p:cNvPr id="82" name="文本框 39"/>
            <p:cNvSpPr txBox="1">
              <a:spLocks noChangeArrowheads="1"/>
            </p:cNvSpPr>
            <p:nvPr/>
          </p:nvSpPr>
          <p:spPr bwMode="auto">
            <a:xfrm>
              <a:off x="3497" y="2417"/>
              <a:ext cx="410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440">
        <p:dissolve/>
      </p:transition>
    </mc:Choice>
    <mc:Fallback xmlns="">
      <p:transition spd="slow" advClick="0" advTm="144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729706" y="1353639"/>
            <a:ext cx="36845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团队介绍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190081" y="2072835"/>
            <a:ext cx="27638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Team Production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390457" y="2668562"/>
            <a:ext cx="4437063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1600" noProof="1">
                <a:solidFill>
                  <a:schemeClr val="bg1"/>
                </a:solidFill>
                <a:latin typeface="Arial" panose="020B0604020202020204" pitchFamily="34" charset="0"/>
              </a:rPr>
              <a:t>我们是谁</a:t>
            </a:r>
            <a:endParaRPr lang="en-US" altLang="zh-CN" sz="1600" noProof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1600" noProof="1">
                <a:solidFill>
                  <a:schemeClr val="bg1"/>
                </a:solidFill>
                <a:latin typeface="Arial" panose="020B0604020202020204" pitchFamily="34" charset="0"/>
              </a:rPr>
              <a:t>Who are we and what have we done.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804160" y="2490888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955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982">
        <p:dissolve/>
      </p:transition>
    </mc:Choice>
    <mc:Fallback xmlns="">
      <p:transition spd="slow" advClick="0" advTm="1982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587584" y="431430"/>
              <a:ext cx="2330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The</a:t>
              </a:r>
              <a:r>
                <a:rPr lang="zh-CN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</a:rPr>
                <a:t>Team</a:t>
              </a:r>
              <a:r>
                <a:rPr lang="zh-CN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</a:rPr>
                <a:t>Introduction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532448" y="400050"/>
              <a:ext cx="99400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团队介绍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/>
        </p:blipFill>
        <p:spPr>
          <a:xfrm rot="10800000">
            <a:off x="9406" y="4390394"/>
            <a:ext cx="9144000" cy="762341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5D96ED1F-1C85-400C-B511-BFF2C1C30C9A}"/>
              </a:ext>
            </a:extLst>
          </p:cNvPr>
          <p:cNvGrpSpPr/>
          <p:nvPr/>
        </p:nvGrpSpPr>
        <p:grpSpPr>
          <a:xfrm>
            <a:off x="274320" y="1093470"/>
            <a:ext cx="8453120" cy="3211195"/>
            <a:chOff x="420" y="1722"/>
            <a:chExt cx="13312" cy="5057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DFB56F5-7D7D-4338-9FBE-05B12D95616F}"/>
                </a:ext>
              </a:extLst>
            </p:cNvPr>
            <p:cNvSpPr txBox="1"/>
            <p:nvPr/>
          </p:nvSpPr>
          <p:spPr>
            <a:xfrm>
              <a:off x="2268" y="1722"/>
              <a:ext cx="8567" cy="1113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队名：</a:t>
              </a:r>
              <a:r>
                <a:rPr lang="zh-CN" altLang="en-US" sz="32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好嗨哟</a:t>
              </a:r>
              <a:r>
                <a:rPr lang="en-US" altLang="zh-CN" sz="32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~</a:t>
              </a:r>
              <a:endPara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52882A6-9E88-4658-87B4-5711B314079C}"/>
                </a:ext>
              </a:extLst>
            </p:cNvPr>
            <p:cNvSpPr txBox="1"/>
            <p:nvPr/>
          </p:nvSpPr>
          <p:spPr>
            <a:xfrm>
              <a:off x="4998" y="4224"/>
              <a:ext cx="8734" cy="1888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我们的口号是</a:t>
              </a:r>
              <a:r>
                <a:rPr lang="en-US" altLang="zh-CN" sz="40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——</a:t>
              </a:r>
              <a:endPara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 sz="32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感觉自己到达了巅峰</a:t>
              </a:r>
              <a:r>
                <a:rPr lang="en-US" altLang="zh-CN" sz="32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~~~</a:t>
              </a: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597FE229-727C-4A8A-A794-F63C224E2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" y="3555"/>
              <a:ext cx="4278" cy="3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264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96">
        <p:dissolve/>
      </p:transition>
    </mc:Choice>
    <mc:Fallback xmlns="">
      <p:transition spd="slow" advClick="0" advTm="1596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6" name="任意多边形: 形状 15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The</a:t>
              </a:r>
              <a:r>
                <a:rPr lang="zh-CN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</a:rPr>
                <a:t>Team</a:t>
              </a:r>
              <a:r>
                <a:rPr lang="zh-CN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</a:rPr>
                <a:t>Members</a:t>
              </a: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532448" y="400050"/>
              <a:ext cx="99400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团队成员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/>
        </p:blipFill>
        <p:spPr>
          <a:xfrm rot="10800000">
            <a:off x="9406" y="4390394"/>
            <a:ext cx="9144000" cy="762341"/>
          </a:xfrm>
          <a:prstGeom prst="rect">
            <a:avLst/>
          </a:prstGeom>
        </p:spPr>
      </p:pic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0B7A079-7A89-4E4C-AB8D-35929909B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02986"/>
              </p:ext>
            </p:extLst>
          </p:nvPr>
        </p:nvGraphicFramePr>
        <p:xfrm>
          <a:off x="330590" y="991772"/>
          <a:ext cx="8363243" cy="3611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6658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596">
        <p:dissolve/>
      </p:transition>
    </mc:Choice>
    <mc:Fallback xmlns="">
      <p:transition spd="slow" advClick="0" advTm="1596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576861" y="1443479"/>
            <a:ext cx="36845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游戏指南</a:t>
            </a:r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037237" y="2202099"/>
            <a:ext cx="2763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</a:rPr>
              <a:t>Game Guide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200624" y="2821195"/>
            <a:ext cx="4437063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1600" noProof="1">
                <a:solidFill>
                  <a:schemeClr val="bg1"/>
                </a:solidFill>
                <a:latin typeface="Arial" panose="020B0604020202020204" pitchFamily="34" charset="0"/>
              </a:rPr>
              <a:t>游戏规则与游戏说明</a:t>
            </a:r>
            <a:endParaRPr lang="en-US" altLang="zh-CN" sz="1600" noProof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sz="1600" noProof="1">
                <a:solidFill>
                  <a:schemeClr val="bg1"/>
                </a:solidFill>
                <a:latin typeface="Arial" panose="020B0604020202020204" pitchFamily="34" charset="0"/>
              </a:rPr>
              <a:t>Game rules and instructions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651316" y="2589579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73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421">
        <p:dissolve/>
      </p:transition>
    </mc:Choice>
    <mc:Fallback xmlns="">
      <p:transition spd="slow" advClick="0" advTm="1421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1" grpId="1"/>
      <p:bldP spid="21" grpId="2"/>
      <p:bldP spid="23" grpId="0"/>
      <p:bldP spid="23" grpId="1"/>
      <p:bldP spid="23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Game Rules</a:t>
              </a:r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561298" y="393406"/>
              <a:ext cx="874321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游戏规则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/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46503270-CEA9-41A1-994B-6987FF748FCE}"/>
              </a:ext>
            </a:extLst>
          </p:cNvPr>
          <p:cNvSpPr/>
          <p:nvPr/>
        </p:nvSpPr>
        <p:spPr>
          <a:xfrm>
            <a:off x="1287193" y="900332"/>
            <a:ext cx="6879101" cy="384976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</a:rPr>
              <a:t>        </a:t>
            </a:r>
            <a:r>
              <a:rPr lang="zh-CN" altLang="en-US" sz="1800" b="1" dirty="0">
                <a:solidFill>
                  <a:schemeClr val="bg1"/>
                </a:solidFill>
              </a:rPr>
              <a:t>游戏中由豌豆射手发射豌豆炮弹攻击赶来的僵尸，守护身后的脑子，豌豆射手每坚持</a:t>
            </a:r>
            <a:r>
              <a:rPr lang="en-US" altLang="zh-CN" sz="1800" b="1" dirty="0">
                <a:solidFill>
                  <a:schemeClr val="bg1"/>
                </a:solidFill>
              </a:rPr>
              <a:t>30</a:t>
            </a:r>
            <a:r>
              <a:rPr lang="zh-CN" altLang="en-US" sz="1800" b="1" dirty="0">
                <a:solidFill>
                  <a:schemeClr val="bg1"/>
                </a:solidFill>
              </a:rPr>
              <a:t>秒游戏中就会增加一波等级更高的僵尸，死掉的某些僵尸可以掉落道具，豌豆射手吃掉“减时道具”可以减少游戏持续时间，吃掉“升级道具”，可以提升豌豆射手的等级，其攻击力更强，吃掉“毁灭道具”可以清除屏幕中出现的所有僵尸，游戏持续</a:t>
            </a:r>
            <a:r>
              <a:rPr lang="en-US" altLang="zh-CN" sz="1800" b="1" dirty="0">
                <a:solidFill>
                  <a:schemeClr val="bg1"/>
                </a:solidFill>
              </a:rPr>
              <a:t>90</a:t>
            </a:r>
            <a:r>
              <a:rPr lang="zh-CN" altLang="en-US" sz="1800" b="1" dirty="0">
                <a:solidFill>
                  <a:schemeClr val="bg1"/>
                </a:solidFill>
              </a:rPr>
              <a:t>秒之后僵尸大</a:t>
            </a:r>
            <a:r>
              <a:rPr lang="en-US" altLang="zh-CN" sz="1800" b="1" dirty="0">
                <a:solidFill>
                  <a:schemeClr val="bg1"/>
                </a:solidFill>
              </a:rPr>
              <a:t>boss</a:t>
            </a:r>
            <a:r>
              <a:rPr lang="zh-CN" altLang="en-US" sz="1800" b="1" dirty="0">
                <a:solidFill>
                  <a:schemeClr val="bg1"/>
                </a:solidFill>
              </a:rPr>
              <a:t>出现大</a:t>
            </a:r>
            <a:r>
              <a:rPr lang="en-US" altLang="zh-CN" sz="1800" b="1" dirty="0">
                <a:solidFill>
                  <a:schemeClr val="bg1"/>
                </a:solidFill>
              </a:rPr>
              <a:t>boss</a:t>
            </a:r>
            <a:r>
              <a:rPr lang="zh-CN" altLang="en-US" sz="1800" b="1" dirty="0">
                <a:solidFill>
                  <a:schemeClr val="bg1"/>
                </a:solidFill>
              </a:rPr>
              <a:t>没有进入房间，并且游戏持续</a:t>
            </a:r>
            <a:r>
              <a:rPr lang="en-US" altLang="zh-CN" sz="1800" b="1" dirty="0">
                <a:solidFill>
                  <a:schemeClr val="bg1"/>
                </a:solidFill>
              </a:rPr>
              <a:t>120</a:t>
            </a:r>
            <a:r>
              <a:rPr lang="zh-CN" altLang="en-US" sz="1800" b="1" dirty="0">
                <a:solidFill>
                  <a:schemeClr val="bg1"/>
                </a:solidFill>
              </a:rPr>
              <a:t>秒则通关成功，如果游戏中僵尸吃掉脑子进入房子则通关失败。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88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72">
        <p:dissolve/>
      </p:transition>
    </mc:Choice>
    <mc:Fallback xmlns="">
      <p:transition spd="slow" advClick="0" advTm="572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" name="任意多边形: 形状 3"/>
            <p:cNvSpPr/>
            <p:nvPr/>
          </p:nvSpPr>
          <p:spPr>
            <a:xfrm>
              <a:off x="563094" y="41244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游戏总览</a:t>
              </a:r>
            </a:p>
          </p:txBody>
        </p:sp>
        <p:sp>
          <p:nvSpPr>
            <p:cNvPr id="5" name="文本框 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Pandect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/>
        </p:blipFill>
        <p:spPr>
          <a:xfrm rot="10800000">
            <a:off x="10285" y="4302005"/>
            <a:ext cx="9144000" cy="834946"/>
          </a:xfrm>
          <a:prstGeom prst="rect">
            <a:avLst/>
          </a:prstGeom>
        </p:spPr>
      </p:pic>
      <p:grpSp>
        <p:nvGrpSpPr>
          <p:cNvPr id="57" name="组合 56">
            <a:extLst>
              <a:ext uri="{FF2B5EF4-FFF2-40B4-BE49-F238E27FC236}">
                <a16:creationId xmlns:a16="http://schemas.microsoft.com/office/drawing/2014/main" id="{D9423473-CCB9-4CD1-91C5-81BF5B1DC88A}"/>
              </a:ext>
            </a:extLst>
          </p:cNvPr>
          <p:cNvGrpSpPr/>
          <p:nvPr/>
        </p:nvGrpSpPr>
        <p:grpSpPr>
          <a:xfrm>
            <a:off x="438451" y="731799"/>
            <a:ext cx="7976886" cy="3945255"/>
            <a:chOff x="839" y="1252"/>
            <a:chExt cx="12261" cy="606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5082DC08-4A57-49C2-A4E5-18DED8FB3BE8}"/>
                </a:ext>
              </a:extLst>
            </p:cNvPr>
            <p:cNvSpPr/>
            <p:nvPr/>
          </p:nvSpPr>
          <p:spPr>
            <a:xfrm>
              <a:off x="5422" y="1252"/>
              <a:ext cx="4063" cy="144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植物大战僵尸</a:t>
              </a:r>
            </a:p>
          </p:txBody>
        </p:sp>
        <p:sp>
          <p:nvSpPr>
            <p:cNvPr id="60" name="缺角矩形 59">
              <a:extLst>
                <a:ext uri="{FF2B5EF4-FFF2-40B4-BE49-F238E27FC236}">
                  <a16:creationId xmlns:a16="http://schemas.microsoft.com/office/drawing/2014/main" id="{C1C4710C-2AF8-4FEF-87F1-11944695CA55}"/>
                </a:ext>
              </a:extLst>
            </p:cNvPr>
            <p:cNvSpPr/>
            <p:nvPr/>
          </p:nvSpPr>
          <p:spPr>
            <a:xfrm>
              <a:off x="839" y="5315"/>
              <a:ext cx="608" cy="1737"/>
            </a:xfrm>
            <a:prstGeom prst="plaqu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豌豆</a:t>
              </a:r>
              <a:endParaRPr lang="zh-CN" altLang="en-US" sz="2000" dirty="0">
                <a:solidFill>
                  <a:schemeClr val="tx1"/>
                </a:solidFill>
              </a:endParaRPr>
            </a:p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910627E-DA87-439D-8F87-A3E4372EA6A0}"/>
                </a:ext>
              </a:extLst>
            </p:cNvPr>
            <p:cNvCxnSpPr/>
            <p:nvPr/>
          </p:nvCxnSpPr>
          <p:spPr>
            <a:xfrm flipH="1">
              <a:off x="1123" y="4055"/>
              <a:ext cx="1841" cy="127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6D52E601-13BB-4F68-8717-BD2E2BFAF2F7}"/>
                </a:ext>
              </a:extLst>
            </p:cNvPr>
            <p:cNvGrpSpPr/>
            <p:nvPr/>
          </p:nvGrpSpPr>
          <p:grpSpPr>
            <a:xfrm>
              <a:off x="1720" y="2288"/>
              <a:ext cx="9448" cy="4806"/>
              <a:chOff x="1720" y="2288"/>
              <a:chExt cx="9448" cy="4806"/>
            </a:xfrm>
          </p:grpSpPr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4FDC238A-D1FA-4D30-88E7-E893F5783E13}"/>
                  </a:ext>
                </a:extLst>
              </p:cNvPr>
              <p:cNvCxnSpPr>
                <a:endCxn id="106" idx="0"/>
              </p:cNvCxnSpPr>
              <p:nvPr/>
            </p:nvCxnSpPr>
            <p:spPr>
              <a:xfrm>
                <a:off x="8661" y="2288"/>
                <a:ext cx="2507" cy="123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DEC7621C-B0C6-4089-942A-57F3BDC69886}"/>
                  </a:ext>
                </a:extLst>
              </p:cNvPr>
              <p:cNvCxnSpPr>
                <a:stCxn id="115" idx="3"/>
              </p:cNvCxnSpPr>
              <p:nvPr/>
            </p:nvCxnSpPr>
            <p:spPr>
              <a:xfrm flipH="1">
                <a:off x="2211" y="4194"/>
                <a:ext cx="777" cy="1144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12" name="缺角矩形 111">
                <a:extLst>
                  <a:ext uri="{FF2B5EF4-FFF2-40B4-BE49-F238E27FC236}">
                    <a16:creationId xmlns:a16="http://schemas.microsoft.com/office/drawing/2014/main" id="{A02FF4B5-E6AD-4173-91E3-1F4EBF1487C9}"/>
                  </a:ext>
                </a:extLst>
              </p:cNvPr>
              <p:cNvSpPr/>
              <p:nvPr/>
            </p:nvSpPr>
            <p:spPr>
              <a:xfrm>
                <a:off x="1720" y="5354"/>
                <a:ext cx="647" cy="1740"/>
              </a:xfrm>
              <a:prstGeom prst="plaqu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</a:rPr>
                  <a:t>寒冰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E0BE140E-ACC2-4FB1-B554-ED6C019E5288}"/>
                  </a:ext>
                </a:extLst>
              </p:cNvPr>
              <p:cNvGrpSpPr/>
              <p:nvPr/>
            </p:nvGrpSpPr>
            <p:grpSpPr>
              <a:xfrm>
                <a:off x="2832" y="2357"/>
                <a:ext cx="3391" cy="3120"/>
                <a:chOff x="3201" y="2408"/>
                <a:chExt cx="3391" cy="3118"/>
              </a:xfrm>
            </p:grpSpPr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4745B9A0-A63B-48E6-B53F-7A04D60B4DEA}"/>
                    </a:ext>
                  </a:extLst>
                </p:cNvPr>
                <p:cNvCxnSpPr>
                  <a:endCxn id="115" idx="7"/>
                </p:cNvCxnSpPr>
                <p:nvPr/>
              </p:nvCxnSpPr>
              <p:spPr>
                <a:xfrm flipH="1">
                  <a:off x="4111" y="2408"/>
                  <a:ext cx="1961" cy="106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B48FAD74-BC0A-47FC-8631-F49170C0748C}"/>
                    </a:ext>
                  </a:extLst>
                </p:cNvPr>
                <p:cNvSpPr/>
                <p:nvPr/>
              </p:nvSpPr>
              <p:spPr>
                <a:xfrm>
                  <a:off x="3201" y="3312"/>
                  <a:ext cx="1066" cy="1091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 dirty="0">
                      <a:solidFill>
                        <a:schemeClr val="tx1"/>
                      </a:solidFill>
                    </a:rPr>
                    <a:t>射手</a:t>
                  </a:r>
                </a:p>
              </p:txBody>
            </p:sp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F99D6FA1-5464-4BFD-BAB3-1CE17B6B66C8}"/>
                    </a:ext>
                  </a:extLst>
                </p:cNvPr>
                <p:cNvCxnSpPr/>
                <p:nvPr/>
              </p:nvCxnSpPr>
              <p:spPr>
                <a:xfrm flipH="1">
                  <a:off x="6148" y="2604"/>
                  <a:ext cx="444" cy="730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9AA25268-494E-4129-B53D-CA218FFA8BAD}"/>
                    </a:ext>
                  </a:extLst>
                </p:cNvPr>
                <p:cNvSpPr/>
                <p:nvPr/>
              </p:nvSpPr>
              <p:spPr>
                <a:xfrm>
                  <a:off x="5221" y="3305"/>
                  <a:ext cx="1185" cy="10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 dirty="0">
                      <a:solidFill>
                        <a:schemeClr val="tx1"/>
                      </a:solidFill>
                    </a:rPr>
                    <a:t>僵尸</a:t>
                  </a:r>
                </a:p>
              </p:txBody>
            </p:sp>
            <p:cxnSp>
              <p:nvCxnSpPr>
                <p:cNvPr id="118" name="直接连接符 117">
                  <a:extLst>
                    <a:ext uri="{FF2B5EF4-FFF2-40B4-BE49-F238E27FC236}">
                      <a16:creationId xmlns:a16="http://schemas.microsoft.com/office/drawing/2014/main" id="{DEF36AE6-2019-43E9-A9AA-E85D7073437C}"/>
                    </a:ext>
                  </a:extLst>
                </p:cNvPr>
                <p:cNvCxnSpPr>
                  <a:stCxn id="117" idx="3"/>
                  <a:endCxn id="71" idx="0"/>
                </p:cNvCxnSpPr>
                <p:nvPr/>
              </p:nvCxnSpPr>
              <p:spPr>
                <a:xfrm flipH="1">
                  <a:off x="4477" y="4192"/>
                  <a:ext cx="918" cy="12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>
                  <a:extLst>
                    <a:ext uri="{FF2B5EF4-FFF2-40B4-BE49-F238E27FC236}">
                      <a16:creationId xmlns:a16="http://schemas.microsoft.com/office/drawing/2014/main" id="{6189DC44-2910-49DE-AE0F-DD9C9DA0176B}"/>
                    </a:ext>
                  </a:extLst>
                </p:cNvPr>
                <p:cNvCxnSpPr>
                  <a:stCxn id="117" idx="4"/>
                  <a:endCxn id="74" idx="0"/>
                </p:cNvCxnSpPr>
                <p:nvPr/>
              </p:nvCxnSpPr>
              <p:spPr>
                <a:xfrm flipH="1">
                  <a:off x="5480" y="4344"/>
                  <a:ext cx="334" cy="11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EB0AF973-A2DD-48C5-ADE2-B4AAC5F6EBE0}"/>
                </a:ext>
              </a:extLst>
            </p:cNvPr>
            <p:cNvGrpSpPr/>
            <p:nvPr/>
          </p:nvGrpSpPr>
          <p:grpSpPr>
            <a:xfrm>
              <a:off x="2645" y="2610"/>
              <a:ext cx="10455" cy="4710"/>
              <a:chOff x="2645" y="2610"/>
              <a:chExt cx="10455" cy="4710"/>
            </a:xfrm>
          </p:grpSpPr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0FA21A9F-A672-4C2C-9792-991AFE481CF6}"/>
                  </a:ext>
                </a:extLst>
              </p:cNvPr>
              <p:cNvCxnSpPr/>
              <p:nvPr/>
            </p:nvCxnSpPr>
            <p:spPr>
              <a:xfrm>
                <a:off x="7448" y="2692"/>
                <a:ext cx="23" cy="751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AE6B2A6D-4A2A-4CFE-8899-B02F60CFE4C4}"/>
                  </a:ext>
                </a:extLst>
              </p:cNvPr>
              <p:cNvSpPr/>
              <p:nvPr/>
            </p:nvSpPr>
            <p:spPr>
              <a:xfrm>
                <a:off x="6737" y="3415"/>
                <a:ext cx="1238" cy="126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/>
                  <a:t>豌豆子弹</a:t>
                </a:r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3CF99FE6-96E9-441A-9858-0E18468D4707}"/>
                  </a:ext>
                </a:extLst>
              </p:cNvPr>
              <p:cNvCxnSpPr/>
              <p:nvPr/>
            </p:nvCxnSpPr>
            <p:spPr>
              <a:xfrm>
                <a:off x="7975" y="2610"/>
                <a:ext cx="1022" cy="91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缺角矩形 70">
                <a:extLst>
                  <a:ext uri="{FF2B5EF4-FFF2-40B4-BE49-F238E27FC236}">
                    <a16:creationId xmlns:a16="http://schemas.microsoft.com/office/drawing/2014/main" id="{09B1585D-95B1-4D49-992A-1ABB43AC14E0}"/>
                  </a:ext>
                </a:extLst>
              </p:cNvPr>
              <p:cNvSpPr/>
              <p:nvPr/>
            </p:nvSpPr>
            <p:spPr>
              <a:xfrm>
                <a:off x="3782" y="5439"/>
                <a:ext cx="652" cy="1863"/>
              </a:xfrm>
              <a:prstGeom prst="plaqu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</a:rPr>
                  <a:t>普通僵尸</a:t>
                </a:r>
              </a:p>
            </p:txBody>
          </p:sp>
          <p:sp>
            <p:nvSpPr>
              <p:cNvPr id="74" name="缺角矩形 73">
                <a:extLst>
                  <a:ext uri="{FF2B5EF4-FFF2-40B4-BE49-F238E27FC236}">
                    <a16:creationId xmlns:a16="http://schemas.microsoft.com/office/drawing/2014/main" id="{A31AAB08-272C-4AB0-A382-2D3236320C0B}"/>
                  </a:ext>
                </a:extLst>
              </p:cNvPr>
              <p:cNvSpPr/>
              <p:nvPr/>
            </p:nvSpPr>
            <p:spPr>
              <a:xfrm>
                <a:off x="4759" y="5477"/>
                <a:ext cx="703" cy="1825"/>
              </a:xfrm>
              <a:prstGeom prst="plaqu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b="1" dirty="0">
                    <a:solidFill>
                      <a:schemeClr val="tx1"/>
                    </a:solidFill>
                  </a:rPr>
                  <a:t>路障僵尸</a:t>
                </a: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99326E2C-DD3F-4430-8EB1-D0CAF5F72456}"/>
                  </a:ext>
                </a:extLst>
              </p:cNvPr>
              <p:cNvCxnSpPr>
                <a:stCxn id="117" idx="5"/>
                <a:endCxn id="78" idx="0"/>
              </p:cNvCxnSpPr>
              <p:nvPr/>
            </p:nvCxnSpPr>
            <p:spPr>
              <a:xfrm>
                <a:off x="5863" y="4142"/>
                <a:ext cx="174" cy="1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缺角矩形 77">
                <a:extLst>
                  <a:ext uri="{FF2B5EF4-FFF2-40B4-BE49-F238E27FC236}">
                    <a16:creationId xmlns:a16="http://schemas.microsoft.com/office/drawing/2014/main" id="{A1656811-10ED-4015-9475-05DBD81E6E64}"/>
                  </a:ext>
                </a:extLst>
              </p:cNvPr>
              <p:cNvSpPr/>
              <p:nvPr/>
            </p:nvSpPr>
            <p:spPr>
              <a:xfrm>
                <a:off x="5664" y="5477"/>
                <a:ext cx="746" cy="1824"/>
              </a:xfrm>
              <a:prstGeom prst="plaqu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b="1" dirty="0">
                    <a:solidFill>
                      <a:schemeClr val="tx1"/>
                    </a:solidFill>
                  </a:rPr>
                  <a:t>铁桶僵尸</a:t>
                </a:r>
              </a:p>
            </p:txBody>
          </p: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3F84B13D-BA34-404B-A8CD-A3388D816A3B}"/>
                  </a:ext>
                </a:extLst>
              </p:cNvPr>
              <p:cNvCxnSpPr>
                <a:stCxn id="67" idx="4"/>
              </p:cNvCxnSpPr>
              <p:nvPr/>
            </p:nvCxnSpPr>
            <p:spPr>
              <a:xfrm>
                <a:off x="7356" y="4682"/>
                <a:ext cx="254" cy="77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9E4A470B-3CDD-4EB5-9E24-B0C5B7F9B5A6}"/>
                  </a:ext>
                </a:extLst>
              </p:cNvPr>
              <p:cNvCxnSpPr>
                <a:endCxn id="96" idx="0"/>
              </p:cNvCxnSpPr>
              <p:nvPr/>
            </p:nvCxnSpPr>
            <p:spPr>
              <a:xfrm flipH="1">
                <a:off x="6840" y="4633"/>
                <a:ext cx="284" cy="828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70B8196D-CB0E-4265-9626-D655841FA693}"/>
                  </a:ext>
                </a:extLst>
              </p:cNvPr>
              <p:cNvCxnSpPr>
                <a:endCxn id="105" idx="0"/>
              </p:cNvCxnSpPr>
              <p:nvPr/>
            </p:nvCxnSpPr>
            <p:spPr>
              <a:xfrm flipH="1">
                <a:off x="10643" y="4449"/>
                <a:ext cx="265" cy="962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D99F6FF1-BA32-49F8-B9A4-DF665ADDB173}"/>
                  </a:ext>
                </a:extLst>
              </p:cNvPr>
              <p:cNvCxnSpPr>
                <a:endCxn id="108" idx="0"/>
              </p:cNvCxnSpPr>
              <p:nvPr/>
            </p:nvCxnSpPr>
            <p:spPr>
              <a:xfrm>
                <a:off x="11358" y="4389"/>
                <a:ext cx="351" cy="964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79CAF31-162C-46B3-97EC-AD6422ABF2E7}"/>
                  </a:ext>
                </a:extLst>
              </p:cNvPr>
              <p:cNvCxnSpPr/>
              <p:nvPr/>
            </p:nvCxnSpPr>
            <p:spPr>
              <a:xfrm>
                <a:off x="11663" y="4185"/>
                <a:ext cx="1236" cy="1473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732E6A1D-AD85-45B3-B39A-FAFF102B89F7}"/>
                  </a:ext>
                </a:extLst>
              </p:cNvPr>
              <p:cNvCxnSpPr>
                <a:stCxn id="115" idx="4"/>
                <a:endCxn id="92" idx="0"/>
              </p:cNvCxnSpPr>
              <p:nvPr/>
            </p:nvCxnSpPr>
            <p:spPr>
              <a:xfrm flipH="1">
                <a:off x="2968" y="4354"/>
                <a:ext cx="397" cy="999"/>
              </a:xfrm>
              <a:prstGeom prst="lin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2" name="缺角矩形 91">
                <a:extLst>
                  <a:ext uri="{FF2B5EF4-FFF2-40B4-BE49-F238E27FC236}">
                    <a16:creationId xmlns:a16="http://schemas.microsoft.com/office/drawing/2014/main" id="{BBDA344B-E3FA-47D1-83EE-812B84D45918}"/>
                  </a:ext>
                </a:extLst>
              </p:cNvPr>
              <p:cNvSpPr/>
              <p:nvPr/>
            </p:nvSpPr>
            <p:spPr>
              <a:xfrm>
                <a:off x="2645" y="5353"/>
                <a:ext cx="645" cy="1741"/>
              </a:xfrm>
              <a:prstGeom prst="plaque">
                <a:avLst>
                  <a:gd name="adj" fmla="val 13775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</a:rPr>
                  <a:t>三线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缺角矩形 95">
                <a:extLst>
                  <a:ext uri="{FF2B5EF4-FFF2-40B4-BE49-F238E27FC236}">
                    <a16:creationId xmlns:a16="http://schemas.microsoft.com/office/drawing/2014/main" id="{4F777262-6B33-448A-BE6F-FBEC4D0E4887}"/>
                  </a:ext>
                </a:extLst>
              </p:cNvPr>
              <p:cNvSpPr/>
              <p:nvPr/>
            </p:nvSpPr>
            <p:spPr>
              <a:xfrm>
                <a:off x="6581" y="5461"/>
                <a:ext cx="517" cy="1820"/>
              </a:xfrm>
              <a:prstGeom prst="plaqu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b="1" dirty="0">
                    <a:solidFill>
                      <a:schemeClr val="tx1"/>
                    </a:solidFill>
                  </a:rPr>
                  <a:t>豌豆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缺角矩形 100">
                <a:extLst>
                  <a:ext uri="{FF2B5EF4-FFF2-40B4-BE49-F238E27FC236}">
                    <a16:creationId xmlns:a16="http://schemas.microsoft.com/office/drawing/2014/main" id="{E069C9CD-D39E-4DE9-84D9-58C6B30B23A0}"/>
                  </a:ext>
                </a:extLst>
              </p:cNvPr>
              <p:cNvSpPr/>
              <p:nvPr/>
            </p:nvSpPr>
            <p:spPr>
              <a:xfrm>
                <a:off x="7368" y="5475"/>
                <a:ext cx="607" cy="1845"/>
              </a:xfrm>
              <a:prstGeom prst="plaqu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800" b="1" dirty="0">
                    <a:solidFill>
                      <a:schemeClr val="tx1"/>
                    </a:solidFill>
                  </a:rPr>
                  <a:t>寒冰豌豆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缺角矩形 101">
                <a:extLst>
                  <a:ext uri="{FF2B5EF4-FFF2-40B4-BE49-F238E27FC236}">
                    <a16:creationId xmlns:a16="http://schemas.microsoft.com/office/drawing/2014/main" id="{BF2603F2-BE29-4F7E-B395-D95FA9C965CD}"/>
                  </a:ext>
                </a:extLst>
              </p:cNvPr>
              <p:cNvSpPr/>
              <p:nvPr/>
            </p:nvSpPr>
            <p:spPr>
              <a:xfrm>
                <a:off x="8113" y="5500"/>
                <a:ext cx="517" cy="1820"/>
              </a:xfrm>
              <a:prstGeom prst="plaqu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800" b="1" dirty="0">
                    <a:solidFill>
                      <a:schemeClr val="tx1"/>
                    </a:solidFill>
                  </a:rPr>
                  <a:t>三豌豆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18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E56E1C54-4EA6-47E5-9EDD-CBAD3321FF58}"/>
                  </a:ext>
                </a:extLst>
              </p:cNvPr>
              <p:cNvCxnSpPr>
                <a:stCxn id="67" idx="5"/>
                <a:endCxn id="102" idx="0"/>
              </p:cNvCxnSpPr>
              <p:nvPr/>
            </p:nvCxnSpPr>
            <p:spPr>
              <a:xfrm>
                <a:off x="7794" y="4496"/>
                <a:ext cx="578" cy="10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05" name="缺角矩形 104">
                <a:extLst>
                  <a:ext uri="{FF2B5EF4-FFF2-40B4-BE49-F238E27FC236}">
                    <a16:creationId xmlns:a16="http://schemas.microsoft.com/office/drawing/2014/main" id="{9355F306-0183-4EC2-A760-FD40A43EF0CB}"/>
                  </a:ext>
                </a:extLst>
              </p:cNvPr>
              <p:cNvSpPr/>
              <p:nvPr/>
            </p:nvSpPr>
            <p:spPr>
              <a:xfrm>
                <a:off x="10334" y="5411"/>
                <a:ext cx="618" cy="1767"/>
              </a:xfrm>
              <a:prstGeom prst="plaqu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800" b="1" dirty="0">
                    <a:solidFill>
                      <a:schemeClr val="tx1"/>
                    </a:solidFill>
                  </a:rPr>
                  <a:t>僵尸</a:t>
                </a:r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5BD31B31-A56F-44B1-8D5C-FD266FA411DC}"/>
                  </a:ext>
                </a:extLst>
              </p:cNvPr>
              <p:cNvSpPr/>
              <p:nvPr/>
            </p:nvSpPr>
            <p:spPr>
              <a:xfrm>
                <a:off x="10515" y="3524"/>
                <a:ext cx="1303" cy="1157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</a:rPr>
                  <a:t>道具</a:t>
                </a:r>
              </a:p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D9C5104C-3E48-4698-8163-FCFFB11D90E5}"/>
                  </a:ext>
                </a:extLst>
              </p:cNvPr>
              <p:cNvSpPr/>
              <p:nvPr/>
            </p:nvSpPr>
            <p:spPr>
              <a:xfrm>
                <a:off x="8459" y="3525"/>
                <a:ext cx="1252" cy="1157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</a:rPr>
                  <a:t>脑子</a:t>
                </a:r>
                <a:endParaRPr lang="zh-CN" altLang="en-US" sz="2400" dirty="0"/>
              </a:p>
              <a:p>
                <a:pPr algn="ctr"/>
                <a:endParaRPr lang="zh-CN" altLang="en-US" sz="2400" dirty="0"/>
              </a:p>
            </p:txBody>
          </p:sp>
          <p:sp>
            <p:nvSpPr>
              <p:cNvPr id="108" name="缺角矩形 107">
                <a:extLst>
                  <a:ext uri="{FF2B5EF4-FFF2-40B4-BE49-F238E27FC236}">
                    <a16:creationId xmlns:a16="http://schemas.microsoft.com/office/drawing/2014/main" id="{6C61FABE-5BA7-46CB-8EEA-88D8D6581917}"/>
                  </a:ext>
                </a:extLst>
              </p:cNvPr>
              <p:cNvSpPr/>
              <p:nvPr/>
            </p:nvSpPr>
            <p:spPr>
              <a:xfrm>
                <a:off x="11388" y="5353"/>
                <a:ext cx="642" cy="1882"/>
              </a:xfrm>
              <a:prstGeom prst="plaqu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800" b="1" dirty="0">
                    <a:solidFill>
                      <a:schemeClr val="tx1"/>
                    </a:solidFill>
                  </a:rPr>
                  <a:t>时钟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缺角矩形 108">
                <a:extLst>
                  <a:ext uri="{FF2B5EF4-FFF2-40B4-BE49-F238E27FC236}">
                    <a16:creationId xmlns:a16="http://schemas.microsoft.com/office/drawing/2014/main" id="{066968C0-3B43-437E-BA75-2A3AD2EB3EE0}"/>
                  </a:ext>
                </a:extLst>
              </p:cNvPr>
              <p:cNvSpPr/>
              <p:nvPr/>
            </p:nvSpPr>
            <p:spPr>
              <a:xfrm>
                <a:off x="12481" y="5363"/>
                <a:ext cx="619" cy="1816"/>
              </a:xfrm>
              <a:prstGeom prst="plaqu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800" b="1" dirty="0">
                    <a:solidFill>
                      <a:schemeClr val="tx1"/>
                    </a:solidFill>
                  </a:rPr>
                  <a:t>药品</a:t>
                </a:r>
                <a:endParaRPr lang="zh-CN" altLang="en-US" sz="18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56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72">
        <p:dissolve/>
      </p:transition>
    </mc:Choice>
    <mc:Fallback xmlns="">
      <p:transition spd="slow" advClick="0" advTm="572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83962" r="34107"/>
          <a:stretch/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14" name="任意多边形: 形状 13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Game</a:t>
              </a:r>
              <a:r>
                <a:rPr lang="zh-CN" altLang="en-US" sz="1400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</a:rPr>
                <a:t>Props</a:t>
              </a:r>
            </a:p>
          </p:txBody>
        </p:sp>
        <p:sp>
          <p:nvSpPr>
            <p:cNvPr id="16" name="文本框 15"/>
            <p:cNvSpPr txBox="1">
              <a:spLocks noChangeArrowheads="1"/>
            </p:cNvSpPr>
            <p:nvPr/>
          </p:nvSpPr>
          <p:spPr bwMode="auto">
            <a:xfrm>
              <a:off x="532448" y="400050"/>
              <a:ext cx="1103757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游戏道具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0" name="Pentagon 21"/>
          <p:cNvSpPr>
            <a:spLocks noChangeArrowheads="1"/>
          </p:cNvSpPr>
          <p:nvPr/>
        </p:nvSpPr>
        <p:spPr bwMode="auto">
          <a:xfrm>
            <a:off x="784861" y="1414579"/>
            <a:ext cx="787400" cy="387350"/>
          </a:xfrm>
          <a:prstGeom prst="homePlate">
            <a:avLst>
              <a:gd name="adj" fmla="val 32845"/>
            </a:avLst>
          </a:prstGeom>
          <a:solidFill>
            <a:srgbClr val="0099A7"/>
          </a:solidFill>
          <a:ln>
            <a:noFill/>
          </a:ln>
          <a:extLst/>
        </p:spPr>
        <p:txBody>
          <a:bodyPr anchor="ctr"/>
          <a:lstStyle/>
          <a:p>
            <a:pPr algn="ctr" defTabSz="1217613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1" name="Pentagon 29"/>
          <p:cNvSpPr>
            <a:spLocks noChangeArrowheads="1"/>
          </p:cNvSpPr>
          <p:nvPr/>
        </p:nvSpPr>
        <p:spPr bwMode="auto">
          <a:xfrm>
            <a:off x="607061" y="1414579"/>
            <a:ext cx="752475" cy="387350"/>
          </a:xfrm>
          <a:prstGeom prst="homePlate">
            <a:avLst>
              <a:gd name="adj" fmla="val 25056"/>
            </a:avLst>
          </a:prstGeom>
          <a:solidFill>
            <a:srgbClr val="0099A7"/>
          </a:solidFill>
          <a:ln>
            <a:noFill/>
          </a:ln>
          <a:extLst/>
        </p:spPr>
        <p:txBody>
          <a:bodyPr anchor="ctr"/>
          <a:lstStyle/>
          <a:p>
            <a:pPr algn="ctr" defTabSz="1217613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2" name="Subtitle 2"/>
          <p:cNvSpPr txBox="1">
            <a:spLocks noChangeArrowheads="1"/>
          </p:cNvSpPr>
          <p:nvPr/>
        </p:nvSpPr>
        <p:spPr bwMode="auto">
          <a:xfrm>
            <a:off x="651511" y="1360604"/>
            <a:ext cx="6889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Arial" pitchFamily="34" charset="0"/>
                <a:ea typeface="Franchise"/>
                <a:cs typeface="Franchise"/>
              </a:rPr>
              <a:t>01.</a:t>
            </a:r>
          </a:p>
        </p:txBody>
      </p:sp>
      <p:sp>
        <p:nvSpPr>
          <p:cNvPr id="54" name="Pentagon 31"/>
          <p:cNvSpPr>
            <a:spLocks noChangeArrowheads="1"/>
          </p:cNvSpPr>
          <p:nvPr/>
        </p:nvSpPr>
        <p:spPr bwMode="auto">
          <a:xfrm>
            <a:off x="628155" y="3358000"/>
            <a:ext cx="806750" cy="387350"/>
          </a:xfrm>
          <a:prstGeom prst="homePlate">
            <a:avLst>
              <a:gd name="adj" fmla="val 25109"/>
            </a:avLst>
          </a:prstGeom>
          <a:solidFill>
            <a:srgbClr val="F32307"/>
          </a:solidFill>
          <a:ln>
            <a:noFill/>
          </a:ln>
          <a:extLst/>
        </p:spPr>
        <p:txBody>
          <a:bodyPr anchor="ctr"/>
          <a:lstStyle/>
          <a:p>
            <a:pPr algn="ctr" defTabSz="1217613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5" name="Subtitle 2"/>
          <p:cNvSpPr txBox="1">
            <a:spLocks noChangeArrowheads="1"/>
          </p:cNvSpPr>
          <p:nvPr/>
        </p:nvSpPr>
        <p:spPr bwMode="auto">
          <a:xfrm>
            <a:off x="638810" y="3315644"/>
            <a:ext cx="6889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Arial" pitchFamily="34" charset="0"/>
                <a:ea typeface="Franchise"/>
                <a:cs typeface="Franchise"/>
              </a:rPr>
              <a:t>02.</a:t>
            </a:r>
          </a:p>
        </p:txBody>
      </p:sp>
      <p:sp>
        <p:nvSpPr>
          <p:cNvPr id="57" name="Pentagon 37"/>
          <p:cNvSpPr>
            <a:spLocks noChangeArrowheads="1"/>
          </p:cNvSpPr>
          <p:nvPr/>
        </p:nvSpPr>
        <p:spPr bwMode="auto">
          <a:xfrm>
            <a:off x="6086072" y="1514469"/>
            <a:ext cx="943708" cy="387350"/>
          </a:xfrm>
          <a:prstGeom prst="homePlate">
            <a:avLst>
              <a:gd name="adj" fmla="val 25056"/>
            </a:avLst>
          </a:prstGeom>
          <a:solidFill>
            <a:srgbClr val="56781E"/>
          </a:solidFill>
          <a:ln>
            <a:noFill/>
          </a:ln>
          <a:extLst/>
        </p:spPr>
        <p:txBody>
          <a:bodyPr anchor="ctr"/>
          <a:lstStyle/>
          <a:p>
            <a:pPr algn="ctr" defTabSz="1217613" eaLnBrk="1" hangingPunct="1"/>
            <a:endParaRPr lang="en-US" altLang="zh-CN" sz="1500">
              <a:solidFill>
                <a:srgbClr val="FFFFFF"/>
              </a:solidFill>
            </a:endParaRPr>
          </a:p>
        </p:txBody>
      </p:sp>
      <p:sp>
        <p:nvSpPr>
          <p:cNvPr id="58" name="Subtitle 2"/>
          <p:cNvSpPr txBox="1">
            <a:spLocks noChangeArrowheads="1"/>
          </p:cNvSpPr>
          <p:nvPr/>
        </p:nvSpPr>
        <p:spPr bwMode="auto">
          <a:xfrm>
            <a:off x="6032768" y="1472125"/>
            <a:ext cx="845234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Arial" pitchFamily="34" charset="0"/>
                <a:ea typeface="Franchise"/>
                <a:cs typeface="Franchise"/>
              </a:rPr>
              <a:t>03.</a:t>
            </a:r>
          </a:p>
        </p:txBody>
      </p:sp>
      <p:sp>
        <p:nvSpPr>
          <p:cNvPr id="62" name="TextBox 13"/>
          <p:cNvSpPr txBox="1">
            <a:spLocks noChangeArrowheads="1"/>
          </p:cNvSpPr>
          <p:nvPr/>
        </p:nvSpPr>
        <p:spPr bwMode="auto">
          <a:xfrm>
            <a:off x="3314700" y="1422913"/>
            <a:ext cx="1952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僵尸道具</a:t>
            </a:r>
            <a:endParaRPr lang="en-US" altLang="zh-CN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" name="TextBox 13"/>
          <p:cNvSpPr txBox="1">
            <a:spLocks noChangeArrowheads="1"/>
          </p:cNvSpPr>
          <p:nvPr/>
        </p:nvSpPr>
        <p:spPr bwMode="auto">
          <a:xfrm>
            <a:off x="3314700" y="1823084"/>
            <a:ext cx="20716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吃掉僵尸道具，则游戏界面所有僵尸全部被消灭</a:t>
            </a:r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。</a:t>
            </a:r>
            <a:endParaRPr lang="en-US" altLang="zh-CN" sz="900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66" name="TextBox 13"/>
          <p:cNvSpPr txBox="1">
            <a:spLocks noChangeArrowheads="1"/>
          </p:cNvSpPr>
          <p:nvPr/>
        </p:nvSpPr>
        <p:spPr bwMode="auto">
          <a:xfrm>
            <a:off x="3292317" y="3292982"/>
            <a:ext cx="1952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时钟道具</a:t>
            </a:r>
            <a:endParaRPr lang="en-US" altLang="zh-CN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7" name="TextBox 13"/>
          <p:cNvSpPr txBox="1">
            <a:spLocks noChangeArrowheads="1"/>
          </p:cNvSpPr>
          <p:nvPr/>
        </p:nvSpPr>
        <p:spPr bwMode="auto">
          <a:xfrm>
            <a:off x="3255168" y="3719608"/>
            <a:ext cx="207174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游戏有时间限制，豌豆射手每捕获一次时钟道具，剩余时间减少</a:t>
            </a:r>
            <a:r>
              <a:rPr lang="en-US" altLang="zh-CN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5</a:t>
            </a:r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秒。</a:t>
            </a:r>
            <a:endParaRPr lang="en-US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68" name="TextBox 13"/>
          <p:cNvSpPr txBox="1">
            <a:spLocks noChangeArrowheads="1"/>
          </p:cNvSpPr>
          <p:nvPr/>
        </p:nvSpPr>
        <p:spPr bwMode="auto">
          <a:xfrm>
            <a:off x="6725189" y="3104258"/>
            <a:ext cx="1952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药品道具</a:t>
            </a:r>
            <a:endParaRPr lang="en-US" altLang="zh-CN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9" name="TextBox 13"/>
          <p:cNvSpPr txBox="1">
            <a:spLocks noChangeArrowheads="1"/>
          </p:cNvSpPr>
          <p:nvPr/>
        </p:nvSpPr>
        <p:spPr bwMode="auto">
          <a:xfrm>
            <a:off x="6722221" y="3482350"/>
            <a:ext cx="2071687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吃掉药品道具，豌豆射手升级。</a:t>
            </a:r>
            <a:endParaRPr lang="en-US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例如：第一次从绿色豌豆升级成蓝色豌豆，攻击值增加； 第二次，一行豌豆变成三行，攻击值 </a:t>
            </a:r>
            <a:r>
              <a:rPr lang="en-US" altLang="zh-CN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X3……</a:t>
            </a:r>
            <a:r>
              <a:rPr lang="zh-CN" altLang="en-US" sz="105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且每次豌豆射手的移动速度也会增加。</a:t>
            </a:r>
            <a:endParaRPr lang="en-US" altLang="zh-CN" sz="1050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05AEE5-2F8C-4A34-AF4F-4FF1BA3B2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6" y="1219807"/>
            <a:ext cx="1712742" cy="17127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79A3F7-1EAF-4631-B248-99E7D05216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35" y="3170511"/>
            <a:ext cx="1779539" cy="17795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6A1EE7-5622-4FB9-9171-3CAEC992F7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2" y="1307993"/>
            <a:ext cx="1776549" cy="177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3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73">
        <p:dissolve/>
      </p:transition>
    </mc:Choice>
    <mc:Fallback xmlns="">
      <p:transition spd="slow" advClick="0" advTm="673">
        <p:dissolv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08">
      <a:dk1>
        <a:sysClr val="windowText" lastClr="000000"/>
      </a:dk1>
      <a:lt1>
        <a:sysClr val="window" lastClr="FFFFFF"/>
      </a:lt1>
      <a:dk2>
        <a:srgbClr val="43C7CB"/>
      </a:dk2>
      <a:lt2>
        <a:srgbClr val="2A62AE"/>
      </a:lt2>
      <a:accent1>
        <a:srgbClr val="4C86D4"/>
      </a:accent1>
      <a:accent2>
        <a:srgbClr val="FEED45"/>
      </a:accent2>
      <a:accent3>
        <a:srgbClr val="0FB249"/>
      </a:accent3>
      <a:accent4>
        <a:srgbClr val="92D14F"/>
      </a:accent4>
      <a:accent5>
        <a:srgbClr val="89C54B"/>
      </a:accent5>
      <a:accent6>
        <a:srgbClr val="81B7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Pages>0</Pages>
  <Words>596</Words>
  <Characters>0</Characters>
  <Application>Microsoft Office PowerPoint</Application>
  <PresentationFormat>全屏显示(16:9)</PresentationFormat>
  <Lines>0</Lines>
  <Paragraphs>154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FontAwesome</vt:lpstr>
      <vt:lpstr>Kozuka Gothic Pr6N B</vt:lpstr>
      <vt:lpstr>汉仪黛玉体简</vt:lpstr>
      <vt:lpstr>华文新魏</vt:lpstr>
      <vt:lpstr>微软雅黑</vt:lpstr>
      <vt:lpstr>幼圆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微软公司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谭硕 谭硕</cp:lastModifiedBy>
  <cp:revision>8049</cp:revision>
  <dcterms:created xsi:type="dcterms:W3CDTF">2015-10-08T14:18:00Z</dcterms:created>
  <dcterms:modified xsi:type="dcterms:W3CDTF">2019-01-25T01:54:44Z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