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6" r:id="rId6"/>
    <p:sldId id="261" r:id="rId7"/>
    <p:sldId id="263" r:id="rId8"/>
    <p:sldId id="264" r:id="rId9"/>
    <p:sldId id="265" r:id="rId10"/>
  </p:sldIdLst>
  <p:sldSz cx="9144000" cy="6858000" type="screen4x3"/>
  <p:notesSz cx="6950075" cy="4267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25" autoAdjust="0"/>
  </p:normalViewPr>
  <p:slideViewPr>
    <p:cSldViewPr>
      <p:cViewPr varScale="1">
        <p:scale>
          <a:sx n="102" d="100"/>
          <a:sy n="102" d="100"/>
        </p:scale>
        <p:origin x="-5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/>
          <a:lstStyle>
            <a:lvl1pPr algn="r">
              <a:defRPr sz="800"/>
            </a:lvl1pPr>
          </a:lstStyle>
          <a:p>
            <a:fld id="{AA745F7E-37F5-4796-8A99-BF0E98B567B5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08238" y="320675"/>
            <a:ext cx="2133600" cy="1600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090" tIns="32045" rIns="64090" bIns="3204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5008" y="2026920"/>
            <a:ext cx="5560060" cy="1920240"/>
          </a:xfrm>
          <a:prstGeom prst="rect">
            <a:avLst/>
          </a:prstGeom>
        </p:spPr>
        <p:txBody>
          <a:bodyPr vert="horz" lIns="64090" tIns="32045" rIns="64090" bIns="3204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05310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 anchor="b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36768" y="405310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 anchor="b"/>
          <a:lstStyle>
            <a:lvl1pPr algn="r">
              <a:defRPr sz="800"/>
            </a:lvl1pPr>
          </a:lstStyle>
          <a:p>
            <a:fld id="{5A0F4DEB-2C26-489D-8E7D-AE0498CE9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Rendering von </a:t>
            </a:r>
            <a:r>
              <a:rPr lang="de-DE" dirty="0" err="1" smtClean="0"/>
              <a:t>gnuplot</a:t>
            </a:r>
            <a:r>
              <a:rPr lang="de-DE" dirty="0" smtClean="0"/>
              <a:t>&gt;&gt;Rechenzeit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F4DEB-2C26-489D-8E7D-AE0498CE98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0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Anton Herzog</a:t>
            </a:r>
            <a:endParaRPr lang="de-DE" dirty="0" smtClean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IHK-Prüfungsprodukt</a:t>
            </a:r>
          </a:p>
          <a:p>
            <a:r>
              <a:rPr lang="de-DE" dirty="0" smtClean="0"/>
              <a:t>Mathematisch-technischer Softwareentwickler</a:t>
            </a:r>
          </a:p>
          <a:p>
            <a:r>
              <a:rPr lang="de-DE" dirty="0" smtClean="0"/>
              <a:t>Abschlussprüfung Winter 2014/15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Aufforstung Mischwald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20040" y="2204864"/>
            <a:ext cx="8503920" cy="28380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Aufgabe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Programmkonzeption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Prinzipiell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Abweichungen von der ursprünglichen Konzeption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Mögliche Verbesserungen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2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Entwicklung eines Programmes</a:t>
            </a:r>
          </a:p>
          <a:p>
            <a:r>
              <a:rPr lang="de-DE" dirty="0" smtClean="0"/>
              <a:t>Rechteckiges Waldstück</a:t>
            </a:r>
          </a:p>
          <a:p>
            <a:r>
              <a:rPr lang="de-DE" dirty="0" smtClean="0"/>
              <a:t>Baumarten bestimmter Radien</a:t>
            </a:r>
          </a:p>
          <a:p>
            <a:r>
              <a:rPr lang="de-DE" dirty="0" smtClean="0"/>
              <a:t>Diversität und Flächenabdeckung gefordert</a:t>
            </a:r>
          </a:p>
          <a:p>
            <a:r>
              <a:rPr lang="de-DE" dirty="0" smtClean="0"/>
              <a:t>Eingabe als Datei</a:t>
            </a:r>
          </a:p>
          <a:p>
            <a:r>
              <a:rPr lang="de-DE" dirty="0" smtClean="0"/>
              <a:t>Ausgabe </a:t>
            </a:r>
            <a:r>
              <a:rPr lang="de-DE" dirty="0" smtClean="0"/>
              <a:t>als </a:t>
            </a:r>
            <a:r>
              <a:rPr lang="de-DE" dirty="0" err="1" smtClean="0"/>
              <a:t>gnuplot</a:t>
            </a:r>
            <a:r>
              <a:rPr lang="de-DE" dirty="0" smtClean="0"/>
              <a:t>-Skript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50306"/>
            <a:ext cx="4038600" cy="2524125"/>
          </a:xfrm>
        </p:spPr>
      </p:pic>
      <p:sp>
        <p:nvSpPr>
          <p:cNvPr id="11" name="Ellipse 10"/>
          <p:cNvSpPr/>
          <p:nvPr/>
        </p:nvSpPr>
        <p:spPr>
          <a:xfrm>
            <a:off x="4788024" y="2450315"/>
            <a:ext cx="1008112" cy="1080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771645" y="2450314"/>
            <a:ext cx="648072" cy="618645"/>
          </a:xfrm>
          <a:prstGeom prst="ellipse">
            <a:avLst/>
          </a:prstGeom>
          <a:solidFill>
            <a:srgbClr val="029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2613" y="3068959"/>
            <a:ext cx="1584176" cy="15841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>
            <a:stCxn id="12" idx="0"/>
          </p:cNvCxnSpPr>
          <p:nvPr/>
        </p:nvCxnSpPr>
        <p:spPr>
          <a:xfrm>
            <a:off x="6095681" y="2450314"/>
            <a:ext cx="0" cy="3093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3" idx="0"/>
          </p:cNvCxnSpPr>
          <p:nvPr/>
        </p:nvCxnSpPr>
        <p:spPr>
          <a:xfrm>
            <a:off x="6294701" y="3068959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0"/>
          </p:cNvCxnSpPr>
          <p:nvPr/>
        </p:nvCxnSpPr>
        <p:spPr>
          <a:xfrm>
            <a:off x="5292080" y="2450315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34" y="2431653"/>
            <a:ext cx="4175001" cy="254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Programmkonzeption - Prinzipiell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EVA – Prinzip</a:t>
            </a:r>
          </a:p>
          <a:p>
            <a:r>
              <a:rPr lang="de-DE" dirty="0" smtClean="0"/>
              <a:t>3 Schichten-Modell</a:t>
            </a:r>
          </a:p>
          <a:p>
            <a:r>
              <a:rPr lang="de-DE" dirty="0" smtClean="0"/>
              <a:t>Algorithmus:</a:t>
            </a:r>
          </a:p>
          <a:p>
            <a:pPr lvl="1"/>
            <a:r>
              <a:rPr lang="de-DE" dirty="0" smtClean="0"/>
              <a:t>Startpaar von Bäumen errechnen </a:t>
            </a:r>
            <a:r>
              <a:rPr lang="de-DE" dirty="0" smtClean="0">
                <a:sym typeface="Wingdings" panose="05000000000000000000" pitchFamily="2" charset="2"/>
              </a:rPr>
              <a:t> 2 Mögliche neue Positionen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Solange mögliche Positionen vorhanden: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Nimm erste oder </a:t>
            </a:r>
            <a:r>
              <a:rPr lang="de-DE" dirty="0" smtClean="0">
                <a:sym typeface="Wingdings" panose="05000000000000000000" pitchFamily="2" charset="2"/>
              </a:rPr>
              <a:t>letzte der vorhandenen Positionen</a:t>
            </a:r>
            <a:endParaRPr lang="de-DE" dirty="0" smtClean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Teste Position mit Baumart mit möglichst </a:t>
            </a:r>
            <a:r>
              <a:rPr lang="de-DE" dirty="0" smtClean="0">
                <a:sym typeface="Wingdings" panose="05000000000000000000" pitchFamily="2" charset="2"/>
              </a:rPr>
              <a:t>großem Radius </a:t>
            </a:r>
            <a:r>
              <a:rPr lang="de-DE" dirty="0" smtClean="0">
                <a:sym typeface="Wingdings" panose="05000000000000000000" pitchFamily="2" charset="2"/>
              </a:rPr>
              <a:t>und kleinster Anzahl bisher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Wenn Position valide, speichere diese und generiere 2 neue mögliche </a:t>
            </a:r>
            <a:r>
              <a:rPr lang="de-DE" dirty="0" smtClean="0">
                <a:sym typeface="Wingdings" panose="05000000000000000000" pitchFamily="2" charset="2"/>
              </a:rPr>
              <a:t>Positionen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0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7" name="Inhaltsplatzhalter 6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0095" y="1694127"/>
            <a:ext cx="7723810" cy="423809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821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Abweichung von Programmkonzeption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2319136"/>
            <a:ext cx="8503920" cy="2622032"/>
          </a:xfrm>
        </p:spPr>
        <p:txBody>
          <a:bodyPr/>
          <a:lstStyle/>
          <a:p>
            <a:r>
              <a:rPr lang="de-DE" dirty="0" smtClean="0"/>
              <a:t>Äquivalente Umformung zur  Verbesserung der Performance</a:t>
            </a:r>
          </a:p>
          <a:p>
            <a:r>
              <a:rPr lang="de-DE" dirty="0" smtClean="0"/>
              <a:t>Immer mit ältesten </a:t>
            </a:r>
            <a:r>
              <a:rPr lang="de-DE" dirty="0" err="1" smtClean="0"/>
              <a:t>Baumpaar</a:t>
            </a:r>
            <a:r>
              <a:rPr lang="de-DE" dirty="0" smtClean="0"/>
              <a:t> fortfahren </a:t>
            </a:r>
            <a:r>
              <a:rPr lang="de-DE" dirty="0" smtClean="0">
                <a:sym typeface="Wingdings" panose="05000000000000000000" pitchFamily="2" charset="2"/>
              </a:rPr>
              <a:t> entweder mit neuestem oder mit ältestem fortfahren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Entscheidung welche Variante effizienter ist erfordert ausführliche Testreihen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2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01752" y="2523728"/>
            <a:ext cx="4038600" cy="20574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Geometrische Grenzfälle:</a:t>
            </a:r>
          </a:p>
          <a:p>
            <a:pPr lvl="1"/>
            <a:r>
              <a:rPr lang="de-DE" dirty="0"/>
              <a:t>Sehr schmalen Korridor</a:t>
            </a:r>
          </a:p>
          <a:p>
            <a:pPr lvl="1"/>
            <a:r>
              <a:rPr lang="de-DE" dirty="0"/>
              <a:t>Radien mit Größenordnungen </a:t>
            </a:r>
            <a:r>
              <a:rPr lang="de-DE" dirty="0" smtClean="0"/>
              <a:t>Abweichung</a:t>
            </a:r>
          </a:p>
          <a:p>
            <a:r>
              <a:rPr lang="de-DE" dirty="0" smtClean="0"/>
              <a:t>Zufällige Kollisionen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27" y="1484784"/>
            <a:ext cx="3744416" cy="226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73110"/>
            <a:ext cx="3744416" cy="22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Verbesserungen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2103112"/>
            <a:ext cx="8503920" cy="2838056"/>
          </a:xfrm>
        </p:spPr>
        <p:txBody>
          <a:bodyPr/>
          <a:lstStyle/>
          <a:p>
            <a:r>
              <a:rPr lang="de-DE" dirty="0" smtClean="0"/>
              <a:t>„Rasterung“ der gespeicherten Baumpositionsdaten zum effektiveren Abgleich</a:t>
            </a:r>
          </a:p>
          <a:p>
            <a:r>
              <a:rPr lang="de-DE" dirty="0" smtClean="0"/>
              <a:t>Geometrisches Ermitteln nicht trivialer neuer Baumpaare</a:t>
            </a:r>
          </a:p>
          <a:p>
            <a:r>
              <a:rPr lang="de-DE" dirty="0" smtClean="0"/>
              <a:t>Behandlung von einfache Sonderfällen z.B. schmaler Korridor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8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1500x1500 Größe | 7 Baumarten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∈[4:12]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8880"/>
            <a:ext cx="6096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218</Words>
  <Application>Microsoft Office PowerPoint</Application>
  <PresentationFormat>Bildschirmpräsentation (4:3)</PresentationFormat>
  <Paragraphs>73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Cronus</vt:lpstr>
      <vt:lpstr>Aufforstung Mischwald </vt:lpstr>
      <vt:lpstr>Gliederung</vt:lpstr>
      <vt:lpstr>Aufgabe</vt:lpstr>
      <vt:lpstr>Programmkonzeption - Prinzipiell</vt:lpstr>
      <vt:lpstr>Beispiel</vt:lpstr>
      <vt:lpstr>Abweichung von Programmkonzeption</vt:lpstr>
      <vt:lpstr>Probleme</vt:lpstr>
      <vt:lpstr>Mögliche Verbesserungen</vt:lpstr>
      <vt:lpstr>Zusammenfassung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Aufforstung Mischwald </dc:title>
  <dc:creator>AFMG Anton Herzog</dc:creator>
  <cp:lastModifiedBy>Anton Herzog</cp:lastModifiedBy>
  <cp:revision>21</cp:revision>
  <dcterms:created xsi:type="dcterms:W3CDTF">2015-01-26T07:29:52Z</dcterms:created>
  <dcterms:modified xsi:type="dcterms:W3CDTF">2015-01-27T09:58:14Z</dcterms:modified>
</cp:coreProperties>
</file>