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950075" cy="4267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8" autoAdjust="0"/>
    <p:restoredTop sz="86425" autoAdjust="0"/>
  </p:normalViewPr>
  <p:slideViewPr>
    <p:cSldViewPr>
      <p:cViewPr varScale="1">
        <p:scale>
          <a:sx n="102" d="100"/>
          <a:sy n="102" d="100"/>
        </p:scale>
        <p:origin x="-2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213360"/>
          </a:xfrm>
          <a:prstGeom prst="rect">
            <a:avLst/>
          </a:prstGeom>
        </p:spPr>
        <p:txBody>
          <a:bodyPr vert="horz" lIns="64090" tIns="32045" rIns="64090" bIns="32045" rtlCol="0"/>
          <a:lstStyle>
            <a:lvl1pPr algn="l">
              <a:defRPr sz="8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213360"/>
          </a:xfrm>
          <a:prstGeom prst="rect">
            <a:avLst/>
          </a:prstGeom>
        </p:spPr>
        <p:txBody>
          <a:bodyPr vert="horz" lIns="64090" tIns="32045" rIns="64090" bIns="32045" rtlCol="0"/>
          <a:lstStyle>
            <a:lvl1pPr algn="r">
              <a:defRPr sz="800"/>
            </a:lvl1pPr>
          </a:lstStyle>
          <a:p>
            <a:fld id="{AA745F7E-37F5-4796-8A99-BF0E98B567B5}" type="datetimeFigureOut">
              <a:rPr lang="de-DE" smtClean="0"/>
              <a:t>26.01.2015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408238" y="320675"/>
            <a:ext cx="2133600" cy="1600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4090" tIns="32045" rIns="64090" bIns="32045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95008" y="2026920"/>
            <a:ext cx="5560060" cy="1920240"/>
          </a:xfrm>
          <a:prstGeom prst="rect">
            <a:avLst/>
          </a:prstGeom>
        </p:spPr>
        <p:txBody>
          <a:bodyPr vert="horz" lIns="64090" tIns="32045" rIns="64090" bIns="32045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4053100"/>
            <a:ext cx="3011699" cy="213360"/>
          </a:xfrm>
          <a:prstGeom prst="rect">
            <a:avLst/>
          </a:prstGeom>
        </p:spPr>
        <p:txBody>
          <a:bodyPr vert="horz" lIns="64090" tIns="32045" rIns="64090" bIns="32045" rtlCol="0" anchor="b"/>
          <a:lstStyle>
            <a:lvl1pPr algn="l">
              <a:defRPr sz="8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36768" y="4053100"/>
            <a:ext cx="3011699" cy="213360"/>
          </a:xfrm>
          <a:prstGeom prst="rect">
            <a:avLst/>
          </a:prstGeom>
        </p:spPr>
        <p:txBody>
          <a:bodyPr vert="horz" lIns="64090" tIns="32045" rIns="64090" bIns="32045" rtlCol="0" anchor="b"/>
          <a:lstStyle>
            <a:lvl1pPr algn="r">
              <a:defRPr sz="800"/>
            </a:lvl1pPr>
          </a:lstStyle>
          <a:p>
            <a:fld id="{5A0F4DEB-2C26-489D-8E7D-AE0498CE98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6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Rendering von </a:t>
            </a:r>
            <a:r>
              <a:rPr lang="de-DE" dirty="0" err="1" smtClean="0"/>
              <a:t>gnuplot</a:t>
            </a:r>
            <a:r>
              <a:rPr lang="de-DE" dirty="0" smtClean="0"/>
              <a:t>&gt;&gt;Rechenzeit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F4DEB-2C26-489D-8E7D-AE0498CE98F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90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Anton Herzog</a:t>
            </a:r>
            <a:endParaRPr lang="de-DE" dirty="0" smtClean="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IHK-Prüfungsprodukt</a:t>
            </a:r>
          </a:p>
          <a:p>
            <a:r>
              <a:rPr lang="de-DE" dirty="0" smtClean="0"/>
              <a:t>Mathematisch-technischer Softwareentwickler</a:t>
            </a:r>
          </a:p>
          <a:p>
            <a:r>
              <a:rPr lang="de-DE" dirty="0" smtClean="0"/>
              <a:t>Abschlussprüfung Winter 2014/15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Aufforstung Mischwald</a:t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262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>
          <a:xfrm>
            <a:off x="320040" y="2204864"/>
            <a:ext cx="8503920" cy="283805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Aufgabe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Programmkonzeption</a:t>
            </a:r>
          </a:p>
          <a:p>
            <a:pPr marL="788670" lvl="1" indent="-514350">
              <a:buFont typeface="+mj-lt"/>
              <a:buAutoNum type="arabicPeriod"/>
            </a:pPr>
            <a:r>
              <a:rPr lang="de-DE" dirty="0" smtClean="0"/>
              <a:t>Prinzipiell</a:t>
            </a:r>
          </a:p>
          <a:p>
            <a:pPr marL="788670" lvl="1" indent="-514350">
              <a:buFont typeface="+mj-lt"/>
              <a:buAutoNum type="arabicPeriod"/>
            </a:pPr>
            <a:r>
              <a:rPr lang="de-DE" dirty="0" smtClean="0"/>
              <a:t>Abweichungen von der ursprünglichen Konzeption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Probleme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Mögliche Verbesserungen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315249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Entwicklung eines Programmes</a:t>
            </a:r>
          </a:p>
          <a:p>
            <a:r>
              <a:rPr lang="de-DE" dirty="0" smtClean="0"/>
              <a:t>Rechteckiges Waldstück</a:t>
            </a:r>
          </a:p>
          <a:p>
            <a:r>
              <a:rPr lang="de-DE" dirty="0" smtClean="0"/>
              <a:t>Baumarten bestimmter Radien</a:t>
            </a:r>
          </a:p>
          <a:p>
            <a:r>
              <a:rPr lang="de-DE" dirty="0" smtClean="0"/>
              <a:t>Diversität und Flächenabdeckung </a:t>
            </a:r>
            <a:r>
              <a:rPr lang="de-DE" dirty="0" smtClean="0"/>
              <a:t>gefordert</a:t>
            </a:r>
          </a:p>
          <a:p>
            <a:r>
              <a:rPr lang="de-DE" dirty="0" smtClean="0"/>
              <a:t>Eingabe als Datei</a:t>
            </a:r>
            <a:endParaRPr lang="de-DE" dirty="0" smtClean="0"/>
          </a:p>
          <a:p>
            <a:r>
              <a:rPr lang="de-DE" dirty="0" smtClean="0"/>
              <a:t>Ausgabe in </a:t>
            </a:r>
            <a:r>
              <a:rPr lang="de-DE" dirty="0" err="1" smtClean="0"/>
              <a:t>gnuplot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450306"/>
            <a:ext cx="4038600" cy="2524125"/>
          </a:xfrm>
        </p:spPr>
      </p:pic>
      <p:sp>
        <p:nvSpPr>
          <p:cNvPr id="11" name="Ellipse 10"/>
          <p:cNvSpPr/>
          <p:nvPr/>
        </p:nvSpPr>
        <p:spPr>
          <a:xfrm>
            <a:off x="4788024" y="2450315"/>
            <a:ext cx="1008112" cy="10801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5771645" y="2450314"/>
            <a:ext cx="648072" cy="618645"/>
          </a:xfrm>
          <a:prstGeom prst="ellipse">
            <a:avLst/>
          </a:prstGeom>
          <a:solidFill>
            <a:srgbClr val="0294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502613" y="3068959"/>
            <a:ext cx="1584176" cy="15841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>
            <a:stCxn id="12" idx="0"/>
          </p:cNvCxnSpPr>
          <p:nvPr/>
        </p:nvCxnSpPr>
        <p:spPr>
          <a:xfrm>
            <a:off x="6095681" y="2450314"/>
            <a:ext cx="0" cy="30932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3" idx="0"/>
          </p:cNvCxnSpPr>
          <p:nvPr/>
        </p:nvCxnSpPr>
        <p:spPr>
          <a:xfrm>
            <a:off x="6294701" y="3068959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1" idx="0"/>
          </p:cNvCxnSpPr>
          <p:nvPr/>
        </p:nvCxnSpPr>
        <p:spPr>
          <a:xfrm>
            <a:off x="5292080" y="2450315"/>
            <a:ext cx="0" cy="54006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77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Programmkonzeption - Prinzipiell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EVA </a:t>
            </a:r>
            <a:r>
              <a:rPr lang="de-DE" dirty="0" smtClean="0"/>
              <a:t>– </a:t>
            </a:r>
            <a:r>
              <a:rPr lang="de-DE" dirty="0" smtClean="0"/>
              <a:t>Prinzip</a:t>
            </a:r>
          </a:p>
          <a:p>
            <a:r>
              <a:rPr lang="de-DE" dirty="0" smtClean="0"/>
              <a:t>3 Schichten-Modell</a:t>
            </a:r>
            <a:endParaRPr lang="de-DE" dirty="0" smtClean="0"/>
          </a:p>
          <a:p>
            <a:r>
              <a:rPr lang="de-DE" dirty="0" smtClean="0"/>
              <a:t>Algorithmus:</a:t>
            </a:r>
          </a:p>
          <a:p>
            <a:pPr lvl="1"/>
            <a:r>
              <a:rPr lang="de-DE" dirty="0" smtClean="0"/>
              <a:t>Startpaar von Bäumen errechnen </a:t>
            </a:r>
            <a:r>
              <a:rPr lang="de-DE" dirty="0" smtClean="0">
                <a:sym typeface="Wingdings" panose="05000000000000000000" pitchFamily="2" charset="2"/>
              </a:rPr>
              <a:t> 2 Mögliche neue Positionen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Solange mögliche Positionen vorhanden: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Nimm erste oder letzte hinzugekommene Position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Teste Position mit Baumart mit möglichst größtem Radius und kleinster Anzahl bisher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Wenn Position valide, speichere diese und generiere 2 neue mögliche </a:t>
            </a:r>
            <a:r>
              <a:rPr lang="de-DE" dirty="0" err="1" smtClean="0">
                <a:sym typeface="Wingdings" panose="05000000000000000000" pitchFamily="2" charset="2"/>
              </a:rPr>
              <a:t>positionen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604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Abweichung von Programmkonzeption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>
          <a:xfrm>
            <a:off x="301752" y="2319136"/>
            <a:ext cx="8503920" cy="2622032"/>
          </a:xfrm>
        </p:spPr>
        <p:txBody>
          <a:bodyPr/>
          <a:lstStyle/>
          <a:p>
            <a:r>
              <a:rPr lang="de-DE" dirty="0" smtClean="0"/>
              <a:t>Äquivalente Umformung zur  Verbesserung der Performance</a:t>
            </a:r>
          </a:p>
          <a:p>
            <a:r>
              <a:rPr lang="de-DE" dirty="0" smtClean="0"/>
              <a:t>Immer mit ältesten </a:t>
            </a:r>
            <a:r>
              <a:rPr lang="de-DE" dirty="0" err="1" smtClean="0"/>
              <a:t>Baumpaar</a:t>
            </a:r>
            <a:r>
              <a:rPr lang="de-DE" dirty="0" smtClean="0"/>
              <a:t> fortfahren </a:t>
            </a:r>
            <a:r>
              <a:rPr lang="de-DE" dirty="0" smtClean="0">
                <a:sym typeface="Wingdings" panose="05000000000000000000" pitchFamily="2" charset="2"/>
              </a:rPr>
              <a:t> entweder mit neuestem oder mit ältestem fortfahren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Entscheidung welche Variante effizienter ist erfordert ausführliche Testreihen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721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301752" y="2523728"/>
            <a:ext cx="4038600" cy="205740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Geometrische Grenzfälle:</a:t>
            </a:r>
          </a:p>
          <a:p>
            <a:pPr lvl="1"/>
            <a:r>
              <a:rPr lang="de-DE" dirty="0"/>
              <a:t>Sehr schmalen Korridor</a:t>
            </a:r>
          </a:p>
          <a:p>
            <a:pPr lvl="1"/>
            <a:r>
              <a:rPr lang="de-DE" dirty="0"/>
              <a:t>Radien mit Größenordnungen </a:t>
            </a:r>
            <a:r>
              <a:rPr lang="de-DE" dirty="0" smtClean="0"/>
              <a:t>Abweichung</a:t>
            </a:r>
          </a:p>
          <a:p>
            <a:r>
              <a:rPr lang="de-DE" dirty="0" smtClean="0"/>
              <a:t>Zufällige Kollisionen</a:t>
            </a:r>
            <a:endParaRPr lang="de-DE" dirty="0"/>
          </a:p>
          <a:p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227" y="1484784"/>
            <a:ext cx="3744416" cy="226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973110"/>
            <a:ext cx="3744416" cy="226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03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Verbesserungen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>
          <a:xfrm>
            <a:off x="301752" y="2103112"/>
            <a:ext cx="8503920" cy="2838056"/>
          </a:xfrm>
        </p:spPr>
        <p:txBody>
          <a:bodyPr/>
          <a:lstStyle/>
          <a:p>
            <a:r>
              <a:rPr lang="de-DE" dirty="0" smtClean="0"/>
              <a:t>„Rasterung“ der gespeicherten Baumpositionsdaten zum effektiveren Abgleich</a:t>
            </a:r>
          </a:p>
          <a:p>
            <a:r>
              <a:rPr lang="de-DE" dirty="0" smtClean="0"/>
              <a:t>Geometrisches Ermitteln nicht trivialer neuer Baumpaare</a:t>
            </a:r>
          </a:p>
          <a:p>
            <a:r>
              <a:rPr lang="de-DE" dirty="0" smtClean="0"/>
              <a:t>Behandlung von einfache Sonderfällen z.B. schmaler Korridor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80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28.01.2015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Anton Herzog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dirty="0" smtClean="0"/>
                  <a:t>1500x1500 Größe | 7 Baumarten mit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𝑟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∈[4:12]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8" name="Inhaltsplatzhalt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t="-12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48880"/>
            <a:ext cx="60960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8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212</Words>
  <Application>Microsoft Office PowerPoint</Application>
  <PresentationFormat>Bildschirmpräsentation (4:3)</PresentationFormat>
  <Paragraphs>69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Cronus</vt:lpstr>
      <vt:lpstr>Aufforstung Mischwald </vt:lpstr>
      <vt:lpstr>Gliederung</vt:lpstr>
      <vt:lpstr>Aufgabe</vt:lpstr>
      <vt:lpstr>Programmkonzeption - Prinzipiell</vt:lpstr>
      <vt:lpstr>Abweichung von Programmkonzeption</vt:lpstr>
      <vt:lpstr>Probleme</vt:lpstr>
      <vt:lpstr>Mögliche Verbesserungen</vt:lpstr>
      <vt:lpstr>Zusammenfassung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Aufforstung Mischwald </dc:title>
  <dc:creator>AFMG Anton Herzog</dc:creator>
  <cp:lastModifiedBy>Anton Herzog</cp:lastModifiedBy>
  <cp:revision>17</cp:revision>
  <dcterms:created xsi:type="dcterms:W3CDTF">2015-01-26T07:29:52Z</dcterms:created>
  <dcterms:modified xsi:type="dcterms:W3CDTF">2015-01-26T16:28:33Z</dcterms:modified>
</cp:coreProperties>
</file>