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389C-A561-4BD7-9AAC-7444FF6470D7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B04F-02D5-4257-8F16-5001B8EB8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35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389C-A561-4BD7-9AAC-7444FF6470D7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B04F-02D5-4257-8F16-5001B8EB8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71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389C-A561-4BD7-9AAC-7444FF6470D7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B04F-02D5-4257-8F16-5001B8EB8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2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389C-A561-4BD7-9AAC-7444FF6470D7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B04F-02D5-4257-8F16-5001B8EB8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23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389C-A561-4BD7-9AAC-7444FF6470D7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B04F-02D5-4257-8F16-5001B8EB8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9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389C-A561-4BD7-9AAC-7444FF6470D7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B04F-02D5-4257-8F16-5001B8EB8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3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389C-A561-4BD7-9AAC-7444FF6470D7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B04F-02D5-4257-8F16-5001B8EB8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4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389C-A561-4BD7-9AAC-7444FF6470D7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B04F-02D5-4257-8F16-5001B8EB8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7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389C-A561-4BD7-9AAC-7444FF6470D7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B04F-02D5-4257-8F16-5001B8EB8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2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389C-A561-4BD7-9AAC-7444FF6470D7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B04F-02D5-4257-8F16-5001B8EB8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389C-A561-4BD7-9AAC-7444FF6470D7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B04F-02D5-4257-8F16-5001B8EB8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0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389C-A561-4BD7-9AAC-7444FF6470D7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8B04F-02D5-4257-8F16-5001B8EB8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2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010400" y="673100"/>
            <a:ext cx="1943100" cy="50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MSP430F5529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10400" y="1422400"/>
            <a:ext cx="1943100" cy="50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BMP180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010400" y="2171700"/>
            <a:ext cx="1943100" cy="50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HMC5883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563100" y="2171700"/>
            <a:ext cx="1943100" cy="50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NRF24L01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010400" y="2921000"/>
            <a:ext cx="1943100" cy="109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A3144</a:t>
            </a:r>
            <a:r>
              <a:rPr lang="zh-CN" altLang="en-US" dirty="0" smtClean="0">
                <a:solidFill>
                  <a:schemeClr val="tx1"/>
                </a:solidFill>
              </a:rPr>
              <a:t>霍尔开关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LM393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010400" y="4254500"/>
            <a:ext cx="1943100" cy="50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AT24C16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010400" y="5003800"/>
            <a:ext cx="1943100" cy="50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W25Q16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563100" y="673100"/>
            <a:ext cx="1943100" cy="50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SPP-C</a:t>
            </a:r>
            <a:r>
              <a:rPr lang="zh-CN" altLang="en-US" dirty="0" smtClean="0">
                <a:solidFill>
                  <a:schemeClr val="tx1"/>
                </a:solidFill>
              </a:rPr>
              <a:t>蓝牙透传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563100" y="1422400"/>
            <a:ext cx="1943100" cy="50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1W</a:t>
            </a:r>
            <a:r>
              <a:rPr lang="zh-CN" altLang="en-US" dirty="0" smtClean="0">
                <a:solidFill>
                  <a:schemeClr val="tx1"/>
                </a:solidFill>
              </a:rPr>
              <a:t>对讲机模块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57700" y="673100"/>
            <a:ext cx="1943100" cy="50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LTC3455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7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zhenjiang</dc:creator>
  <cp:lastModifiedBy>li zhenjiang</cp:lastModifiedBy>
  <cp:revision>2</cp:revision>
  <dcterms:created xsi:type="dcterms:W3CDTF">2015-06-16T07:21:52Z</dcterms:created>
  <dcterms:modified xsi:type="dcterms:W3CDTF">2015-06-16T07:36:50Z</dcterms:modified>
</cp:coreProperties>
</file>