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6" r:id="rId3"/>
    <p:sldId id="299" r:id="rId4"/>
    <p:sldId id="257" r:id="rId5"/>
    <p:sldId id="305" r:id="rId6"/>
    <p:sldId id="304" r:id="rId7"/>
    <p:sldId id="300" r:id="rId8"/>
    <p:sldId id="302" r:id="rId9"/>
    <p:sldId id="312" r:id="rId10"/>
    <p:sldId id="307" r:id="rId11"/>
    <p:sldId id="308" r:id="rId12"/>
    <p:sldId id="309" r:id="rId13"/>
    <p:sldId id="310" r:id="rId14"/>
    <p:sldId id="31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FC9BB-0D16-420E-A2AC-A96CCF136B9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30CA-756F-4CDE-978C-61BDFD99A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4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B30CA-756F-4CDE-978C-61BDFD99A3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65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80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3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3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5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3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6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5015-9C0F-486E-A3E8-EDD3F8F37E1E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0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newland.com.c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est@newlandcomputer.com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***@newlandcomput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0301" y="749808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   新大陆邮箱移动终端配置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Exchange Active Sync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3643523"/>
            <a:ext cx="8915399" cy="165999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300" dirty="0" smtClean="0"/>
              <a:t>支持</a:t>
            </a:r>
            <a:r>
              <a:rPr lang="en-US" altLang="zh-CN" sz="2300" dirty="0" smtClean="0"/>
              <a:t>IOS, android,windows8</a:t>
            </a:r>
            <a:r>
              <a:rPr lang="zh-CN" altLang="en-US" sz="2300" dirty="0" smtClean="0"/>
              <a:t>以上各类手机，平板电脑等移动终端</a:t>
            </a:r>
            <a:endParaRPr lang="en-US" altLang="zh-CN" sz="2300" dirty="0" smtClean="0"/>
          </a:p>
          <a:p>
            <a:endParaRPr lang="en-US" altLang="zh-CN" sz="2300" dirty="0" smtClean="0"/>
          </a:p>
          <a:p>
            <a:r>
              <a:rPr lang="zh-CN" altLang="en-US" sz="2300" dirty="0" smtClean="0"/>
              <a:t>各主流移动端操作系统内置</a:t>
            </a:r>
            <a:r>
              <a:rPr lang="en-US" altLang="zh-CN" sz="2300" dirty="0" smtClean="0"/>
              <a:t>Exchange</a:t>
            </a:r>
            <a:r>
              <a:rPr lang="zh-CN" altLang="en-US" sz="2300" dirty="0" smtClean="0"/>
              <a:t>账户模式，不需要任何第三方</a:t>
            </a:r>
            <a:r>
              <a:rPr lang="en-US" altLang="zh-CN" sz="2300" dirty="0" smtClean="0"/>
              <a:t>APP</a:t>
            </a:r>
            <a:r>
              <a:rPr lang="zh-CN" altLang="en-US" sz="2300" dirty="0" smtClean="0"/>
              <a:t>支持</a:t>
            </a:r>
            <a:endParaRPr lang="en-US" altLang="zh-CN" sz="2300" dirty="0" smtClean="0"/>
          </a:p>
          <a:p>
            <a:endParaRPr lang="en-US" altLang="zh-CN" sz="2300" dirty="0"/>
          </a:p>
          <a:p>
            <a:r>
              <a:rPr lang="zh-CN" altLang="en-US" sz="2300" dirty="0" smtClean="0"/>
              <a:t>实测</a:t>
            </a:r>
            <a:r>
              <a:rPr lang="en-US" altLang="zh-CN" sz="2300" dirty="0" smtClean="0"/>
              <a:t>20</a:t>
            </a:r>
            <a:r>
              <a:rPr lang="zh-CN" altLang="en-US" sz="2300" dirty="0" smtClean="0"/>
              <a:t>天约消耗流量</a:t>
            </a:r>
            <a:r>
              <a:rPr lang="en-US" altLang="zh-CN" sz="2300" dirty="0" smtClean="0"/>
              <a:t>10M</a:t>
            </a:r>
            <a:r>
              <a:rPr lang="zh-CN" altLang="en-US" sz="2300" dirty="0" smtClean="0"/>
              <a:t>左右</a:t>
            </a:r>
            <a:endParaRPr lang="en-US" altLang="zh-CN" sz="23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2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安卓手机</a:t>
            </a:r>
            <a:r>
              <a:rPr lang="en-US" altLang="zh-CN" dirty="0"/>
              <a:t>Exchange</a:t>
            </a:r>
            <a:r>
              <a:rPr lang="zh-CN" altLang="en-US" dirty="0" smtClean="0"/>
              <a:t>账户使用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60" y="1347216"/>
            <a:ext cx="2345904" cy="406089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54" y="1347216"/>
            <a:ext cx="2299764" cy="406089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383347" y="1905000"/>
            <a:ext cx="1490484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60063" y="5617005"/>
            <a:ext cx="90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请注意，必须打开安卓手机的同步服务，才能实现邮件及联系人的正常推送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6824" y="1581912"/>
            <a:ext cx="585865" cy="53198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11712" y="1991239"/>
            <a:ext cx="585865" cy="53198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安卓手机</a:t>
            </a:r>
            <a:r>
              <a:rPr lang="en-US" altLang="zh-CN" dirty="0"/>
              <a:t>Exchange</a:t>
            </a:r>
            <a:r>
              <a:rPr lang="zh-CN" altLang="en-US" dirty="0" smtClean="0"/>
              <a:t>账户删除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33" y="1411224"/>
            <a:ext cx="2125265" cy="37782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56" y="1411224"/>
            <a:ext cx="2224469" cy="377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84" y="1391455"/>
            <a:ext cx="2240280" cy="38177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17613" y="2612501"/>
            <a:ext cx="2432304" cy="32004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77263" y="2452481"/>
            <a:ext cx="2432304" cy="32004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07524" y="4889203"/>
            <a:ext cx="1120140" cy="3002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手机</a:t>
            </a:r>
            <a:r>
              <a:rPr lang="en-US" altLang="zh-CN" dirty="0"/>
              <a:t>Exchange</a:t>
            </a:r>
            <a:r>
              <a:rPr lang="zh-CN" altLang="en-US" dirty="0"/>
              <a:t>账户添加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</a:t>
            </a:r>
            <a:r>
              <a:rPr lang="zh-CN" altLang="en-US" dirty="0" smtClean="0"/>
              <a:t>限于手头没有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的移动终端用于截图，这里不做截图说明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上的用户添加非常的简单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以上的操作系统，点击“人脉”或者“邮件”图标选项，选择添加账户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账户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填写邮箱地址、密码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43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远程擦除手机上的所有个人信息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手机上添加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账户以后，支持用户远程擦除手机上的所有个人信息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登录</a:t>
            </a:r>
            <a:r>
              <a:rPr lang="en-US" altLang="zh-CN" dirty="0" smtClean="0">
                <a:hlinkClick r:id="rId2"/>
              </a:rPr>
              <a:t>https://mail.newland.com.cn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选择右上角的个人选项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在个人选项界面的左侧，选择“电话”选项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79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个人</a:t>
            </a:r>
            <a:r>
              <a:rPr lang="zh-CN" altLang="en-US" b="1" dirty="0">
                <a:solidFill>
                  <a:schemeClr val="tx1"/>
                </a:solidFill>
              </a:rPr>
              <a:t>选项中的</a:t>
            </a:r>
            <a:r>
              <a:rPr lang="zh-CN" altLang="en-US" b="1" dirty="0" smtClean="0">
                <a:solidFill>
                  <a:schemeClr val="tx1"/>
                </a:solidFill>
              </a:rPr>
              <a:t>“电话”</a:t>
            </a:r>
            <a:r>
              <a:rPr lang="zh-CN" altLang="en-US" b="1" dirty="0">
                <a:solidFill>
                  <a:schemeClr val="tx1"/>
                </a:solidFill>
              </a:rPr>
              <a:t>选项说明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30" y="1264555"/>
            <a:ext cx="10592170" cy="5319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21808" y="3339504"/>
            <a:ext cx="68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擦除设备：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注意：这里指的是恢复手机或平板出厂设置，而不是仅擦除通讯录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仅适用于手机或者平板丢失的情况，可在第一时间登录邮箱擦除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丢失移动设备的所有信息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1977" y="4515635"/>
            <a:ext cx="7622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删除设备：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删除手机或平板电脑上的邮件客户端与服务端的连接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手机上的邮件客户端不能再与服务端进行同步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如果需要恢复同步，需要在客户端重新设置账户验证信息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85616" y="5239512"/>
            <a:ext cx="71636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434840" y="3666744"/>
            <a:ext cx="886968" cy="355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9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移动终端说明及配置步骤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苹果手机上的</a:t>
            </a:r>
            <a:r>
              <a:rPr lang="en-US" altLang="zh-CN" dirty="0" smtClean="0">
                <a:hlinkClick r:id="rId2" action="ppaction://hlinksldjump"/>
              </a:rPr>
              <a:t>Exchange</a:t>
            </a:r>
            <a:r>
              <a:rPr lang="zh-CN" altLang="en-US" dirty="0" smtClean="0">
                <a:hlinkClick r:id="rId2" action="ppaction://hlinksldjump"/>
              </a:rPr>
              <a:t>账户添加，管理，删除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hlinkClick r:id="rId3" action="ppaction://hlinksldjump"/>
              </a:rPr>
              <a:t>安</a:t>
            </a:r>
            <a:r>
              <a:rPr lang="zh-CN" altLang="en-US" dirty="0" smtClean="0">
                <a:hlinkClick r:id="rId3" action="ppaction://hlinksldjump"/>
              </a:rPr>
              <a:t>卓手机上的</a:t>
            </a:r>
            <a:r>
              <a:rPr lang="en-US" altLang="zh-CN" dirty="0" smtClean="0">
                <a:hlinkClick r:id="rId3" action="ppaction://hlinksldjump"/>
              </a:rPr>
              <a:t>Exchange</a:t>
            </a:r>
            <a:r>
              <a:rPr lang="zh-CN" altLang="en-US" dirty="0" smtClean="0">
                <a:hlinkClick r:id="rId3" action="ppaction://hlinksldjump"/>
              </a:rPr>
              <a:t>账户</a:t>
            </a:r>
            <a:r>
              <a:rPr lang="zh-CN" altLang="en-US" dirty="0">
                <a:hlinkClick r:id="rId3" action="ppaction://hlinksldjump"/>
              </a:rPr>
              <a:t>添加，管理，删除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hlinkClick r:id="rId4" action="ppaction://hlinksldjump"/>
              </a:rPr>
              <a:t>微软手机上的</a:t>
            </a:r>
            <a:r>
              <a:rPr lang="en-US" altLang="zh-CN" dirty="0" smtClean="0">
                <a:hlinkClick r:id="rId4" action="ppaction://hlinksldjump"/>
              </a:rPr>
              <a:t>Exchange</a:t>
            </a:r>
            <a:r>
              <a:rPr lang="zh-CN" altLang="en-US" dirty="0" smtClean="0">
                <a:hlinkClick r:id="rId4" action="ppaction://hlinksldjump"/>
              </a:rPr>
              <a:t>账户</a:t>
            </a:r>
            <a:r>
              <a:rPr lang="zh-CN" altLang="en-US" dirty="0">
                <a:hlinkClick r:id="rId4" action="ppaction://hlinksldjump"/>
              </a:rPr>
              <a:t>添加，管理，</a:t>
            </a:r>
            <a:r>
              <a:rPr lang="zh-CN" altLang="en-US" dirty="0" smtClean="0">
                <a:hlinkClick r:id="rId4" action="ppaction://hlinksldjump"/>
              </a:rPr>
              <a:t>删除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hlinkClick r:id="rId5" action="ppaction://hlinksldjump"/>
              </a:rPr>
              <a:t>手机不慎遗失后，远程擦除手机上的所有个人信息</a:t>
            </a:r>
            <a:endParaRPr lang="en-US" altLang="zh-CN" dirty="0"/>
          </a:p>
          <a:p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1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苹果手机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账户添加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6" y="2032651"/>
            <a:ext cx="2517774" cy="3776662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44" y="2024273"/>
            <a:ext cx="2517775" cy="37766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983" y="2024273"/>
            <a:ext cx="2520567" cy="3780851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602480" y="3803904"/>
            <a:ext cx="697864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818120" y="3800856"/>
            <a:ext cx="697864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85416" y="3511296"/>
            <a:ext cx="2130552" cy="38404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82573" y="3319272"/>
            <a:ext cx="2130552" cy="38404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10990" y="3225952"/>
            <a:ext cx="2130552" cy="38404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苹果手机</a:t>
            </a:r>
            <a:r>
              <a:rPr lang="en-US" altLang="zh-CN" dirty="0"/>
              <a:t>Exchange</a:t>
            </a:r>
            <a:r>
              <a:rPr lang="zh-CN" altLang="en-US" dirty="0" smtClean="0"/>
              <a:t>账户设置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39" y="1264555"/>
            <a:ext cx="2518833" cy="377825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36" y="1264555"/>
            <a:ext cx="2518833" cy="3778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91" y="1264555"/>
            <a:ext cx="2520104" cy="378015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67711" y="1783080"/>
            <a:ext cx="2203705" cy="146304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02388" y="1792224"/>
            <a:ext cx="2452308" cy="22860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23254" y="1460880"/>
            <a:ext cx="917449" cy="2886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58555" y="1442592"/>
            <a:ext cx="907038" cy="2886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559808" y="1462848"/>
            <a:ext cx="816982" cy="2886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681198" y="2889504"/>
            <a:ext cx="697864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923993" y="2886456"/>
            <a:ext cx="697864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139039" y="5080794"/>
            <a:ext cx="10451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第一张图的信息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不能填错，否则第二张图的“服务器”一栏会出现空白，导致无法继续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第一张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图的“用户名”一栏要填写用户名全称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test@newlandcomputer.com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不是仅填写“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第二张图的信息不需要填写，只要第一步填写的信息正确（用户名密码），第二步的内容自动填充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提醒注意：支付公司的员工用户名后缀，按照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newlandcomputer.com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填写，而不是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newlandpayment.com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2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</a:t>
            </a:r>
            <a:r>
              <a:rPr lang="zh-CN" altLang="en-US" dirty="0" smtClean="0"/>
              <a:t>手机通讯录查询说明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87" y="1264555"/>
            <a:ext cx="1865778" cy="279866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93" y="4234057"/>
            <a:ext cx="1857677" cy="26239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93" y="1253040"/>
            <a:ext cx="1857677" cy="2786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8" y="1221819"/>
            <a:ext cx="1899305" cy="28489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780" y="1221818"/>
            <a:ext cx="1996996" cy="28177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87" y="4215062"/>
            <a:ext cx="1865778" cy="26346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493008" y="1616328"/>
            <a:ext cx="585216" cy="2886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37644" y="1471992"/>
            <a:ext cx="585216" cy="2886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64646" y="3652392"/>
            <a:ext cx="1747249" cy="29781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47356" y="1327656"/>
            <a:ext cx="671548" cy="2886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88960" y="4338192"/>
            <a:ext cx="585216" cy="2886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81900" y="4554928"/>
            <a:ext cx="1341659" cy="33251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966913" y="1944913"/>
            <a:ext cx="341349" cy="280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143489" y="3652392"/>
            <a:ext cx="341349" cy="280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408919" y="2613212"/>
            <a:ext cx="341349" cy="280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937503" y="5274116"/>
            <a:ext cx="341349" cy="280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400800" y="4338192"/>
            <a:ext cx="5404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Exchange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全球通讯簿查询支持模糊查询，输入中文“林”或者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拼音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”均可自动识别筛选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需要注意的是，全球通讯簿查询需要网络支持，手机或者平板处于未联网状态时，无法查询。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Exchange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联系人支持离线查询，需要在网页或者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上添加联系人信息，关于联系人概念，会另行说明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9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9216" y="163862"/>
            <a:ext cx="8911687" cy="1280890"/>
          </a:xfrm>
        </p:spPr>
        <p:txBody>
          <a:bodyPr/>
          <a:lstStyle/>
          <a:p>
            <a:r>
              <a:rPr lang="zh-CN" altLang="en-US" dirty="0"/>
              <a:t>苹果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账户删除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91640"/>
            <a:ext cx="8915400" cy="421958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72" y="1197864"/>
            <a:ext cx="2432304" cy="36484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87" y="1165860"/>
            <a:ext cx="2432304" cy="36484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57" y="1201840"/>
            <a:ext cx="2429653" cy="36444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952059" y="2631312"/>
            <a:ext cx="1865482" cy="35877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26169" y="2451924"/>
            <a:ext cx="1865482" cy="35877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75957" y="4356480"/>
            <a:ext cx="2429653" cy="48984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430588" y="2810700"/>
            <a:ext cx="697864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629234" y="2810700"/>
            <a:ext cx="697864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安卓</a:t>
            </a:r>
            <a:r>
              <a:rPr lang="zh-CN" altLang="en-US" dirty="0" smtClean="0"/>
              <a:t>手机</a:t>
            </a:r>
            <a:r>
              <a:rPr lang="en-US" altLang="zh-CN" dirty="0"/>
              <a:t>Exchange</a:t>
            </a:r>
            <a:r>
              <a:rPr lang="zh-CN" altLang="en-US" dirty="0"/>
              <a:t>账户添加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97" y="1264555"/>
            <a:ext cx="2125264" cy="3778249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6" y="1264555"/>
            <a:ext cx="2123885" cy="37757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83866" y="3188573"/>
            <a:ext cx="2432304" cy="32004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3065" y="3224784"/>
            <a:ext cx="2432304" cy="37795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83866" y="1819656"/>
            <a:ext cx="2438526" cy="2468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678412" y="3294888"/>
            <a:ext cx="1172865" cy="30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14528" y="5187237"/>
            <a:ext cx="906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如果在“添加账户”的选项当中看不到“微软 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Exchange Active Sync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”，则说明手机的的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方发布的经过极度精简的系统，不能添加账户。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有些手机上并不显示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“微软 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Exchange Active Sync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”，只显示为“公司”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但是图标都是一样的，一个带缺口的正方形，  ，此时也是可以添加账户的。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697" y="6319889"/>
            <a:ext cx="301808" cy="3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安卓手机</a:t>
            </a:r>
            <a:r>
              <a:rPr lang="en-US" altLang="zh-CN" dirty="0"/>
              <a:t>Exchange</a:t>
            </a:r>
            <a:r>
              <a:rPr lang="zh-CN" altLang="en-US" dirty="0"/>
              <a:t>账户添加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77" y="1264554"/>
            <a:ext cx="1468080" cy="2609921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93" y="1264553"/>
            <a:ext cx="1468081" cy="26099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10" y="1264554"/>
            <a:ext cx="1468081" cy="26099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77" y="4090050"/>
            <a:ext cx="1481328" cy="26099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93" y="4160520"/>
            <a:ext cx="1468080" cy="26099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09" y="4160519"/>
            <a:ext cx="1468081" cy="2609921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3802716" y="2535753"/>
            <a:ext cx="1172865" cy="30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7189509" y="2554456"/>
            <a:ext cx="1172865" cy="30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802716" y="5395010"/>
            <a:ext cx="1172865" cy="30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189509" y="5395010"/>
            <a:ext cx="1172865" cy="30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国产安卓手机可能出现的错误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83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国产安卓手机（不含三星），由于对谷歌原生系统进行了深度定制，可能导致自动设置失败。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上图中的第一步，自动设置失败后，第三步就不会成功，此时会返回一个界面，这时可以手动输入一些信息尝试一下，按照下列的信息输入，如果还是不行，就说明厂商定制的系统无法支持原生谷歌系统的这一项服务，只能放弃了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服务器地址：</a:t>
            </a:r>
            <a:r>
              <a:rPr lang="en-US" altLang="zh-CN" dirty="0" smtClean="0"/>
              <a:t>mail.newlandcomputer.com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用户名：</a:t>
            </a:r>
            <a:r>
              <a:rPr lang="en-US" altLang="zh-CN" dirty="0" smtClean="0">
                <a:hlinkClick r:id="rId2"/>
              </a:rPr>
              <a:t>***@newlandcomputer.com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域名：</a:t>
            </a:r>
            <a:r>
              <a:rPr lang="en-US" altLang="zh-CN" dirty="0" smtClean="0"/>
              <a:t>newlandcomputer.com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使用安全连接（</a:t>
            </a:r>
            <a:r>
              <a:rPr lang="en-US" altLang="zh-CN" dirty="0" smtClean="0"/>
              <a:t>SSL</a:t>
            </a:r>
            <a:r>
              <a:rPr lang="zh-CN" altLang="en-US" dirty="0" smtClean="0"/>
              <a:t>），这一项保持打勾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要求客户端证书这一项，不打勾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284301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1860</TotalTime>
  <Words>732</Words>
  <Application>Microsoft Office PowerPoint</Application>
  <PresentationFormat>宽屏</PresentationFormat>
  <Paragraphs>70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幼圆</vt:lpstr>
      <vt:lpstr>Arial</vt:lpstr>
      <vt:lpstr>Calibri</vt:lpstr>
      <vt:lpstr>Century Gothic</vt:lpstr>
      <vt:lpstr>Wingdings 3</vt:lpstr>
      <vt:lpstr>丝状</vt:lpstr>
      <vt:lpstr>   新大陆邮箱移动终端配置 （Exchange Active Sync）</vt:lpstr>
      <vt:lpstr>移动终端说明及配置步骤</vt:lpstr>
      <vt:lpstr>苹果手机Exchange账户添加</vt:lpstr>
      <vt:lpstr>苹果手机Exchange账户设置</vt:lpstr>
      <vt:lpstr>苹果手机通讯录查询说明</vt:lpstr>
      <vt:lpstr>苹果手机Exchange账户删除</vt:lpstr>
      <vt:lpstr>安卓手机Exchange账户添加</vt:lpstr>
      <vt:lpstr>安卓手机Exchange账户添加</vt:lpstr>
      <vt:lpstr>国产安卓手机可能出现的错误</vt:lpstr>
      <vt:lpstr>安卓手机Exchange账户使用</vt:lpstr>
      <vt:lpstr>安卓手机Exchange账户删除</vt:lpstr>
      <vt:lpstr>WINDOWS手机Exchange账户添加</vt:lpstr>
      <vt:lpstr>远程擦除手机上的所有个人信息 </vt:lpstr>
      <vt:lpstr>个人选项中的“电话”选项说明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Exchange2013部署方案</dc:title>
  <dc:creator>叶成</dc:creator>
  <cp:lastModifiedBy>叶成</cp:lastModifiedBy>
  <cp:revision>115</cp:revision>
  <dcterms:created xsi:type="dcterms:W3CDTF">2013-07-30T06:26:24Z</dcterms:created>
  <dcterms:modified xsi:type="dcterms:W3CDTF">2014-02-28T08:51:27Z</dcterms:modified>
</cp:coreProperties>
</file>