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6" r:id="rId3"/>
    <p:sldId id="299" r:id="rId4"/>
    <p:sldId id="257" r:id="rId5"/>
    <p:sldId id="305" r:id="rId6"/>
    <p:sldId id="304" r:id="rId7"/>
    <p:sldId id="300" r:id="rId8"/>
    <p:sldId id="310" r:id="rId9"/>
    <p:sldId id="307" r:id="rId10"/>
    <p:sldId id="311" r:id="rId11"/>
    <p:sldId id="302" r:id="rId12"/>
    <p:sldId id="309" r:id="rId13"/>
    <p:sldId id="297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C9BB-0D16-420E-A2AC-A96CCF136B91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30CA-756F-4CDE-978C-61BDFD99A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65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0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3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3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newland.com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722376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新大陆邮箱的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3643523"/>
            <a:ext cx="8915399" cy="11262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请先下载并安装新大陆根证书，保障安全性的同时提供更加便捷的访问。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附件预览功能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网页邮箱支持客户端在没有安装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的情况下，直接在网页上预览邮件附件内容。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WORD,EXCEL,PPT,ONENOTE,PDF</a:t>
            </a:r>
            <a:r>
              <a:rPr lang="zh-CN" altLang="en-US" dirty="0" smtClean="0"/>
              <a:t>格式，小于</a:t>
            </a:r>
            <a:r>
              <a:rPr lang="en-US" altLang="zh-CN" dirty="0" smtClean="0"/>
              <a:t>5M</a:t>
            </a:r>
            <a:r>
              <a:rPr lang="zh-CN" altLang="en-US" dirty="0" smtClean="0"/>
              <a:t>的单个附件。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40" y="2259968"/>
            <a:ext cx="4839119" cy="2850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65" y="2258620"/>
            <a:ext cx="3581447" cy="45993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713472" y="4662039"/>
            <a:ext cx="1064107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6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公用文件夹的添加（建议）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91" y="4218904"/>
            <a:ext cx="10400124" cy="26304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00" y="1323962"/>
            <a:ext cx="10395115" cy="2193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47" y="1142576"/>
            <a:ext cx="1704449" cy="255667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249424" y="2487404"/>
            <a:ext cx="228600" cy="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890657" y="2263376"/>
            <a:ext cx="1367790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19308" y="3526314"/>
            <a:ext cx="1140504" cy="69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698737" y="3526314"/>
            <a:ext cx="1140504" cy="69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32586" y="18941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点击鼠标右键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011680" y="2156902"/>
            <a:ext cx="237744" cy="18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59812" y="37625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今后关于邮箱使用的说明文档，会逐步填充到公用文件夹中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网页邮箱使用建议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建议大家添加信息管理部公共文件夹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新大陆根证书及网页邮箱，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，手机邮箱等说明都会在公用文件夹中发布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今后有一些进阶的功能与配置，也会陆续在公用文件夹内发布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529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通讯录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405180"/>
            <a:ext cx="10587567" cy="5347968"/>
          </a:xfrm>
        </p:spPr>
      </p:pic>
      <p:sp>
        <p:nvSpPr>
          <p:cNvPr id="5" name="文本框 4"/>
          <p:cNvSpPr txBox="1"/>
          <p:nvPr/>
        </p:nvSpPr>
        <p:spPr>
          <a:xfrm>
            <a:off x="10160675" y="3736062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员工个人“选项”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内填写的个人信息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在通讯录中被共享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给其他人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1036808" y="3246120"/>
            <a:ext cx="338328" cy="489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8988552" y="4315968"/>
            <a:ext cx="1172123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8768" y="211557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在通讯录上直接向“林平”发送邮件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角上箭头 9"/>
          <p:cNvSpPr/>
          <p:nvPr/>
        </p:nvSpPr>
        <p:spPr>
          <a:xfrm>
            <a:off x="7187184" y="2484906"/>
            <a:ext cx="685800" cy="4503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29584" y="194310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全局搜索（联系人，目录）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4752" y="6403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通讯录地址列表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92808" y="6135624"/>
            <a:ext cx="265176" cy="26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5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邮箱设置同步说明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大家在网页邮箱上做的所有修改：包含个人信息；通讯录联系人信息；收件箱</a:t>
            </a:r>
            <a:r>
              <a:rPr lang="zh-CN" altLang="en-US" dirty="0"/>
              <a:t>已</a:t>
            </a:r>
            <a:r>
              <a:rPr lang="zh-CN" altLang="en-US" dirty="0" smtClean="0"/>
              <a:t>读状态、未读状态、标记信息；发件箱发件记录；已删除邮件记录；公用文件夹设置；邮件规则设置等全部都会同步到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客户端上。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同样的，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上对上诉内容所做的所有修改，都会同步到网页邮箱上。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在任何一个地方，任何一台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机上，用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或者网页邮箱都可以取得完全一致的配置信息与用户体验。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Foxmail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收发方式，没有任何安全性可言，且所有的收件，发件，通讯录的记录只能存在一台计算机上。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6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邮箱界面使用步骤及说明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新大陆根证书的下载及安装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邮箱界面的登陆方式及基本界面展示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个人资料的补充完善（很重要，涉及个人形象展示及全局通信录的完整性）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个人邮箱配额的说明（员工自助清理邮箱存储的方法另行说明）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邮箱收发主界面，基本操作说明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收件人自动填充功能说明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信息管理部公共文件夹的添加（用于查询最新发布的各类</a:t>
            </a:r>
            <a:r>
              <a:rPr lang="en-US" altLang="zh-CN" dirty="0" smtClean="0"/>
              <a:t>IT</a:t>
            </a:r>
            <a:r>
              <a:rPr lang="zh-CN" altLang="en-US" dirty="0" smtClean="0"/>
              <a:t>配置信息，如根证书，邮箱详细使用说明等，内容会逐步添加并完善）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新大陆全员通讯录使用说明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1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新大陆根证书的下载及安装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新大陆根证书“根证书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”随邮件附件下发，解压缩后，安装过程如下：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759260"/>
            <a:ext cx="2385124" cy="2537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4" y="1714692"/>
            <a:ext cx="3831720" cy="3042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15" y="4340740"/>
            <a:ext cx="3189796" cy="23961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65" y="4998240"/>
            <a:ext cx="1684166" cy="169940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111496" y="2706624"/>
            <a:ext cx="1042416" cy="4297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254496" y="5538809"/>
            <a:ext cx="877824" cy="3091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界面登录地址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2" y="2700528"/>
            <a:ext cx="9701031" cy="3619258"/>
          </a:xfrm>
        </p:spPr>
      </p:pic>
      <p:sp>
        <p:nvSpPr>
          <p:cNvPr id="5" name="文本框 4"/>
          <p:cNvSpPr txBox="1"/>
          <p:nvPr/>
        </p:nvSpPr>
        <p:spPr>
          <a:xfrm>
            <a:off x="4663440" y="40676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邮箱账户，密码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78680" y="5116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92925" y="1538561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https://mail.newland.com.cn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登录后请先进行个人资料编辑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进入个人选项设置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6" y="2041018"/>
            <a:ext cx="9380284" cy="2509024"/>
          </a:xfrm>
        </p:spPr>
      </p:pic>
      <p:sp>
        <p:nvSpPr>
          <p:cNvPr id="6" name="文本框 5"/>
          <p:cNvSpPr txBox="1"/>
          <p:nvPr/>
        </p:nvSpPr>
        <p:spPr>
          <a:xfrm>
            <a:off x="8727299" y="35881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点击选项，进入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个人资料编辑界面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06661" y="928437"/>
            <a:ext cx="10876788" cy="5713930"/>
            <a:chOff x="1490472" y="1227300"/>
            <a:chExt cx="10876788" cy="57139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472" y="1227300"/>
              <a:ext cx="10634472" cy="500654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332" y="6176964"/>
              <a:ext cx="10853928" cy="76426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272798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个人资料编辑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91640"/>
            <a:ext cx="8915400" cy="421958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91507" y="239987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链接到微软官网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是常见功能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使用介绍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5296" y="4086409"/>
            <a:ext cx="650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邮箱配额及使用情况，默认每个用户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配额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提醒，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460M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,500M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收发。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在存储空间不足时，可以手动在收件箱中删除。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实际使用中，建议使用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自动归档，详见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教程。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5295" y="604917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个人资料编辑及联系方式，可由个人编辑修改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151376" y="6245352"/>
            <a:ext cx="1600200" cy="8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7268" y="3323206"/>
            <a:ext cx="503892" cy="7853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47449" y="352396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更改邮箱密码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237232" y="3431710"/>
            <a:ext cx="2618232" cy="92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27007" y="32308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设置邮件签名信息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8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邮箱主界面说明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0" y="1399032"/>
            <a:ext cx="10555425" cy="5120640"/>
          </a:xfrm>
        </p:spPr>
      </p:pic>
      <p:sp>
        <p:nvSpPr>
          <p:cNvPr id="5" name="文本框 4"/>
          <p:cNvSpPr txBox="1"/>
          <p:nvPr/>
        </p:nvSpPr>
        <p:spPr>
          <a:xfrm>
            <a:off x="8595360" y="1720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邮件界面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5440" y="2247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新建邮件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874520" y="2089666"/>
            <a:ext cx="310896" cy="232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9656064" y="1801368"/>
            <a:ext cx="248460" cy="173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23436" y="5945910"/>
            <a:ext cx="269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5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清理邮箱存储注意事项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可以在收件箱中，逐个删除邮件。</a:t>
            </a:r>
            <a:endParaRPr lang="en-US" altLang="zh-CN" dirty="0" smtClean="0"/>
          </a:p>
          <a:p>
            <a:r>
              <a:rPr lang="zh-CN" altLang="en-US" dirty="0" smtClean="0"/>
              <a:t>需要批量删除时，可以直接鼠标右键点击收件箱，选择“清空”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此时邮箱空间并没有下降，因为邮件还没有被彻底删除。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在收件箱中被删除的邮件，并不会直接删除，而是会被丢弃到“已删除邮件”中。</a:t>
            </a:r>
            <a:endParaRPr lang="en-US" altLang="zh-CN" dirty="0" smtClean="0"/>
          </a:p>
          <a:p>
            <a:r>
              <a:rPr lang="zh-CN" altLang="en-US" dirty="0" smtClean="0"/>
              <a:t>要想彻底删除邮件，还需要“清空”已删除邮件。</a:t>
            </a:r>
            <a:endParaRPr lang="en-US" altLang="zh-CN" dirty="0" smtClean="0"/>
          </a:p>
          <a:p>
            <a:r>
              <a:rPr lang="en-US" altLang="zh-CN" dirty="0" smtClean="0"/>
              <a:t>OUTLOOK</a:t>
            </a:r>
            <a:r>
              <a:rPr lang="zh-CN" altLang="en-US" dirty="0" smtClean="0"/>
              <a:t>设置自动归档策略，支持分类删除服务器上的过期邮件，并归档到本地。</a:t>
            </a:r>
            <a:endParaRPr lang="en-US" altLang="zh-CN" dirty="0" smtClean="0"/>
          </a:p>
          <a:p>
            <a:r>
              <a:rPr lang="en-US" altLang="zh-CN" dirty="0" smtClean="0"/>
              <a:t>OUTLOOK</a:t>
            </a:r>
            <a:r>
              <a:rPr lang="zh-CN" altLang="en-US" dirty="0" smtClean="0"/>
              <a:t>设置可以参见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教程。</a:t>
            </a:r>
            <a:endParaRPr lang="en-US" altLang="zh-CN" dirty="0" smtClean="0"/>
          </a:p>
          <a:p>
            <a:r>
              <a:rPr lang="zh-CN" altLang="en-US" dirty="0" smtClean="0"/>
              <a:t>关于邮箱清理，有任何疑问，都可以直接电话或邮件联系：</a:t>
            </a:r>
            <a:r>
              <a:rPr lang="en-US" altLang="zh-CN" dirty="0" smtClean="0"/>
              <a:t>0591-83979721 </a:t>
            </a:r>
            <a:r>
              <a:rPr lang="zh-CN" altLang="en-US" dirty="0" smtClean="0"/>
              <a:t>（叶成）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4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新建邮件时的发件人自动填充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4" y="1281698"/>
            <a:ext cx="3297572" cy="385623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33" y="1281698"/>
            <a:ext cx="3110704" cy="3856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5" y="1281699"/>
            <a:ext cx="3003076" cy="38562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1474" y="5187927"/>
            <a:ext cx="10150590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例如想要发邮件给“郑国俊”，但是不知道他的邮箱是多少，可以采取只能填充的方式搜索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一，在收件人一栏，填写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然后点击“搜索联系人和目录”或直接按键盘“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”键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二，系统会按拼音顺序自动列出前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个“郑”姓的用户，此时可能还找不到“郑国俊”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三，再补齐“国”字的拼音字母“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“搜索联系人和目录”或直接按键盘“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键即可。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四，收件人填写支持中文字符，在本例中，收件人处填写“郑”，也是可以搜索并自动填充的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9432" y="2443856"/>
            <a:ext cx="174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点击鼠标或者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按键盘“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584448" y="2038110"/>
            <a:ext cx="137160" cy="366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798656" y="2633472"/>
            <a:ext cx="92548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8040281" y="2448288"/>
            <a:ext cx="92548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808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1667</TotalTime>
  <Words>847</Words>
  <Application>Microsoft Office PowerPoint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新大陆邮箱的WEB应用</vt:lpstr>
      <vt:lpstr>WEB邮箱界面使用步骤及说明</vt:lpstr>
      <vt:lpstr>新大陆根证书的下载及安装</vt:lpstr>
      <vt:lpstr>WEB界面登录地址</vt:lpstr>
      <vt:lpstr>进入个人选项设置</vt:lpstr>
      <vt:lpstr>个人资料编辑</vt:lpstr>
      <vt:lpstr>邮箱主界面说明</vt:lpstr>
      <vt:lpstr>清理邮箱存储注意事项</vt:lpstr>
      <vt:lpstr>新建邮件时的发件人自动填充</vt:lpstr>
      <vt:lpstr>附件预览功能</vt:lpstr>
      <vt:lpstr>公用文件夹的添加（建议）</vt:lpstr>
      <vt:lpstr>网页邮箱使用建议</vt:lpstr>
      <vt:lpstr>通讯录的应用</vt:lpstr>
      <vt:lpstr>邮箱设置同步说明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Exchange2013部署方案</dc:title>
  <dc:creator>叶成</dc:creator>
  <cp:lastModifiedBy>叶成</cp:lastModifiedBy>
  <cp:revision>102</cp:revision>
  <dcterms:created xsi:type="dcterms:W3CDTF">2013-07-30T06:26:24Z</dcterms:created>
  <dcterms:modified xsi:type="dcterms:W3CDTF">2014-03-03T02:02:39Z</dcterms:modified>
</cp:coreProperties>
</file>