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7" r:id="rId3"/>
    <p:sldId id="299" r:id="rId4"/>
    <p:sldId id="257" r:id="rId5"/>
    <p:sldId id="305" r:id="rId6"/>
    <p:sldId id="304" r:id="rId7"/>
    <p:sldId id="306" r:id="rId8"/>
    <p:sldId id="300" r:id="rId9"/>
    <p:sldId id="312" r:id="rId10"/>
    <p:sldId id="311" r:id="rId11"/>
    <p:sldId id="308" r:id="rId12"/>
    <p:sldId id="310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C9BB-0D16-420E-A2AC-A96CCF136B91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30CA-756F-4CDE-978C-61BDFD99A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65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0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3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3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015-9C0F-486E-A3E8-EDD3F8F37E1E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C1C7AA-7D62-4B38-965D-2211D689E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87;&#20197;&#21457;&#37038;&#20214;&#33267;yec@newlandcomput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&#20363;&#22914;yec@newlandcomputer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722376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新大陆邮箱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3643523"/>
            <a:ext cx="8915399" cy="112628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请先下载并安装新大陆根证书，否则无法使用</a:t>
            </a:r>
            <a:r>
              <a:rPr lang="en-US" altLang="zh-CN" dirty="0" err="1" smtClean="0">
                <a:solidFill>
                  <a:srgbClr val="0070C0"/>
                </a:solidFill>
              </a:rPr>
              <a:t>Ootlook</a:t>
            </a:r>
            <a:r>
              <a:rPr lang="zh-CN" altLang="en-US" dirty="0" smtClean="0">
                <a:solidFill>
                  <a:srgbClr val="0070C0"/>
                </a:solidFill>
              </a:rPr>
              <a:t>客户端连接至邮件服务器。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个人签名及信纸设置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1" y="1726762"/>
            <a:ext cx="4191363" cy="131837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4" y="1246267"/>
            <a:ext cx="5996796" cy="270394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096852" y="2228088"/>
            <a:ext cx="947332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3950208"/>
            <a:ext cx="7512141" cy="2907792"/>
          </a:xfrm>
          <a:prstGeom prst="rect">
            <a:avLst/>
          </a:prstGeom>
        </p:spPr>
      </p:pic>
      <p:sp>
        <p:nvSpPr>
          <p:cNvPr id="8" name="直角上箭头 7"/>
          <p:cNvSpPr/>
          <p:nvPr/>
        </p:nvSpPr>
        <p:spPr>
          <a:xfrm rot="10800000">
            <a:off x="5096852" y="3218688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7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38636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自动归档截图说明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043454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归档收件箱中的文件夹</a:t>
            </a:r>
            <a:r>
              <a:rPr lang="en-US" altLang="zh-CN" dirty="0" smtClean="0"/>
              <a:t>A,</a:t>
            </a:r>
            <a:r>
              <a:rPr lang="zh-CN" altLang="en-US" dirty="0" smtClean="0"/>
              <a:t>右键“属性”，选择“自动存档标签”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“默认存档设置”</a:t>
            </a:r>
            <a:endParaRPr lang="en-US" altLang="zh-CN" dirty="0"/>
          </a:p>
          <a:p>
            <a:r>
              <a:rPr lang="zh-CN" altLang="en-US" dirty="0" smtClean="0"/>
              <a:t>自动存档时间间隔：每“</a:t>
            </a:r>
            <a:r>
              <a:rPr lang="en-US" altLang="zh-CN" dirty="0" smtClean="0"/>
              <a:t>14</a:t>
            </a:r>
            <a:r>
              <a:rPr lang="zh-CN" altLang="en-US" dirty="0" smtClean="0"/>
              <a:t>”天执行</a:t>
            </a:r>
            <a:r>
              <a:rPr lang="zh-CN" altLang="en-US" dirty="0"/>
              <a:t>一</a:t>
            </a:r>
            <a:r>
              <a:rPr lang="zh-CN" altLang="en-US" dirty="0" smtClean="0"/>
              <a:t>次，删除服务器上的邮件副本，同时备份到本地磁盘，保存为</a:t>
            </a:r>
            <a:r>
              <a:rPr lang="en-US" altLang="zh-CN" dirty="0" smtClean="0"/>
              <a:t>PST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归档到本地磁盘的</a:t>
            </a:r>
            <a:r>
              <a:rPr lang="en-US" altLang="zh-CN" dirty="0" smtClean="0"/>
              <a:t>PST</a:t>
            </a:r>
            <a:r>
              <a:rPr lang="zh-CN" altLang="en-US" dirty="0" smtClean="0"/>
              <a:t>文件存放在“</a:t>
            </a:r>
            <a:r>
              <a:rPr lang="en-US" altLang="zh-CN" dirty="0"/>
              <a:t>Z</a:t>
            </a:r>
            <a:r>
              <a:rPr lang="zh-CN" altLang="en-US" dirty="0" smtClean="0"/>
              <a:t>”盘目录下。</a:t>
            </a:r>
            <a:endParaRPr lang="en-US" altLang="zh-CN" dirty="0" smtClean="0"/>
          </a:p>
          <a:p>
            <a:r>
              <a:rPr lang="zh-CN" altLang="en-US" dirty="0"/>
              <a:t>清除</a:t>
            </a:r>
            <a:r>
              <a:rPr lang="zh-CN" altLang="en-US" dirty="0" smtClean="0"/>
              <a:t>早于下列时间的含义：执行自动归档操作的同时（每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天），删除归档到本地磁盘</a:t>
            </a:r>
            <a:r>
              <a:rPr lang="en-US" altLang="zh-CN" dirty="0" smtClean="0"/>
              <a:t>PST</a:t>
            </a:r>
            <a:r>
              <a:rPr lang="zh-CN" altLang="en-US" dirty="0" smtClean="0"/>
              <a:t>文件中早于“一个月”的邮件。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这个时间可以放宽，例如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个月。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63" y="3578908"/>
            <a:ext cx="6469941" cy="2484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04" y="2925739"/>
            <a:ext cx="414563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34979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中打开归档文件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990235"/>
            <a:ext cx="8915400" cy="3777622"/>
          </a:xfrm>
        </p:spPr>
        <p:txBody>
          <a:bodyPr/>
          <a:lstStyle/>
          <a:p>
            <a:r>
              <a:rPr lang="zh-CN" altLang="en-US" dirty="0"/>
              <a:t>归档到本地的</a:t>
            </a:r>
            <a:r>
              <a:rPr lang="en-US" altLang="zh-CN" dirty="0"/>
              <a:t>PST</a:t>
            </a:r>
            <a:r>
              <a:rPr lang="zh-CN" altLang="en-US" dirty="0"/>
              <a:t>文件，可以附加到任何一个</a:t>
            </a:r>
            <a:r>
              <a:rPr lang="en-US" altLang="zh-CN" dirty="0"/>
              <a:t>OUTLOOK</a:t>
            </a:r>
            <a:r>
              <a:rPr lang="zh-CN" altLang="en-US" dirty="0"/>
              <a:t>客户端上，无论此时是不是配置了公司的邮箱。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3" y="1366461"/>
            <a:ext cx="5732353" cy="25847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98" y="2005584"/>
            <a:ext cx="4191363" cy="131837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859961" y="2587752"/>
            <a:ext cx="498652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5" y="3399580"/>
            <a:ext cx="3785048" cy="345842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56802" y="5113412"/>
            <a:ext cx="1557813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76" y="3910830"/>
            <a:ext cx="1700763" cy="29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归档建议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4560" y="2133600"/>
            <a:ext cx="9310052" cy="3777622"/>
          </a:xfrm>
        </p:spPr>
        <p:txBody>
          <a:bodyPr/>
          <a:lstStyle/>
          <a:p>
            <a:r>
              <a:rPr lang="zh-CN" altLang="en-US" dirty="0" smtClean="0"/>
              <a:t>不同的文件夹可以定义不同的归档策略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文件夹一个月归档一次，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文件夹一周归档一次，可以根据个人情况选择性的定义</a:t>
            </a:r>
            <a:endParaRPr lang="en-US" altLang="zh-CN" dirty="0" smtClean="0"/>
          </a:p>
          <a:p>
            <a:r>
              <a:rPr lang="zh-CN" altLang="en-US" dirty="0" smtClean="0"/>
              <a:t>归档到本地的</a:t>
            </a:r>
            <a:r>
              <a:rPr lang="en-US" altLang="zh-CN" dirty="0" smtClean="0"/>
              <a:t>PST</a:t>
            </a:r>
            <a:r>
              <a:rPr lang="zh-CN" altLang="en-US" dirty="0" smtClean="0"/>
              <a:t>文件，可以附加到任何一个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客户端上，无论此时是不是配置了公司的邮箱。</a:t>
            </a:r>
            <a:endParaRPr lang="en-US" altLang="zh-CN" dirty="0"/>
          </a:p>
          <a:p>
            <a:r>
              <a:rPr lang="zh-CN" altLang="en-US" dirty="0" smtClean="0"/>
              <a:t>归档设置中，“清除</a:t>
            </a:r>
            <a:r>
              <a:rPr lang="zh-CN" altLang="en-US" dirty="0"/>
              <a:t>早于下列</a:t>
            </a:r>
            <a:r>
              <a:rPr lang="zh-CN" altLang="en-US" dirty="0" smtClean="0"/>
              <a:t>时间”的选项，如果本地磁盘空间足够，可以放宽，例如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 月，这样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年内不会删除已经归档的任何邮件。</a:t>
            </a:r>
            <a:endParaRPr lang="en-US" altLang="zh-CN" dirty="0" smtClean="0"/>
          </a:p>
          <a:p>
            <a:r>
              <a:rPr lang="zh-CN" altLang="en-US" dirty="0" smtClean="0"/>
              <a:t>邮件较多，空间膨胀较快的用户，建议减少“自动存档时间间隔”，比如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如果情况特殊，要求增加邮箱空间的用户，</a:t>
            </a:r>
            <a:r>
              <a:rPr lang="zh-CN" altLang="en-US" b="1" dirty="0" smtClean="0">
                <a:solidFill>
                  <a:srgbClr val="0070C0"/>
                </a:solidFill>
                <a:hlinkClick r:id="rId2"/>
              </a:rPr>
              <a:t>可发邮件至</a:t>
            </a:r>
            <a:r>
              <a:rPr lang="en-US" altLang="zh-CN" b="1" dirty="0" smtClean="0">
                <a:solidFill>
                  <a:srgbClr val="0070C0"/>
                </a:solidFill>
                <a:hlinkClick r:id="rId2"/>
              </a:rPr>
              <a:t>yec@newlandcomputer.com</a:t>
            </a:r>
            <a:r>
              <a:rPr lang="en-US" altLang="zh-CN" b="1" dirty="0" smtClean="0">
                <a:solidFill>
                  <a:srgbClr val="0070C0"/>
                </a:solidFill>
              </a:rPr>
              <a:t>,</a:t>
            </a:r>
            <a:r>
              <a:rPr lang="zh-CN" altLang="en-US" b="1" dirty="0" smtClean="0">
                <a:solidFill>
                  <a:srgbClr val="0070C0"/>
                </a:solidFill>
              </a:rPr>
              <a:t>增加默认空间至</a:t>
            </a:r>
            <a:r>
              <a:rPr lang="en-US" altLang="zh-CN" b="1" dirty="0" smtClean="0">
                <a:solidFill>
                  <a:srgbClr val="0070C0"/>
                </a:solidFill>
              </a:rPr>
              <a:t>1G</a:t>
            </a:r>
            <a:r>
              <a:rPr lang="zh-CN" altLang="en-US" b="1" dirty="0" smtClean="0">
                <a:solidFill>
                  <a:srgbClr val="0070C0"/>
                </a:solidFill>
              </a:rPr>
              <a:t>，但是这种情况，放大邮件存储的同时，</a:t>
            </a:r>
            <a:r>
              <a:rPr lang="en-US" altLang="zh-CN" b="1" dirty="0" smtClean="0">
                <a:solidFill>
                  <a:srgbClr val="0070C0"/>
                </a:solidFill>
              </a:rPr>
              <a:t>POP</a:t>
            </a:r>
            <a:r>
              <a:rPr lang="zh-CN" altLang="en-US" b="1" dirty="0" smtClean="0">
                <a:solidFill>
                  <a:srgbClr val="0070C0"/>
                </a:solidFill>
              </a:rPr>
              <a:t>收件方式会被关闭，只能用</a:t>
            </a:r>
            <a:r>
              <a:rPr lang="en-US" altLang="zh-CN" b="1" dirty="0" smtClean="0">
                <a:solidFill>
                  <a:srgbClr val="0070C0"/>
                </a:solidFill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</a:rPr>
              <a:t>进行邮件收发。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应用连接设置步骤说明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下载并安装新大陆根证书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第一次连接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的用户设置说明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已经设置过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账户的用户，新增账号的设置说明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OUTLOOK</a:t>
            </a:r>
            <a:r>
              <a:rPr lang="zh-CN" altLang="en-US" dirty="0" smtClean="0"/>
              <a:t>用户界面基本操作按钮提示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账号密码输入注意事项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新大陆根证书的下载及安装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新大陆根证书“根证书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”随邮件附件下发，解压缩后，安装过程如下：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759260"/>
            <a:ext cx="2385124" cy="2537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4" y="1714692"/>
            <a:ext cx="3831720" cy="3042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15" y="4340740"/>
            <a:ext cx="3189796" cy="23961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65" y="4998240"/>
            <a:ext cx="1684166" cy="169940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111496" y="2706624"/>
            <a:ext cx="1042416" cy="4297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254496" y="5538809"/>
            <a:ext cx="877824" cy="3091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一次登录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的设置方式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3440" y="40676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邮箱账户，密码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39" y="1905000"/>
            <a:ext cx="5209507" cy="377825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46" y="1905000"/>
            <a:ext cx="526623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直接填写用户邮箱信息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57" y="1726445"/>
            <a:ext cx="5247189" cy="377825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46" y="1726445"/>
            <a:ext cx="524719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19783"/>
            <a:ext cx="8073580" cy="503013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272798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主界面说明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0692" y="2326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新建邮件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86964" y="2326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全员通讯录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1954" y="568866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连接状态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8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特别注意事项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93779"/>
            <a:ext cx="8915400" cy="3488910"/>
          </a:xfrm>
        </p:spPr>
      </p:pic>
      <p:sp>
        <p:nvSpPr>
          <p:cNvPr id="6" name="文本框 5"/>
          <p:cNvSpPr txBox="1"/>
          <p:nvPr/>
        </p:nvSpPr>
        <p:spPr>
          <a:xfrm>
            <a:off x="2592925" y="1172877"/>
            <a:ext cx="8309262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当再次打开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的时候，会再次提示输入账号密码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此时应当在用户名一栏输入完成的用户名，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例如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yec@newlandcomputer.com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支付公司的员工尤其要注意，所有用户名后缀都是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newlandcomputer.com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为避免每次打开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都输入验证信息，可以勾选“记住我的凭证”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2812" y="25835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新增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账户设置步骤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（已经在</a:t>
            </a:r>
            <a:r>
              <a:rPr lang="en-US" altLang="zh-CN" dirty="0" smtClean="0"/>
              <a:t>outlook</a:t>
            </a:r>
            <a:r>
              <a:rPr lang="zh-CN" altLang="en-US" dirty="0" smtClean="0"/>
              <a:t>上配置过账户的情况）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23436" y="5945910"/>
            <a:ext cx="269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12" y="1615518"/>
            <a:ext cx="8702794" cy="112023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12" y="2918635"/>
            <a:ext cx="7124652" cy="36496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79" y="2812033"/>
            <a:ext cx="3868927" cy="314571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178808" y="3959352"/>
            <a:ext cx="2825496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23267" y="6034027"/>
            <a:ext cx="5884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邮箱存储空间占用情况，上线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，达到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450M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的时候只能收，不能发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用户可以自定义清理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邮箱存储，并且归档保存旧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邮件，说面见下文。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35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OUTLOOK</a:t>
            </a:r>
            <a:r>
              <a:rPr lang="zh-CN" altLang="en-US" dirty="0" smtClean="0"/>
              <a:t>新建邮件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1508" y="1191768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活用“检查姓名”及通讯录的功能，发送邮件事半功倍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08" y="1905000"/>
            <a:ext cx="8763759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6484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1700</TotalTime>
  <Words>551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新大陆邮箱OUTLOOK应用</vt:lpstr>
      <vt:lpstr>Outlook应用连接设置步骤说明</vt:lpstr>
      <vt:lpstr>新大陆根证书的下载及安装</vt:lpstr>
      <vt:lpstr>一次登录OUTLOOK的设置方式</vt:lpstr>
      <vt:lpstr>直接填写用户邮箱信息</vt:lpstr>
      <vt:lpstr>OUTLOOK主界面说明</vt:lpstr>
      <vt:lpstr>特别注意事项</vt:lpstr>
      <vt:lpstr>新增OUTLOOK账户设置步骤 （已经在outlook上配置过账户的情况）</vt:lpstr>
      <vt:lpstr>OUTLOOK新建邮件</vt:lpstr>
      <vt:lpstr>OUTLOOK个人签名及信纸设置</vt:lpstr>
      <vt:lpstr>OUTLOOK自动归档截图说明</vt:lpstr>
      <vt:lpstr>在OUTLOOK中打开归档文件</vt:lpstr>
      <vt:lpstr>OUTLOOK归档建议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Exchange2013部署方案</dc:title>
  <dc:creator>叶成</dc:creator>
  <cp:lastModifiedBy>叶成</cp:lastModifiedBy>
  <cp:revision>104</cp:revision>
  <dcterms:created xsi:type="dcterms:W3CDTF">2013-07-30T06:26:24Z</dcterms:created>
  <dcterms:modified xsi:type="dcterms:W3CDTF">2014-03-03T02:07:00Z</dcterms:modified>
</cp:coreProperties>
</file>