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431" r:id="rId3"/>
    <p:sldId id="395" r:id="rId4"/>
    <p:sldId id="411" r:id="rId5"/>
    <p:sldId id="412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01"/>
    <a:srgbClr val="FFAA01"/>
    <a:srgbClr val="FFB601"/>
    <a:srgbClr val="FFCC00"/>
    <a:srgbClr val="FF6600"/>
    <a:srgbClr val="990099"/>
    <a:srgbClr val="F86C2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6" autoAdjust="0"/>
    <p:restoredTop sz="94604" autoAdjust="0"/>
  </p:normalViewPr>
  <p:slideViewPr>
    <p:cSldViewPr>
      <p:cViewPr varScale="1">
        <p:scale>
          <a:sx n="89" d="100"/>
          <a:sy n="89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8B74FF78-2857-478D-A8D5-6E1FC31B95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684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2DBA6FE9-E3DB-47A3-B923-56CE7A7793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241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back0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700"/>
            <a:ext cx="17526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6324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fld id="{FE5BE49D-3715-4E7D-AFAC-49AC6215DED8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200400"/>
            <a:ext cx="9144000" cy="9144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609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594647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033B1-3DC8-4864-9F9B-45CD15BFD4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4268871968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77075" y="381000"/>
            <a:ext cx="2066925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6300" y="381000"/>
            <a:ext cx="60483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D8ACA-8B91-482D-8D68-30A7A70FB7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563831356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381000"/>
            <a:ext cx="781208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63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CF1BA-9549-4B26-B690-586C9B902AC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391059506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381000"/>
            <a:ext cx="781208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63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2B85B-5FED-4CAF-9D41-10F9CCFE8EA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853191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331913" y="381000"/>
            <a:ext cx="781208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763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763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AD70-B77C-420C-9CB8-06F640E973E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24682060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1A7E6-512A-4424-8D57-B6BADADA75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</a:t>
            </a:r>
            <a:endParaRPr lang="en-US" altLang="zh-CN" dirty="0"/>
          </a:p>
        </p:txBody>
      </p:sp>
      <p:pic>
        <p:nvPicPr>
          <p:cNvPr id="5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65148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88626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3E64A-087C-4671-90CD-23DC164000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pic>
        <p:nvPicPr>
          <p:cNvPr id="5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47759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22986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63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7BDC5-DDF3-4C7C-914E-312D7379E29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pic>
        <p:nvPicPr>
          <p:cNvPr id="6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125533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96933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4D4FA-EE1C-40FA-B096-B7B46C27C82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87787372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8711-966D-4723-8CCB-5554BC2DC20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pic>
        <p:nvPicPr>
          <p:cNvPr id="4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16632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1070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8746-970C-487A-9641-76CD8DBF390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40669738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1A44C-605E-4675-B55D-31705776A7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98017012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C925-63F8-4A87-A7FA-3743B1C661F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21435330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0" y="457200"/>
            <a:ext cx="7391400" cy="609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194E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pic>
        <p:nvPicPr>
          <p:cNvPr id="1027" name="Picture 27" descr="back0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700"/>
            <a:ext cx="17526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6300" y="1524000"/>
            <a:ext cx="739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283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3B7159-BCF1-434B-BEF6-2B970F5E7A8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381000"/>
            <a:ext cx="7812087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FF00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w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7645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50000"/>
        <a:buFont typeface="Wingdings" panose="05000000000000000000" pitchFamily="2" charset="2"/>
        <a:buChar char="n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mailto:yec@newlandcompu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52536" y="3501008"/>
            <a:ext cx="91440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ea typeface="宋体" panose="02010600030101010101" pitchFamily="2" charset="-122"/>
              </a:rPr>
              <a:t>新大陆</a:t>
            </a:r>
            <a:r>
              <a:rPr lang="en-US" altLang="zh-CN" sz="4400" dirty="0" smtClean="0">
                <a:ea typeface="宋体" panose="02010600030101010101" pitchFamily="2" charset="-122"/>
              </a:rPr>
              <a:t>VPN</a:t>
            </a:r>
            <a:r>
              <a:rPr lang="zh-CN" altLang="en-US" sz="4400" dirty="0" smtClean="0">
                <a:ea typeface="宋体" panose="02010600030101010101" pitchFamily="2" charset="-122"/>
              </a:rPr>
              <a:t>连接设置指南</a:t>
            </a:r>
            <a:endParaRPr lang="en-US" altLang="zh-CN" sz="4400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-163438" y="234888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anose="02010600030101010101" pitchFamily="2" charset="-122"/>
              </a:rPr>
              <a:t>Windows 7</a:t>
            </a:r>
            <a:endParaRPr lang="zh-CN" altLang="en-US" sz="44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14" y="908720"/>
            <a:ext cx="1257300" cy="1247775"/>
          </a:xfrm>
          <a:prstGeom prst="rect">
            <a:avLst/>
          </a:prstGeom>
        </p:spPr>
      </p:pic>
      <p:pic>
        <p:nvPicPr>
          <p:cNvPr id="5" name="图片 11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9A05867F-FB7B-4CFE-B104-61AFB0DF4F62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2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进入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连接设置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66801"/>
            <a:ext cx="3914189" cy="2650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1066800"/>
            <a:ext cx="4680520" cy="26502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10409"/>
            <a:ext cx="4392488" cy="24208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1242460" y="5373216"/>
            <a:ext cx="1025284" cy="28803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7504" y="3356992"/>
            <a:ext cx="288032" cy="36004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76676" y="1412776"/>
            <a:ext cx="914400" cy="22552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466916" y="1124744"/>
            <a:ext cx="914400" cy="21602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347864" y="1988840"/>
            <a:ext cx="1152128" cy="31277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3911" y="3924576"/>
            <a:ext cx="39340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，点击桌面左下角“开始菜单”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，选择右侧“控制面板”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，选择查看方式为“类别”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，进入“网络和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“设置新的连接或网络”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3174" y="27597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9631" y="106551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2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2636" y="77611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3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48884" y="169944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4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525" y="503865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5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4F5D689F-CE6B-49D7-BD95-EE78C5C9ACD6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3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" y="1066800"/>
            <a:ext cx="3760390" cy="25069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3" y="1066800"/>
            <a:ext cx="3600399" cy="25069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" y="3584628"/>
            <a:ext cx="3760390" cy="282793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99438" y="4149080"/>
            <a:ext cx="5284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，选择“连接到工作区”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，选择“否，创建新连接”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，选择“使用我的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79511" y="2492896"/>
            <a:ext cx="3600401" cy="36004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843808" y="2852936"/>
            <a:ext cx="484632" cy="57606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58333" y="1392560"/>
            <a:ext cx="3421979" cy="36004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516216" y="1809010"/>
            <a:ext cx="484632" cy="154798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79511" y="4289426"/>
            <a:ext cx="3421979" cy="43571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5017" y="19500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8525" y="95236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2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39751" y="40456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3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9" name="图片 11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55240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877092"/>
            <a:ext cx="3763932" cy="2990768"/>
          </a:xfrm>
          <a:prstGeom prst="rect">
            <a:avLst/>
          </a:prstGeom>
        </p:spPr>
      </p:pic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4AB7794E-D8B8-4CEF-B183-C85122FC93A5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4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VPN</a:t>
            </a:r>
            <a:r>
              <a:rPr lang="zh-CN" altLang="en-US" dirty="0" smtClean="0"/>
              <a:t>连接地址及身份验证方式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860"/>
            <a:ext cx="3779912" cy="252075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98600" y="4155891"/>
            <a:ext cx="3681312" cy="53625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2843808" y="4692150"/>
            <a:ext cx="484632" cy="1473153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2787732" y="2493073"/>
            <a:ext cx="412624" cy="112111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3083" y="166664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25120" y="458504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 smtClean="0">
                <a:ln/>
                <a:solidFill>
                  <a:schemeClr val="accent4"/>
                </a:solidFill>
              </a:rPr>
              <a:t>2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79912" y="2038459"/>
            <a:ext cx="5646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Vpn.newland.com.cn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，填写名称（可随意填写），如“新大陆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，填写正确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的用户名（公司邮箱前缀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）和密码（邮箱密码）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00D955B6-0283-4AE2-9389-B14EDC6FB8B6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5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VPN</a:t>
            </a:r>
            <a:r>
              <a:rPr lang="zh-CN" altLang="en-US" dirty="0" smtClean="0"/>
              <a:t>连接方式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3"/>
            <a:ext cx="5148064" cy="2605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" y="3802487"/>
            <a:ext cx="4132415" cy="2582760"/>
          </a:xfrm>
          <a:prstGeom prst="rect">
            <a:avLst/>
          </a:prstGeom>
        </p:spPr>
      </p:pic>
      <p:sp>
        <p:nvSpPr>
          <p:cNvPr id="194" name="矩形 193"/>
          <p:cNvSpPr/>
          <p:nvPr/>
        </p:nvSpPr>
        <p:spPr bwMode="auto">
          <a:xfrm>
            <a:off x="1547664" y="3501008"/>
            <a:ext cx="288032" cy="30147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419506" y="2348879"/>
            <a:ext cx="2064261" cy="21602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35409" y="4907014"/>
            <a:ext cx="2448357" cy="46620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7" name="下箭头 196"/>
          <p:cNvSpPr/>
          <p:nvPr/>
        </p:nvSpPr>
        <p:spPr bwMode="auto">
          <a:xfrm>
            <a:off x="251520" y="5397050"/>
            <a:ext cx="484632" cy="69624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5610" y="1595408"/>
            <a:ext cx="6498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，点击桌面右下角“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，选择刚才创建的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名称，如“新大陆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，填写正确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的用户名（邮箱账户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）和密码（邮箱密码）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7219" y="303230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3174" y="183783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2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4023" y="519321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3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8873" y="4053120"/>
            <a:ext cx="5480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连接有故障或疑问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请联系集团信息管理部叶成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yec@newlandcomputer.com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0591-83979721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1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" y="51405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2 Demo04new">
  <a:themeElements>
    <a:clrScheme name="Session 2 Demo04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ssion 2 Demo04new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FFAA0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FFAA0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Session 2 Demo04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ssion 2 Demo04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ssion 2 Demo04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2 Demo04new</Template>
  <TotalTime>1551</TotalTime>
  <Words>206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Session 2 Demo04new</vt:lpstr>
      <vt:lpstr>新大陆VPN连接设置指南</vt:lpstr>
      <vt:lpstr>进入VPN连接设置</vt:lpstr>
      <vt:lpstr>创建VPN连接</vt:lpstr>
      <vt:lpstr>VPN连接地址及身份验证方式</vt:lpstr>
      <vt:lpstr>VPN连接方式</vt:lpstr>
    </vt:vector>
  </TitlesOfParts>
  <Company>JV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Basic HTML</dc:title>
  <dc:creator>wei.gao</dc:creator>
  <cp:lastModifiedBy>叶成</cp:lastModifiedBy>
  <cp:revision>55</cp:revision>
  <dcterms:created xsi:type="dcterms:W3CDTF">2003-10-31T11:58:20Z</dcterms:created>
  <dcterms:modified xsi:type="dcterms:W3CDTF">2014-02-18T06:41:43Z</dcterms:modified>
</cp:coreProperties>
</file>