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431" r:id="rId3"/>
    <p:sldId id="395" r:id="rId4"/>
    <p:sldId id="411" r:id="rId5"/>
    <p:sldId id="412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AA0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1"/>
    <a:srgbClr val="FFAA01"/>
    <a:srgbClr val="FFB601"/>
    <a:srgbClr val="FFCC00"/>
    <a:srgbClr val="FF6600"/>
    <a:srgbClr val="990099"/>
    <a:srgbClr val="F86C2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6" autoAdjust="0"/>
    <p:restoredTop sz="94604" autoAdjust="0"/>
  </p:normalViewPr>
  <p:slideViewPr>
    <p:cSldViewPr>
      <p:cViewPr varScale="1">
        <p:scale>
          <a:sx n="78" d="100"/>
          <a:sy n="78" d="100"/>
        </p:scale>
        <p:origin x="10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8B74FF78-2857-478D-A8D5-6E1FC31B95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68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2DBA6FE9-E3DB-47A3-B923-56CE7A7793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4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back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700"/>
            <a:ext cx="17526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6324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fld id="{FE5BE49D-3715-4E7D-AFAC-49AC6215DED8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200400"/>
            <a:ext cx="9144000" cy="9144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609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594647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033B1-3DC8-4864-9F9B-45CD15BFD4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426887196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7075" y="381000"/>
            <a:ext cx="2066925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6300" y="381000"/>
            <a:ext cx="60483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8ACA-8B91-482D-8D68-30A7A70FB7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563831356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381000"/>
            <a:ext cx="781208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63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CF1BA-9549-4B26-B690-586C9B902AC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391059506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381000"/>
            <a:ext cx="781208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63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B85B-5FED-4CAF-9D41-10F9CCFE8EA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853191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331913" y="381000"/>
            <a:ext cx="781208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763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763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36195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AD70-B77C-420C-9CB8-06F640E973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24682060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A7E6-512A-4424-8D57-B6BADADA75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5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65148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88626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3E64A-087C-4671-90CD-23DC164000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5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47759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22986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63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195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7BDC5-DDF3-4C7C-914E-312D7379E29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6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125533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96933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4D4FA-EE1C-40FA-B096-B7B46C27C82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87787372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8711-966D-4723-8CCB-5554BC2DC20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pic>
        <p:nvPicPr>
          <p:cNvPr id="4" name="图片 11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16632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1070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8746-970C-487A-9641-76CD8DBF390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40669738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1A44C-605E-4675-B55D-31705776A7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98017012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C925-63F8-4A87-A7FA-3743B1C661F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21435330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0" y="457200"/>
            <a:ext cx="7391400" cy="609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194E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1027" name="Picture 27" descr="back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700"/>
            <a:ext cx="17526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6300" y="1524000"/>
            <a:ext cx="739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28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3B7159-BCF1-434B-BEF6-2B970F5E7A8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/33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381000"/>
            <a:ext cx="7812087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FF00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w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7645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50000"/>
        <a:buFont typeface="Wingdings" panose="05000000000000000000" pitchFamily="2" charset="2"/>
        <a:buChar char="n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mailto:yec@newlandcompu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52536" y="3501008"/>
            <a:ext cx="91440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ea typeface="宋体" panose="02010600030101010101" pitchFamily="2" charset="-122"/>
              </a:rPr>
              <a:t>新大陆</a:t>
            </a:r>
            <a:r>
              <a:rPr lang="en-US" altLang="zh-CN" sz="4400" dirty="0" smtClean="0">
                <a:ea typeface="宋体" panose="02010600030101010101" pitchFamily="2" charset="-122"/>
              </a:rPr>
              <a:t>VPN</a:t>
            </a:r>
            <a:r>
              <a:rPr lang="zh-CN" altLang="en-US" sz="4400" dirty="0" smtClean="0">
                <a:ea typeface="宋体" panose="02010600030101010101" pitchFamily="2" charset="-122"/>
              </a:rPr>
              <a:t>连接设置指南</a:t>
            </a:r>
            <a:endParaRPr lang="en-US" altLang="zh-CN" sz="4400" dirty="0" smtClean="0">
              <a:ea typeface="宋体" panose="02010600030101010101" pitchFamily="2" charset="-122"/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-396552" y="234888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anose="02010600030101010101" pitchFamily="2" charset="-122"/>
              </a:rPr>
              <a:t>Windows XP</a:t>
            </a:r>
            <a:endParaRPr lang="zh-CN" altLang="en-US" sz="4400" dirty="0" smtClean="0">
              <a:ea typeface="宋体" panose="02010600030101010101" pitchFamily="2" charset="-122"/>
            </a:endParaRPr>
          </a:p>
        </p:txBody>
      </p:sp>
      <p:pic>
        <p:nvPicPr>
          <p:cNvPr id="5" name="图片 11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014264"/>
            <a:ext cx="1440160" cy="1440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5616" y="4760273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XP</a:t>
            </a:r>
            <a:r>
              <a:rPr lang="zh-CN" altLang="en-US" dirty="0" smtClean="0">
                <a:solidFill>
                  <a:srgbClr val="00B0F0"/>
                </a:solidFill>
              </a:rPr>
              <a:t>系统下的</a:t>
            </a:r>
            <a:r>
              <a:rPr lang="en-US" altLang="zh-CN" dirty="0" smtClean="0">
                <a:solidFill>
                  <a:srgbClr val="00B0F0"/>
                </a:solidFill>
              </a:rPr>
              <a:t>VPN</a:t>
            </a:r>
            <a:r>
              <a:rPr lang="zh-CN" altLang="en-US" dirty="0" smtClean="0">
                <a:solidFill>
                  <a:srgbClr val="00B0F0"/>
                </a:solidFill>
              </a:rPr>
              <a:t>连接容易受到网络环境的制约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 smtClean="0">
                <a:solidFill>
                  <a:srgbClr val="00B0F0"/>
                </a:solidFill>
              </a:rPr>
              <a:t>导致连接失败。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建议在</a:t>
            </a:r>
            <a:r>
              <a:rPr lang="en-US" altLang="zh-CN" dirty="0" smtClean="0">
                <a:solidFill>
                  <a:srgbClr val="00B0F0"/>
                </a:solidFill>
              </a:rPr>
              <a:t>WIN7</a:t>
            </a:r>
            <a:r>
              <a:rPr lang="zh-CN" altLang="en-US" dirty="0" smtClean="0">
                <a:solidFill>
                  <a:srgbClr val="00B0F0"/>
                </a:solidFill>
              </a:rPr>
              <a:t>以上的系统当中进行</a:t>
            </a:r>
            <a:r>
              <a:rPr lang="en-US" altLang="zh-CN" dirty="0" smtClean="0">
                <a:solidFill>
                  <a:srgbClr val="00B0F0"/>
                </a:solidFill>
              </a:rPr>
              <a:t>VPN</a:t>
            </a:r>
            <a:r>
              <a:rPr lang="zh-CN" altLang="en-US" dirty="0" smtClean="0">
                <a:solidFill>
                  <a:srgbClr val="00B0F0"/>
                </a:solidFill>
              </a:rPr>
              <a:t>连接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 smtClean="0">
                <a:solidFill>
                  <a:srgbClr val="00B0F0"/>
                </a:solidFill>
              </a:rPr>
              <a:t>以获得最佳的连接稳定性。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12493" y="3714948"/>
            <a:ext cx="5216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，邮件点击桌面网上邻居“属性”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，在属性界面左侧，选“创建一个新连接”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，选择“连接到我的工作场所网络”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" y="3649631"/>
            <a:ext cx="3810330" cy="3050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80" y="1074320"/>
            <a:ext cx="2779681" cy="2702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" y="1074320"/>
            <a:ext cx="4179603" cy="2575311"/>
          </a:xfrm>
          <a:prstGeom prst="rect">
            <a:avLst/>
          </a:prstGeom>
        </p:spPr>
      </p:pic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9A05867F-FB7B-4CFE-B104-61AFB0DF4F62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2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进入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连接设置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85022" y="1772589"/>
            <a:ext cx="1025284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12160" y="2923361"/>
            <a:ext cx="432048" cy="29186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3749" y="4529261"/>
            <a:ext cx="3339386" cy="305236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521" y="113729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68807" y="229189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08521" y="388623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3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6071022" y="1916832"/>
            <a:ext cx="314324" cy="97882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2699792" y="4834497"/>
            <a:ext cx="314324" cy="97882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5" y="1066800"/>
            <a:ext cx="3748917" cy="31422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799"/>
            <a:ext cx="3631395" cy="3108385"/>
          </a:xfrm>
          <a:prstGeom prst="rect">
            <a:avLst/>
          </a:prstGeom>
        </p:spPr>
      </p:pic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4F5D689F-CE6B-49D7-BD95-EE78C5C9ACD6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3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连接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9417" y="3723186"/>
            <a:ext cx="6867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连接名称（可随便填写），如“新大陆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，选择“不拨初始连接”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33704" y="1628800"/>
            <a:ext cx="3600401" cy="39473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09417" y="1816195"/>
            <a:ext cx="2994432" cy="36004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6016" y="214627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8257" y="197841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9" name="图片 11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55240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下箭头 20"/>
          <p:cNvSpPr/>
          <p:nvPr/>
        </p:nvSpPr>
        <p:spPr bwMode="auto">
          <a:xfrm>
            <a:off x="2359176" y="2204864"/>
            <a:ext cx="484632" cy="1091126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6111599" y="2005292"/>
            <a:ext cx="484632" cy="126557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68" y="1065180"/>
            <a:ext cx="3543145" cy="34153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5477"/>
            <a:ext cx="3825572" cy="3425095"/>
          </a:xfrm>
          <a:prstGeom prst="rect">
            <a:avLst/>
          </a:prstGeom>
        </p:spPr>
      </p:pic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4AB7794E-D8B8-4CEF-B183-C85122FC93A5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4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VPN</a:t>
            </a:r>
            <a:r>
              <a:rPr lang="zh-CN" altLang="en-US" dirty="0" smtClean="0"/>
              <a:t>连接地址</a:t>
            </a:r>
            <a:endParaRPr lang="en-US" altLang="zh-CN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-48463" y="3717032"/>
            <a:ext cx="89017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电信网络填写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vpn.newland.com.cn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移动铁通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yd.newland.com.cn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其他运营商网络首选电信网络填写方式，遇到不能拨入的情况，再尝试使用移动网络填写方式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，勾选“在我的桌面上添加一个到此连接的快捷方式”，以方便快捷连接。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20090" y="1923201"/>
            <a:ext cx="3456384" cy="46455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2555776" y="2393973"/>
            <a:ext cx="484632" cy="1091126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76056" y="2732003"/>
            <a:ext cx="1944216" cy="33695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6300192" y="3091507"/>
            <a:ext cx="238546" cy="39359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7922"/>
            <a:ext cx="5508104" cy="289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33" y="3068960"/>
            <a:ext cx="3002540" cy="3718882"/>
          </a:xfrm>
          <a:prstGeom prst="rect">
            <a:avLst/>
          </a:prstGeom>
        </p:spPr>
      </p:pic>
      <p:sp>
        <p:nvSpPr>
          <p:cNvPr id="9218" name="页脚占位符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r"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AA0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fld id="{00D955B6-0283-4AE2-9389-B14EDC6FB8B6}" type="slidenum"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pPr algn="ctr"/>
              <a:t>5</a:t>
            </a:fld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/5</a:t>
            </a:r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VPN</a:t>
            </a:r>
            <a:r>
              <a:rPr lang="zh-CN" altLang="en-US" dirty="0" smtClean="0"/>
              <a:t>连接方式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61387" y="4821730"/>
            <a:ext cx="5480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连接有故障或疑问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请联系集团信息管理部叶成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yec@newlandcomputer.com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0591-83979721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1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" y="51405"/>
            <a:ext cx="1476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 bwMode="auto">
          <a:xfrm>
            <a:off x="3273" y="1906489"/>
            <a:ext cx="680295" cy="58362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017999" y="2524614"/>
            <a:ext cx="1944216" cy="47418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318" y="4411744"/>
            <a:ext cx="2599466" cy="57809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251520" y="4989839"/>
            <a:ext cx="288032" cy="671409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AA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8646" y="3159632"/>
            <a:ext cx="5460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，两种进行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连接的方式。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双击桌面快捷方式“新大陆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双击网上邻居属性界面，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连接“新大陆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（电信）”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，填写用户名（公司邮箱前缀）和密码（公司邮箱密码）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5059" y="138764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47664" y="21328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3506" y="482719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/>
                <a:solidFill>
                  <a:schemeClr val="accent4"/>
                </a:solidFill>
              </a:rPr>
              <a:t>2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2 Demo04new">
  <a:themeElements>
    <a:clrScheme name="Session 2 Demo04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ssion 2 Demo04new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FFAA0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FFAA0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Session 2 Demo04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ssion 2 Demo04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ssion 2 Demo04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ssion 2 Demo04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2 Demo04new</Template>
  <TotalTime>1579</TotalTime>
  <Words>266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Session 2 Demo04new</vt:lpstr>
      <vt:lpstr>新大陆VPN连接设置指南</vt:lpstr>
      <vt:lpstr>进入VPN连接设置</vt:lpstr>
      <vt:lpstr>创建VPN连接</vt:lpstr>
      <vt:lpstr>VPN连接地址</vt:lpstr>
      <vt:lpstr>VPN连接方式</vt:lpstr>
    </vt:vector>
  </TitlesOfParts>
  <Company>JV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Basic HTML</dc:title>
  <dc:creator>wei.gao</dc:creator>
  <cp:lastModifiedBy>叶成</cp:lastModifiedBy>
  <cp:revision>57</cp:revision>
  <dcterms:created xsi:type="dcterms:W3CDTF">2003-10-31T11:58:20Z</dcterms:created>
  <dcterms:modified xsi:type="dcterms:W3CDTF">2014-02-17T01:24:14Z</dcterms:modified>
</cp:coreProperties>
</file>