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10fd468d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10fd468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10fd468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10fd468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10fd468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10fd468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10fd468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10fd468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10fd468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10fd468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0fd468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10fd468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Coming to experiments and results section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Initial tests showed poor performance without fine-tuning, confirming its importance and necessity for fine tuning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Performance Insights after fine tuning: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BioBERT excelled particularly on the EU-ADR dataset, outperforming Gemma- 2b on Recall.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This is due to EU-ADR’s specialized vocabulary posed challenges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Llama2-7b surpassed all the base models on both datasets, demonstrating its superior handling of complex relations with 99% Precision, Recall, F1 score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10fd468d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10fd468d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graphs </a:t>
            </a:r>
            <a:r>
              <a:rPr lang="en"/>
              <a:t>Demonstrates a visualization of the EU-ADR relations. The colors indicates the disease as red and genes as blue. On the left we see the complete graph with genes and diseases and their relations.On the right , the figure demonstrates the sub-graph of a specific gene/disease.</a:t>
            </a:r>
            <a:r>
              <a:rPr lang="en">
                <a:solidFill>
                  <a:schemeClr val="dk1"/>
                </a:solidFill>
              </a:rPr>
              <a:t>with many connections that researchers can glean from visualizing the relations.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10fd468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10fd468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multi hop experiments in Knowledge graph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Multi-hop searches helps us identify additional relations, with 2-hp,3-hp 4-hop searches revealing two to fourfold increment.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GAD dataset showed even greater enhancements, underscoring the knowledge graph ability to uncover extensive new connections.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10fd468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10fd468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189675" y="987500"/>
            <a:ext cx="61197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F7B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Extraction of Biomedical Text</a:t>
            </a:r>
            <a:endParaRPr sz="6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81350" y="3234125"/>
            <a:ext cx="71937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8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Times New Roman"/>
              <a:buChar char="-"/>
            </a:pPr>
            <a:r>
              <a:rPr b="1" lang="en" sz="1910">
                <a:latin typeface="Times New Roman"/>
                <a:ea typeface="Times New Roman"/>
                <a:cs typeface="Times New Roman"/>
                <a:sym typeface="Times New Roman"/>
              </a:rPr>
              <a:t>Neeharika Yeluri (neeharika.yeluri@sjsu.edu)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Times New Roman"/>
              <a:buChar char="-"/>
            </a:pPr>
            <a:r>
              <a:rPr b="1" lang="en" sz="1910">
                <a:latin typeface="Times New Roman"/>
                <a:ea typeface="Times New Roman"/>
                <a:cs typeface="Times New Roman"/>
                <a:sym typeface="Times New Roman"/>
              </a:rPr>
              <a:t>Pranav Chellagurki( pranav.chellagurki@sjsu.edu)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Times New Roman"/>
              <a:buChar char="-"/>
            </a:pPr>
            <a:r>
              <a:rPr b="1" lang="en" sz="1910">
                <a:latin typeface="Times New Roman"/>
                <a:ea typeface="Times New Roman"/>
                <a:cs typeface="Times New Roman"/>
                <a:sym typeface="Times New Roman"/>
              </a:rPr>
              <a:t>Rahul Raghava Peela(rahulraghava.peela@sjsu.edu)</a:t>
            </a:r>
            <a:endParaRPr b="1" sz="19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8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Times New Roman"/>
              <a:buChar char="-"/>
            </a:pPr>
            <a:r>
              <a:rPr b="1" lang="en" sz="1910">
                <a:latin typeface="Times New Roman"/>
                <a:ea typeface="Times New Roman"/>
                <a:cs typeface="Times New Roman"/>
                <a:sym typeface="Times New Roman"/>
              </a:rPr>
              <a:t>Sai Prasanna Kumar Kumaru (saiprasannakumar.kumaru@sjsu.edu)</a:t>
            </a:r>
            <a:endParaRPr sz="33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75900" y="2310150"/>
            <a:ext cx="561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Under Guidance of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Professor Carlos Rojas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358200"/>
            <a:ext cx="8520600" cy="17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39225" y="2078875"/>
            <a:ext cx="787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Exploring the rapid increase in biomedical research papers; over a million new papers published annually.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Emphasizes the need for advanced tools to extract and synthesize information from the vast amount of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Introduces the use of Large Language Models (LLMs) and Knowledge Graphs as innovative solutions for biomedical Natural Language Processing (NLP).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Aims to enhance biomedical NLP capabilities, making it possible to extract significant relationships from texts and discover insights into gene-disease interactions and drug efficacy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/>
              <a:t> 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Reviews early statistical NLP models leading up to advanced deep learning approaches including transformers and LLMs.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Highlights the specific evolution of biomedical NLP, noting the adaptation of general NLP tools for biomedical applications, such as BioBERT.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Discusses previous challenges in the field, particularly the lack of effective tools that integrate both high-level computational models and scalable knowledge architectures like knowledge graphs.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Points out that while general-purpose LLMs are increasingly used, their application in specialized fields like biomedicine remains complex due to unique vocabulary and contextual demands.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Concludes with the observation that recent works have begun to bridge these gaps through specialized datasets and model tuning but more focused efforts are needed.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GAD Dataset: 53,300 relations describing gene-disease associations, labeled as positive (1) or negative (0) relations.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GAD: "Mutations in the BRCA1 gene can cause breast cancer" labeled as 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EU-ADR Dataset: 3,550 relations focused on drug, disorder, and gene targets, similarly labeled for positive or negative relationships.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EU-ADR: "LRP5 genetic variants as possible susceptibility factors for osteoporosis" labeled as 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Structured input template with masked entities and binary relation indicators to reduce ambiguity and enhance learning consistency.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25" y="2727200"/>
            <a:ext cx="55816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711" y="1679225"/>
            <a:ext cx="3083275" cy="8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90750"/>
            <a:ext cx="3863001" cy="12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75" y="2190750"/>
            <a:ext cx="4236058" cy="12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044950" y="3551075"/>
            <a:ext cx="340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Experiments without Fine tuning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306100" y="3551075"/>
            <a:ext cx="340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   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Experiments with Fine tuning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83250" y="5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and Multi-hop connections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260075"/>
            <a:ext cx="7358839" cy="37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Insights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87" y="2044974"/>
            <a:ext cx="7507226" cy="26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650" y="58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Work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412000"/>
            <a:ext cx="76887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Size vs. Tuning Depth: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Smaller models offer computational efficiency and faster training, ideal for limited-resource settings.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Larger models have superior reasoning abilities due to extensive neural architectures but often lack comprehensive fine-tuning.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with Large Models: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Inadequate handling of specialized vocabularies due to partial fine-tuning, a significant issue in fields like biomedicine where terminology evolves quickly.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Focus on Fine-Tuning: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Comprehensive fine-tuning of larger models, especially their tokenizer components, to enhance their ability to process complex datasets fully.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Innovative Solutions to Reduce Computational Load: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more efficient algorithms and explore advanced hardware solutions to manage and reduce the computational demands of large models.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Adaptive Tokenization Techniques: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adaptive tokenization that adjusts to the specialized vocabularies of different domains, ensuring large models maintain effectiveness across varied datasets.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