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5"/>
  </p:notesMasterIdLst>
  <p:sldIdLst>
    <p:sldId id="256" r:id="rId3"/>
    <p:sldId id="257" r:id="rId4"/>
  </p:sldIdLst>
  <p:sldSz cx="9144000" cy="5143500" type="screen16x9"/>
  <p:notesSz cx="6858000" cy="9144000"/>
  <p:embeddedFontLst>
    <p:embeddedFont>
      <p:font typeface="Arial Black" panose="020B0A04020102020204" pitchFamily="34" charset="0"/>
      <p:regular r:id="rId6"/>
      <p:bold r:id="rId7"/>
    </p:embeddedFont>
    <p:embeddedFont>
      <p:font typeface="Arial Narrow" panose="020B0606020202030204" pitchFamily="34" charset="0"/>
      <p:regular r:id="rId8"/>
      <p:bold r:id="rId9"/>
      <p:italic r:id="rId10"/>
      <p:boldItalic r:id="rId11"/>
    </p:embeddedFont>
    <p:embeddedFont>
      <p:font typeface="Nunito"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A75C244-BF35-4ABA-ABAA-DAEFF1975D32}">
  <a:tblStyle styleId="{3A75C244-BF35-4ABA-ABAA-DAEFF1975D32}"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font" Target="fonts/font10.fntdata"/><Relationship Id="rId10" Type="http://schemas.openxmlformats.org/officeDocument/2006/relationships/font" Target="fonts/font5.fntdata"/><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font" Target="fonts/font4.fntdata"/><Relationship Id="rId14"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710f71ab57_2_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t>2</a:t>
            </a:fld>
            <a:endParaRPr/>
          </a:p>
        </p:txBody>
      </p:sp>
      <p:sp>
        <p:nvSpPr>
          <p:cNvPr id="107" name="Google Shape;107;g2710f71ab57_2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8" name="Google Shape;108;g2710f71ab57_2_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4"/>
          <p:cNvSpPr txBox="1">
            <a:spLocks noGrp="1"/>
          </p:cNvSpPr>
          <p:nvPr>
            <p:ph type="ctrTitle"/>
          </p:nvPr>
        </p:nvSpPr>
        <p:spPr>
          <a:xfrm>
            <a:off x="685933" y="1597918"/>
            <a:ext cx="7772136" cy="1102320"/>
          </a:xfrm>
          <a:prstGeom prst="rect">
            <a:avLst/>
          </a:prstGeom>
          <a:noFill/>
          <a:ln>
            <a:noFill/>
          </a:ln>
        </p:spPr>
        <p:txBody>
          <a:bodyPr spcFirstLastPara="1" wrap="square" lIns="14525" tIns="7250" rIns="14525" bIns="7250" anchor="ctr" anchorCtr="0">
            <a:noAutofit/>
          </a:bodyPr>
          <a:lstStyle>
            <a:lvl1pPr lvl="0" algn="ctr">
              <a:lnSpc>
                <a:spcPct val="100000"/>
              </a:lnSpc>
              <a:spcBef>
                <a:spcPts val="0"/>
              </a:spcBef>
              <a:spcAft>
                <a:spcPts val="0"/>
              </a:spcAft>
              <a:buSzPts val="300"/>
              <a:buNone/>
              <a:defRPr/>
            </a:lvl1pPr>
            <a:lvl2pPr lvl="1" algn="ctr">
              <a:lnSpc>
                <a:spcPct val="100000"/>
              </a:lnSpc>
              <a:spcBef>
                <a:spcPts val="0"/>
              </a:spcBef>
              <a:spcAft>
                <a:spcPts val="0"/>
              </a:spcAft>
              <a:buSzPts val="300"/>
              <a:buNone/>
              <a:defRPr/>
            </a:lvl2pPr>
            <a:lvl3pPr lvl="2" algn="ctr">
              <a:lnSpc>
                <a:spcPct val="100000"/>
              </a:lnSpc>
              <a:spcBef>
                <a:spcPts val="0"/>
              </a:spcBef>
              <a:spcAft>
                <a:spcPts val="0"/>
              </a:spcAft>
              <a:buSzPts val="300"/>
              <a:buNone/>
              <a:defRPr/>
            </a:lvl3pPr>
            <a:lvl4pPr lvl="3" algn="ctr">
              <a:lnSpc>
                <a:spcPct val="100000"/>
              </a:lnSpc>
              <a:spcBef>
                <a:spcPts val="0"/>
              </a:spcBef>
              <a:spcAft>
                <a:spcPts val="0"/>
              </a:spcAft>
              <a:buSzPts val="300"/>
              <a:buNone/>
              <a:defRPr/>
            </a:lvl4pPr>
            <a:lvl5pPr lvl="4" algn="ctr">
              <a:lnSpc>
                <a:spcPct val="100000"/>
              </a:lnSpc>
              <a:spcBef>
                <a:spcPts val="0"/>
              </a:spcBef>
              <a:spcAft>
                <a:spcPts val="0"/>
              </a:spcAft>
              <a:buSzPts val="300"/>
              <a:buNone/>
              <a:defRPr/>
            </a:lvl5pPr>
            <a:lvl6pPr lvl="5" algn="ctr">
              <a:lnSpc>
                <a:spcPct val="100000"/>
              </a:lnSpc>
              <a:spcBef>
                <a:spcPts val="0"/>
              </a:spcBef>
              <a:spcAft>
                <a:spcPts val="0"/>
              </a:spcAft>
              <a:buSzPts val="300"/>
              <a:buNone/>
              <a:defRPr/>
            </a:lvl6pPr>
            <a:lvl7pPr lvl="6" algn="ctr">
              <a:lnSpc>
                <a:spcPct val="100000"/>
              </a:lnSpc>
              <a:spcBef>
                <a:spcPts val="0"/>
              </a:spcBef>
              <a:spcAft>
                <a:spcPts val="0"/>
              </a:spcAft>
              <a:buSzPts val="300"/>
              <a:buNone/>
              <a:defRPr/>
            </a:lvl7pPr>
            <a:lvl8pPr lvl="7" algn="ctr">
              <a:lnSpc>
                <a:spcPct val="100000"/>
              </a:lnSpc>
              <a:spcBef>
                <a:spcPts val="0"/>
              </a:spcBef>
              <a:spcAft>
                <a:spcPts val="0"/>
              </a:spcAft>
              <a:buSzPts val="300"/>
              <a:buNone/>
              <a:defRPr/>
            </a:lvl8pPr>
            <a:lvl9pPr lvl="8" algn="ctr">
              <a:lnSpc>
                <a:spcPct val="100000"/>
              </a:lnSpc>
              <a:spcBef>
                <a:spcPts val="0"/>
              </a:spcBef>
              <a:spcAft>
                <a:spcPts val="0"/>
              </a:spcAft>
              <a:buSzPts val="300"/>
              <a:buNone/>
              <a:defRPr/>
            </a:lvl9pPr>
          </a:lstStyle>
          <a:p>
            <a:endParaRPr/>
          </a:p>
        </p:txBody>
      </p:sp>
      <p:sp>
        <p:nvSpPr>
          <p:cNvPr id="64" name="Google Shape;64;p14"/>
          <p:cNvSpPr txBox="1">
            <a:spLocks noGrp="1"/>
          </p:cNvSpPr>
          <p:nvPr>
            <p:ph type="subTitle" idx="1"/>
          </p:nvPr>
        </p:nvSpPr>
        <p:spPr>
          <a:xfrm>
            <a:off x="1371534" y="2914551"/>
            <a:ext cx="6400932" cy="1314648"/>
          </a:xfrm>
          <a:prstGeom prst="rect">
            <a:avLst/>
          </a:prstGeom>
          <a:noFill/>
          <a:ln>
            <a:noFill/>
          </a:ln>
        </p:spPr>
        <p:txBody>
          <a:bodyPr spcFirstLastPara="1" wrap="square" lIns="72625" tIns="72625" rIns="72625" bIns="72625" anchor="t" anchorCtr="0">
            <a:noAutofit/>
          </a:bodyPr>
          <a:lstStyle>
            <a:lvl1pPr lvl="0" algn="ctr">
              <a:lnSpc>
                <a:spcPct val="100000"/>
              </a:lnSpc>
              <a:spcBef>
                <a:spcPts val="100"/>
              </a:spcBef>
              <a:spcAft>
                <a:spcPts val="0"/>
              </a:spcAft>
              <a:buClr>
                <a:schemeClr val="dk1"/>
              </a:buClr>
              <a:buSzPts val="500"/>
              <a:buFont typeface="Arial"/>
              <a:buNone/>
              <a:defRPr/>
            </a:lvl1pPr>
            <a:lvl2pPr lvl="1" algn="ctr">
              <a:lnSpc>
                <a:spcPct val="100000"/>
              </a:lnSpc>
              <a:spcBef>
                <a:spcPts val="100"/>
              </a:spcBef>
              <a:spcAft>
                <a:spcPts val="0"/>
              </a:spcAft>
              <a:buClr>
                <a:schemeClr val="dk1"/>
              </a:buClr>
              <a:buSzPts val="500"/>
              <a:buFont typeface="Arial"/>
              <a:buNone/>
              <a:defRPr/>
            </a:lvl2pPr>
            <a:lvl3pPr lvl="2" algn="ctr">
              <a:lnSpc>
                <a:spcPct val="100000"/>
              </a:lnSpc>
              <a:spcBef>
                <a:spcPts val="100"/>
              </a:spcBef>
              <a:spcAft>
                <a:spcPts val="0"/>
              </a:spcAft>
              <a:buClr>
                <a:schemeClr val="dk1"/>
              </a:buClr>
              <a:buSzPts val="400"/>
              <a:buFont typeface="Arial"/>
              <a:buNone/>
              <a:defRPr/>
            </a:lvl3pPr>
            <a:lvl4pPr lvl="3" algn="ctr">
              <a:lnSpc>
                <a:spcPct val="100000"/>
              </a:lnSpc>
              <a:spcBef>
                <a:spcPts val="100"/>
              </a:spcBef>
              <a:spcAft>
                <a:spcPts val="0"/>
              </a:spcAft>
              <a:buClr>
                <a:schemeClr val="dk1"/>
              </a:buClr>
              <a:buSzPts val="300"/>
              <a:buFont typeface="Arial"/>
              <a:buNone/>
              <a:defRPr/>
            </a:lvl4pPr>
            <a:lvl5pPr lvl="4" algn="ctr">
              <a:lnSpc>
                <a:spcPct val="100000"/>
              </a:lnSpc>
              <a:spcBef>
                <a:spcPts val="100"/>
              </a:spcBef>
              <a:spcAft>
                <a:spcPts val="0"/>
              </a:spcAft>
              <a:buClr>
                <a:schemeClr val="dk1"/>
              </a:buClr>
              <a:buSzPts val="300"/>
              <a:buFont typeface="Arial"/>
              <a:buNone/>
              <a:defRPr/>
            </a:lvl5pPr>
            <a:lvl6pPr lvl="5" algn="ctr">
              <a:lnSpc>
                <a:spcPct val="100000"/>
              </a:lnSpc>
              <a:spcBef>
                <a:spcPts val="100"/>
              </a:spcBef>
              <a:spcAft>
                <a:spcPts val="0"/>
              </a:spcAft>
              <a:buClr>
                <a:schemeClr val="dk1"/>
              </a:buClr>
              <a:buSzPts val="300"/>
              <a:buFont typeface="Arial"/>
              <a:buNone/>
              <a:defRPr/>
            </a:lvl6pPr>
            <a:lvl7pPr lvl="6" algn="ctr">
              <a:lnSpc>
                <a:spcPct val="100000"/>
              </a:lnSpc>
              <a:spcBef>
                <a:spcPts val="100"/>
              </a:spcBef>
              <a:spcAft>
                <a:spcPts val="0"/>
              </a:spcAft>
              <a:buClr>
                <a:schemeClr val="dk1"/>
              </a:buClr>
              <a:buSzPts val="300"/>
              <a:buFont typeface="Arial"/>
              <a:buNone/>
              <a:defRPr/>
            </a:lvl7pPr>
            <a:lvl8pPr lvl="7" algn="ctr">
              <a:lnSpc>
                <a:spcPct val="100000"/>
              </a:lnSpc>
              <a:spcBef>
                <a:spcPts val="100"/>
              </a:spcBef>
              <a:spcAft>
                <a:spcPts val="0"/>
              </a:spcAft>
              <a:buClr>
                <a:schemeClr val="dk1"/>
              </a:buClr>
              <a:buSzPts val="300"/>
              <a:buFont typeface="Arial"/>
              <a:buNone/>
              <a:defRPr/>
            </a:lvl8pPr>
            <a:lvl9pPr lvl="8" algn="ctr">
              <a:lnSpc>
                <a:spcPct val="100000"/>
              </a:lnSpc>
              <a:spcBef>
                <a:spcPts val="100"/>
              </a:spcBef>
              <a:spcAft>
                <a:spcPts val="0"/>
              </a:spcAft>
              <a:buClr>
                <a:schemeClr val="dk1"/>
              </a:buClr>
              <a:buSzPts val="300"/>
              <a:buFont typeface="Arial"/>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00025" y="198834"/>
            <a:ext cx="8734425" cy="344091"/>
          </a:xfrm>
          <a:prstGeom prst="rect">
            <a:avLst/>
          </a:prstGeom>
          <a:noFill/>
          <a:ln>
            <a:noFill/>
          </a:ln>
        </p:spPr>
        <p:txBody>
          <a:bodyPr spcFirstLastPara="1" wrap="square" lIns="14525" tIns="7250" rIns="14525" bIns="7250" anchor="ctr" anchorCtr="0">
            <a:noAutofit/>
          </a:bodyPr>
          <a:lstStyle>
            <a:lvl1pPr lvl="0" algn="ctr">
              <a:lnSpc>
                <a:spcPct val="100000"/>
              </a:lnSpc>
              <a:spcBef>
                <a:spcPts val="0"/>
              </a:spcBef>
              <a:spcAft>
                <a:spcPts val="0"/>
              </a:spcAft>
              <a:buSzPts val="300"/>
              <a:buNone/>
              <a:defRPr/>
            </a:lvl1pPr>
            <a:lvl2pPr lvl="1" algn="ctr">
              <a:lnSpc>
                <a:spcPct val="100000"/>
              </a:lnSpc>
              <a:spcBef>
                <a:spcPts val="0"/>
              </a:spcBef>
              <a:spcAft>
                <a:spcPts val="0"/>
              </a:spcAft>
              <a:buSzPts val="300"/>
              <a:buNone/>
              <a:defRPr/>
            </a:lvl2pPr>
            <a:lvl3pPr lvl="2" algn="ctr">
              <a:lnSpc>
                <a:spcPct val="100000"/>
              </a:lnSpc>
              <a:spcBef>
                <a:spcPts val="0"/>
              </a:spcBef>
              <a:spcAft>
                <a:spcPts val="0"/>
              </a:spcAft>
              <a:buSzPts val="300"/>
              <a:buNone/>
              <a:defRPr/>
            </a:lvl3pPr>
            <a:lvl4pPr lvl="3" algn="ctr">
              <a:lnSpc>
                <a:spcPct val="100000"/>
              </a:lnSpc>
              <a:spcBef>
                <a:spcPts val="0"/>
              </a:spcBef>
              <a:spcAft>
                <a:spcPts val="0"/>
              </a:spcAft>
              <a:buSzPts val="300"/>
              <a:buNone/>
              <a:defRPr/>
            </a:lvl4pPr>
            <a:lvl5pPr lvl="4" algn="ctr">
              <a:lnSpc>
                <a:spcPct val="100000"/>
              </a:lnSpc>
              <a:spcBef>
                <a:spcPts val="0"/>
              </a:spcBef>
              <a:spcAft>
                <a:spcPts val="0"/>
              </a:spcAft>
              <a:buSzPts val="300"/>
              <a:buNone/>
              <a:defRPr/>
            </a:lvl5pPr>
            <a:lvl6pPr lvl="5" algn="ctr">
              <a:lnSpc>
                <a:spcPct val="100000"/>
              </a:lnSpc>
              <a:spcBef>
                <a:spcPts val="0"/>
              </a:spcBef>
              <a:spcAft>
                <a:spcPts val="0"/>
              </a:spcAft>
              <a:buSzPts val="300"/>
              <a:buNone/>
              <a:defRPr/>
            </a:lvl6pPr>
            <a:lvl7pPr lvl="6" algn="ctr">
              <a:lnSpc>
                <a:spcPct val="100000"/>
              </a:lnSpc>
              <a:spcBef>
                <a:spcPts val="0"/>
              </a:spcBef>
              <a:spcAft>
                <a:spcPts val="0"/>
              </a:spcAft>
              <a:buSzPts val="300"/>
              <a:buNone/>
              <a:defRPr/>
            </a:lvl7pPr>
            <a:lvl8pPr lvl="7" algn="ctr">
              <a:lnSpc>
                <a:spcPct val="100000"/>
              </a:lnSpc>
              <a:spcBef>
                <a:spcPts val="0"/>
              </a:spcBef>
              <a:spcAft>
                <a:spcPts val="0"/>
              </a:spcAft>
              <a:buSzPts val="300"/>
              <a:buNone/>
              <a:defRPr/>
            </a:lvl8pPr>
            <a:lvl9pPr lvl="8" algn="ctr">
              <a:lnSpc>
                <a:spcPct val="100000"/>
              </a:lnSpc>
              <a:spcBef>
                <a:spcPts val="0"/>
              </a:spcBef>
              <a:spcAft>
                <a:spcPts val="0"/>
              </a:spcAft>
              <a:buSzPts val="300"/>
              <a:buNone/>
              <a:defRPr/>
            </a:lvl9pPr>
          </a:lstStyle>
          <a:p>
            <a:endParaRPr/>
          </a:p>
        </p:txBody>
      </p:sp>
      <p:sp>
        <p:nvSpPr>
          <p:cNvPr id="67" name="Google Shape;67;p15"/>
          <p:cNvSpPr txBox="1">
            <a:spLocks noGrp="1"/>
          </p:cNvSpPr>
          <p:nvPr>
            <p:ph type="body" idx="1"/>
          </p:nvPr>
        </p:nvSpPr>
        <p:spPr>
          <a:xfrm>
            <a:off x="144463" y="881063"/>
            <a:ext cx="2078038" cy="4150519"/>
          </a:xfrm>
          <a:prstGeom prst="rect">
            <a:avLst/>
          </a:prstGeom>
          <a:noFill/>
          <a:ln>
            <a:noFill/>
          </a:ln>
        </p:spPr>
        <p:txBody>
          <a:bodyPr spcFirstLastPara="1" wrap="square" lIns="72625" tIns="72625" rIns="72625" bIns="72625" anchor="t" anchorCtr="0">
            <a:noAutofit/>
          </a:bodyPr>
          <a:lstStyle>
            <a:lvl1pPr marL="457200" lvl="0" indent="-247650" algn="l">
              <a:lnSpc>
                <a:spcPct val="100000"/>
              </a:lnSpc>
              <a:spcBef>
                <a:spcPts val="100"/>
              </a:spcBef>
              <a:spcAft>
                <a:spcPts val="0"/>
              </a:spcAft>
              <a:buClr>
                <a:schemeClr val="dk1"/>
              </a:buClr>
              <a:buSzPts val="300"/>
              <a:buChar char="•"/>
              <a:defRPr/>
            </a:lvl1pPr>
            <a:lvl2pPr marL="914400" lvl="1" indent="-247650" algn="l">
              <a:lnSpc>
                <a:spcPct val="100000"/>
              </a:lnSpc>
              <a:spcBef>
                <a:spcPts val="100"/>
              </a:spcBef>
              <a:spcAft>
                <a:spcPts val="0"/>
              </a:spcAft>
              <a:buClr>
                <a:schemeClr val="dk1"/>
              </a:buClr>
              <a:buSzPts val="300"/>
              <a:buChar char="–"/>
              <a:defRPr/>
            </a:lvl2pPr>
            <a:lvl3pPr marL="1371600" lvl="2" indent="-247650" algn="l">
              <a:lnSpc>
                <a:spcPct val="100000"/>
              </a:lnSpc>
              <a:spcBef>
                <a:spcPts val="100"/>
              </a:spcBef>
              <a:spcAft>
                <a:spcPts val="0"/>
              </a:spcAft>
              <a:buClr>
                <a:schemeClr val="dk1"/>
              </a:buClr>
              <a:buSzPts val="300"/>
              <a:buChar char="•"/>
              <a:defRPr/>
            </a:lvl3pPr>
            <a:lvl4pPr marL="1828800" lvl="3" indent="-247650" algn="l">
              <a:lnSpc>
                <a:spcPct val="100000"/>
              </a:lnSpc>
              <a:spcBef>
                <a:spcPts val="100"/>
              </a:spcBef>
              <a:spcAft>
                <a:spcPts val="0"/>
              </a:spcAft>
              <a:buClr>
                <a:schemeClr val="dk1"/>
              </a:buClr>
              <a:buSzPts val="300"/>
              <a:buChar char="–"/>
              <a:defRPr/>
            </a:lvl4pPr>
            <a:lvl5pPr marL="2286000" lvl="4" indent="-247650" algn="l">
              <a:lnSpc>
                <a:spcPct val="100000"/>
              </a:lnSpc>
              <a:spcBef>
                <a:spcPts val="100"/>
              </a:spcBef>
              <a:spcAft>
                <a:spcPts val="0"/>
              </a:spcAft>
              <a:buClr>
                <a:schemeClr val="dk1"/>
              </a:buClr>
              <a:buSzPts val="300"/>
              <a:buChar char="»"/>
              <a:defRPr/>
            </a:lvl5pPr>
            <a:lvl6pPr marL="2743200" lvl="5" indent="-247650" algn="l">
              <a:lnSpc>
                <a:spcPct val="100000"/>
              </a:lnSpc>
              <a:spcBef>
                <a:spcPts val="100"/>
              </a:spcBef>
              <a:spcAft>
                <a:spcPts val="0"/>
              </a:spcAft>
              <a:buClr>
                <a:schemeClr val="dk1"/>
              </a:buClr>
              <a:buSzPts val="300"/>
              <a:buChar char="»"/>
              <a:defRPr/>
            </a:lvl6pPr>
            <a:lvl7pPr marL="3200400" lvl="6" indent="-247650" algn="l">
              <a:lnSpc>
                <a:spcPct val="100000"/>
              </a:lnSpc>
              <a:spcBef>
                <a:spcPts val="100"/>
              </a:spcBef>
              <a:spcAft>
                <a:spcPts val="0"/>
              </a:spcAft>
              <a:buClr>
                <a:schemeClr val="dk1"/>
              </a:buClr>
              <a:buSzPts val="300"/>
              <a:buChar char="»"/>
              <a:defRPr/>
            </a:lvl7pPr>
            <a:lvl8pPr marL="3657600" lvl="7" indent="-247650" algn="l">
              <a:lnSpc>
                <a:spcPct val="100000"/>
              </a:lnSpc>
              <a:spcBef>
                <a:spcPts val="100"/>
              </a:spcBef>
              <a:spcAft>
                <a:spcPts val="0"/>
              </a:spcAft>
              <a:buClr>
                <a:schemeClr val="dk1"/>
              </a:buClr>
              <a:buSzPts val="300"/>
              <a:buChar char="»"/>
              <a:defRPr/>
            </a:lvl8pPr>
            <a:lvl9pPr marL="4114800" lvl="8" indent="-247650" algn="l">
              <a:lnSpc>
                <a:spcPct val="100000"/>
              </a:lnSpc>
              <a:spcBef>
                <a:spcPts val="100"/>
              </a:spcBef>
              <a:spcAft>
                <a:spcPts val="0"/>
              </a:spcAft>
              <a:buClr>
                <a:schemeClr val="dk1"/>
              </a:buClr>
              <a:buSzPts val="3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722313" y="3305225"/>
            <a:ext cx="7772466" cy="1021457"/>
          </a:xfrm>
          <a:prstGeom prst="rect">
            <a:avLst/>
          </a:prstGeom>
          <a:noFill/>
          <a:ln>
            <a:noFill/>
          </a:ln>
        </p:spPr>
        <p:txBody>
          <a:bodyPr spcFirstLastPara="1" wrap="square" lIns="14525" tIns="7250" rIns="14525" bIns="7250" anchor="t" anchorCtr="0">
            <a:noAutofit/>
          </a:bodyPr>
          <a:lstStyle>
            <a:lvl1pPr lvl="0" algn="l">
              <a:lnSpc>
                <a:spcPct val="100000"/>
              </a:lnSpc>
              <a:spcBef>
                <a:spcPts val="0"/>
              </a:spcBef>
              <a:spcAft>
                <a:spcPts val="0"/>
              </a:spcAft>
              <a:buSzPts val="300"/>
              <a:buNone/>
              <a:defRPr sz="700" b="1" cap="none"/>
            </a:lvl1pPr>
            <a:lvl2pPr lvl="1" algn="ctr">
              <a:lnSpc>
                <a:spcPct val="100000"/>
              </a:lnSpc>
              <a:spcBef>
                <a:spcPts val="0"/>
              </a:spcBef>
              <a:spcAft>
                <a:spcPts val="0"/>
              </a:spcAft>
              <a:buSzPts val="300"/>
              <a:buNone/>
              <a:defRPr/>
            </a:lvl2pPr>
            <a:lvl3pPr lvl="2" algn="ctr">
              <a:lnSpc>
                <a:spcPct val="100000"/>
              </a:lnSpc>
              <a:spcBef>
                <a:spcPts val="0"/>
              </a:spcBef>
              <a:spcAft>
                <a:spcPts val="0"/>
              </a:spcAft>
              <a:buSzPts val="300"/>
              <a:buNone/>
              <a:defRPr/>
            </a:lvl3pPr>
            <a:lvl4pPr lvl="3" algn="ctr">
              <a:lnSpc>
                <a:spcPct val="100000"/>
              </a:lnSpc>
              <a:spcBef>
                <a:spcPts val="0"/>
              </a:spcBef>
              <a:spcAft>
                <a:spcPts val="0"/>
              </a:spcAft>
              <a:buSzPts val="300"/>
              <a:buNone/>
              <a:defRPr/>
            </a:lvl4pPr>
            <a:lvl5pPr lvl="4" algn="ctr">
              <a:lnSpc>
                <a:spcPct val="100000"/>
              </a:lnSpc>
              <a:spcBef>
                <a:spcPts val="0"/>
              </a:spcBef>
              <a:spcAft>
                <a:spcPts val="0"/>
              </a:spcAft>
              <a:buSzPts val="300"/>
              <a:buNone/>
              <a:defRPr/>
            </a:lvl5pPr>
            <a:lvl6pPr lvl="5" algn="ctr">
              <a:lnSpc>
                <a:spcPct val="100000"/>
              </a:lnSpc>
              <a:spcBef>
                <a:spcPts val="0"/>
              </a:spcBef>
              <a:spcAft>
                <a:spcPts val="0"/>
              </a:spcAft>
              <a:buSzPts val="300"/>
              <a:buNone/>
              <a:defRPr/>
            </a:lvl6pPr>
            <a:lvl7pPr lvl="6" algn="ctr">
              <a:lnSpc>
                <a:spcPct val="100000"/>
              </a:lnSpc>
              <a:spcBef>
                <a:spcPts val="0"/>
              </a:spcBef>
              <a:spcAft>
                <a:spcPts val="0"/>
              </a:spcAft>
              <a:buSzPts val="300"/>
              <a:buNone/>
              <a:defRPr/>
            </a:lvl7pPr>
            <a:lvl8pPr lvl="7" algn="ctr">
              <a:lnSpc>
                <a:spcPct val="100000"/>
              </a:lnSpc>
              <a:spcBef>
                <a:spcPts val="0"/>
              </a:spcBef>
              <a:spcAft>
                <a:spcPts val="0"/>
              </a:spcAft>
              <a:buSzPts val="300"/>
              <a:buNone/>
              <a:defRPr/>
            </a:lvl8pPr>
            <a:lvl9pPr lvl="8" algn="ctr">
              <a:lnSpc>
                <a:spcPct val="100000"/>
              </a:lnSpc>
              <a:spcBef>
                <a:spcPts val="0"/>
              </a:spcBef>
              <a:spcAft>
                <a:spcPts val="0"/>
              </a:spcAft>
              <a:buSzPts val="300"/>
              <a:buNone/>
              <a:defRPr/>
            </a:lvl9pPr>
          </a:lstStyle>
          <a:p>
            <a:endParaRPr/>
          </a:p>
        </p:txBody>
      </p:sp>
      <p:sp>
        <p:nvSpPr>
          <p:cNvPr id="70" name="Google Shape;70;p16"/>
          <p:cNvSpPr txBox="1">
            <a:spLocks noGrp="1"/>
          </p:cNvSpPr>
          <p:nvPr>
            <p:ph type="body" idx="1"/>
          </p:nvPr>
        </p:nvSpPr>
        <p:spPr>
          <a:xfrm>
            <a:off x="722313" y="2180084"/>
            <a:ext cx="7772466" cy="1125141"/>
          </a:xfrm>
          <a:prstGeom prst="rect">
            <a:avLst/>
          </a:prstGeom>
          <a:noFill/>
          <a:ln>
            <a:noFill/>
          </a:ln>
        </p:spPr>
        <p:txBody>
          <a:bodyPr spcFirstLastPara="1" wrap="square" lIns="72625" tIns="72625" rIns="72625" bIns="72625" anchor="b" anchorCtr="0">
            <a:noAutofit/>
          </a:bodyPr>
          <a:lstStyle>
            <a:lvl1pPr marL="457200" lvl="0" indent="-228600" algn="l">
              <a:lnSpc>
                <a:spcPct val="100000"/>
              </a:lnSpc>
              <a:spcBef>
                <a:spcPts val="100"/>
              </a:spcBef>
              <a:spcAft>
                <a:spcPts val="0"/>
              </a:spcAft>
              <a:buClr>
                <a:schemeClr val="dk1"/>
              </a:buClr>
              <a:buSzPts val="300"/>
              <a:buFont typeface="Arial"/>
              <a:buNone/>
              <a:defRPr sz="300"/>
            </a:lvl1pPr>
            <a:lvl2pPr marL="914400" lvl="1" indent="-228600" algn="l">
              <a:lnSpc>
                <a:spcPct val="100000"/>
              </a:lnSpc>
              <a:spcBef>
                <a:spcPts val="100"/>
              </a:spcBef>
              <a:spcAft>
                <a:spcPts val="0"/>
              </a:spcAft>
              <a:buClr>
                <a:schemeClr val="dk1"/>
              </a:buClr>
              <a:buSzPts val="300"/>
              <a:buFont typeface="Arial"/>
              <a:buNone/>
              <a:defRPr sz="300"/>
            </a:lvl2pPr>
            <a:lvl3pPr marL="1371600" lvl="2" indent="-228600" algn="l">
              <a:lnSpc>
                <a:spcPct val="100000"/>
              </a:lnSpc>
              <a:spcBef>
                <a:spcPts val="100"/>
              </a:spcBef>
              <a:spcAft>
                <a:spcPts val="0"/>
              </a:spcAft>
              <a:buClr>
                <a:schemeClr val="dk1"/>
              </a:buClr>
              <a:buSzPts val="300"/>
              <a:buFont typeface="Arial"/>
              <a:buNone/>
              <a:defRPr sz="300"/>
            </a:lvl3pPr>
            <a:lvl4pPr marL="1828800" lvl="3" indent="-228600" algn="l">
              <a:lnSpc>
                <a:spcPct val="100000"/>
              </a:lnSpc>
              <a:spcBef>
                <a:spcPts val="0"/>
              </a:spcBef>
              <a:spcAft>
                <a:spcPts val="0"/>
              </a:spcAft>
              <a:buClr>
                <a:schemeClr val="dk1"/>
              </a:buClr>
              <a:buSzPts val="200"/>
              <a:buFont typeface="Arial"/>
              <a:buNone/>
              <a:defRPr sz="200"/>
            </a:lvl4pPr>
            <a:lvl5pPr marL="2286000" lvl="4" indent="-228600" algn="l">
              <a:lnSpc>
                <a:spcPct val="100000"/>
              </a:lnSpc>
              <a:spcBef>
                <a:spcPts val="0"/>
              </a:spcBef>
              <a:spcAft>
                <a:spcPts val="0"/>
              </a:spcAft>
              <a:buClr>
                <a:schemeClr val="dk1"/>
              </a:buClr>
              <a:buSzPts val="200"/>
              <a:buFont typeface="Arial"/>
              <a:buNone/>
              <a:defRPr sz="200"/>
            </a:lvl5pPr>
            <a:lvl6pPr marL="2743200" lvl="5" indent="-228600" algn="l">
              <a:lnSpc>
                <a:spcPct val="100000"/>
              </a:lnSpc>
              <a:spcBef>
                <a:spcPts val="0"/>
              </a:spcBef>
              <a:spcAft>
                <a:spcPts val="0"/>
              </a:spcAft>
              <a:buClr>
                <a:schemeClr val="dk1"/>
              </a:buClr>
              <a:buSzPts val="200"/>
              <a:buFont typeface="Arial"/>
              <a:buNone/>
              <a:defRPr sz="200"/>
            </a:lvl6pPr>
            <a:lvl7pPr marL="3200400" lvl="6" indent="-228600" algn="l">
              <a:lnSpc>
                <a:spcPct val="100000"/>
              </a:lnSpc>
              <a:spcBef>
                <a:spcPts val="0"/>
              </a:spcBef>
              <a:spcAft>
                <a:spcPts val="0"/>
              </a:spcAft>
              <a:buClr>
                <a:schemeClr val="dk1"/>
              </a:buClr>
              <a:buSzPts val="200"/>
              <a:buFont typeface="Arial"/>
              <a:buNone/>
              <a:defRPr sz="200"/>
            </a:lvl7pPr>
            <a:lvl8pPr marL="3657600" lvl="7" indent="-228600" algn="l">
              <a:lnSpc>
                <a:spcPct val="100000"/>
              </a:lnSpc>
              <a:spcBef>
                <a:spcPts val="0"/>
              </a:spcBef>
              <a:spcAft>
                <a:spcPts val="0"/>
              </a:spcAft>
              <a:buClr>
                <a:schemeClr val="dk1"/>
              </a:buClr>
              <a:buSzPts val="200"/>
              <a:buFont typeface="Arial"/>
              <a:buNone/>
              <a:defRPr sz="200"/>
            </a:lvl8pPr>
            <a:lvl9pPr marL="4114800" lvl="8" indent="-228600" algn="l">
              <a:lnSpc>
                <a:spcPct val="100000"/>
              </a:lnSpc>
              <a:spcBef>
                <a:spcPts val="0"/>
              </a:spcBef>
              <a:spcAft>
                <a:spcPts val="0"/>
              </a:spcAft>
              <a:buClr>
                <a:schemeClr val="dk1"/>
              </a:buClr>
              <a:buSzPts val="200"/>
              <a:buFont typeface="Arial"/>
              <a:buNone/>
              <a:defRPr sz="2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17"/>
          <p:cNvSpPr txBox="1">
            <a:spLocks noGrp="1"/>
          </p:cNvSpPr>
          <p:nvPr>
            <p:ph type="title"/>
          </p:nvPr>
        </p:nvSpPr>
        <p:spPr>
          <a:xfrm>
            <a:off x="200025" y="198834"/>
            <a:ext cx="8734425" cy="344091"/>
          </a:xfrm>
          <a:prstGeom prst="rect">
            <a:avLst/>
          </a:prstGeom>
          <a:noFill/>
          <a:ln>
            <a:noFill/>
          </a:ln>
        </p:spPr>
        <p:txBody>
          <a:bodyPr spcFirstLastPara="1" wrap="square" lIns="14525" tIns="7250" rIns="14525" bIns="7250" anchor="ctr" anchorCtr="0">
            <a:noAutofit/>
          </a:bodyPr>
          <a:lstStyle>
            <a:lvl1pPr lvl="0" algn="ctr">
              <a:lnSpc>
                <a:spcPct val="100000"/>
              </a:lnSpc>
              <a:spcBef>
                <a:spcPts val="0"/>
              </a:spcBef>
              <a:spcAft>
                <a:spcPts val="0"/>
              </a:spcAft>
              <a:buSzPts val="300"/>
              <a:buNone/>
              <a:defRPr/>
            </a:lvl1pPr>
            <a:lvl2pPr lvl="1" algn="ctr">
              <a:lnSpc>
                <a:spcPct val="100000"/>
              </a:lnSpc>
              <a:spcBef>
                <a:spcPts val="0"/>
              </a:spcBef>
              <a:spcAft>
                <a:spcPts val="0"/>
              </a:spcAft>
              <a:buSzPts val="300"/>
              <a:buNone/>
              <a:defRPr/>
            </a:lvl2pPr>
            <a:lvl3pPr lvl="2" algn="ctr">
              <a:lnSpc>
                <a:spcPct val="100000"/>
              </a:lnSpc>
              <a:spcBef>
                <a:spcPts val="0"/>
              </a:spcBef>
              <a:spcAft>
                <a:spcPts val="0"/>
              </a:spcAft>
              <a:buSzPts val="300"/>
              <a:buNone/>
              <a:defRPr/>
            </a:lvl3pPr>
            <a:lvl4pPr lvl="3" algn="ctr">
              <a:lnSpc>
                <a:spcPct val="100000"/>
              </a:lnSpc>
              <a:spcBef>
                <a:spcPts val="0"/>
              </a:spcBef>
              <a:spcAft>
                <a:spcPts val="0"/>
              </a:spcAft>
              <a:buSzPts val="300"/>
              <a:buNone/>
              <a:defRPr/>
            </a:lvl4pPr>
            <a:lvl5pPr lvl="4" algn="ctr">
              <a:lnSpc>
                <a:spcPct val="100000"/>
              </a:lnSpc>
              <a:spcBef>
                <a:spcPts val="0"/>
              </a:spcBef>
              <a:spcAft>
                <a:spcPts val="0"/>
              </a:spcAft>
              <a:buSzPts val="300"/>
              <a:buNone/>
              <a:defRPr/>
            </a:lvl5pPr>
            <a:lvl6pPr lvl="5" algn="ctr">
              <a:lnSpc>
                <a:spcPct val="100000"/>
              </a:lnSpc>
              <a:spcBef>
                <a:spcPts val="0"/>
              </a:spcBef>
              <a:spcAft>
                <a:spcPts val="0"/>
              </a:spcAft>
              <a:buSzPts val="300"/>
              <a:buNone/>
              <a:defRPr/>
            </a:lvl6pPr>
            <a:lvl7pPr lvl="6" algn="ctr">
              <a:lnSpc>
                <a:spcPct val="100000"/>
              </a:lnSpc>
              <a:spcBef>
                <a:spcPts val="0"/>
              </a:spcBef>
              <a:spcAft>
                <a:spcPts val="0"/>
              </a:spcAft>
              <a:buSzPts val="300"/>
              <a:buNone/>
              <a:defRPr/>
            </a:lvl7pPr>
            <a:lvl8pPr lvl="7" algn="ctr">
              <a:lnSpc>
                <a:spcPct val="100000"/>
              </a:lnSpc>
              <a:spcBef>
                <a:spcPts val="0"/>
              </a:spcBef>
              <a:spcAft>
                <a:spcPts val="0"/>
              </a:spcAft>
              <a:buSzPts val="300"/>
              <a:buNone/>
              <a:defRPr/>
            </a:lvl8pPr>
            <a:lvl9pPr lvl="8" algn="ctr">
              <a:lnSpc>
                <a:spcPct val="100000"/>
              </a:lnSpc>
              <a:spcBef>
                <a:spcPts val="0"/>
              </a:spcBef>
              <a:spcAft>
                <a:spcPts val="0"/>
              </a:spcAft>
              <a:buSzPts val="300"/>
              <a:buNone/>
              <a:defRPr/>
            </a:lvl9pPr>
          </a:lstStyle>
          <a:p>
            <a:endParaRPr/>
          </a:p>
        </p:txBody>
      </p:sp>
      <p:sp>
        <p:nvSpPr>
          <p:cNvPr id="73" name="Google Shape;73;p17"/>
          <p:cNvSpPr txBox="1">
            <a:spLocks noGrp="1"/>
          </p:cNvSpPr>
          <p:nvPr>
            <p:ph type="body" idx="1"/>
          </p:nvPr>
        </p:nvSpPr>
        <p:spPr>
          <a:xfrm>
            <a:off x="144529" y="881063"/>
            <a:ext cx="1022945" cy="4150568"/>
          </a:xfrm>
          <a:prstGeom prst="rect">
            <a:avLst/>
          </a:prstGeom>
          <a:noFill/>
          <a:ln>
            <a:noFill/>
          </a:ln>
        </p:spPr>
        <p:txBody>
          <a:bodyPr spcFirstLastPara="1" wrap="square" lIns="72625" tIns="72625" rIns="72625" bIns="72625" anchor="t" anchorCtr="0">
            <a:noAutofit/>
          </a:bodyPr>
          <a:lstStyle>
            <a:lvl1pPr marL="457200" lvl="0" indent="-260350" algn="l">
              <a:lnSpc>
                <a:spcPct val="100000"/>
              </a:lnSpc>
              <a:spcBef>
                <a:spcPts val="100"/>
              </a:spcBef>
              <a:spcAft>
                <a:spcPts val="0"/>
              </a:spcAft>
              <a:buClr>
                <a:schemeClr val="dk1"/>
              </a:buClr>
              <a:buSzPts val="500"/>
              <a:buFont typeface="Arial"/>
              <a:buChar char="•"/>
              <a:defRPr sz="500"/>
            </a:lvl1pPr>
            <a:lvl2pPr marL="914400" lvl="1" indent="-254000" algn="l">
              <a:lnSpc>
                <a:spcPct val="100000"/>
              </a:lnSpc>
              <a:spcBef>
                <a:spcPts val="100"/>
              </a:spcBef>
              <a:spcAft>
                <a:spcPts val="0"/>
              </a:spcAft>
              <a:buClr>
                <a:schemeClr val="dk1"/>
              </a:buClr>
              <a:buSzPts val="400"/>
              <a:buFont typeface="Arial"/>
              <a:buChar char="–"/>
              <a:defRPr sz="400"/>
            </a:lvl2pPr>
            <a:lvl3pPr marL="1371600" lvl="2" indent="-247650" algn="l">
              <a:lnSpc>
                <a:spcPct val="100000"/>
              </a:lnSpc>
              <a:spcBef>
                <a:spcPts val="100"/>
              </a:spcBef>
              <a:spcAft>
                <a:spcPts val="0"/>
              </a:spcAft>
              <a:buClr>
                <a:schemeClr val="dk1"/>
              </a:buClr>
              <a:buSzPts val="300"/>
              <a:buFont typeface="Arial"/>
              <a:buChar char="•"/>
              <a:defRPr sz="300"/>
            </a:lvl3pPr>
            <a:lvl4pPr marL="1828800" lvl="3" indent="-247650" algn="l">
              <a:lnSpc>
                <a:spcPct val="100000"/>
              </a:lnSpc>
              <a:spcBef>
                <a:spcPts val="100"/>
              </a:spcBef>
              <a:spcAft>
                <a:spcPts val="0"/>
              </a:spcAft>
              <a:buClr>
                <a:schemeClr val="dk1"/>
              </a:buClr>
              <a:buSzPts val="300"/>
              <a:buFont typeface="Arial"/>
              <a:buChar char="–"/>
              <a:defRPr sz="300"/>
            </a:lvl4pPr>
            <a:lvl5pPr marL="2286000" lvl="4" indent="-247650" algn="l">
              <a:lnSpc>
                <a:spcPct val="100000"/>
              </a:lnSpc>
              <a:spcBef>
                <a:spcPts val="100"/>
              </a:spcBef>
              <a:spcAft>
                <a:spcPts val="0"/>
              </a:spcAft>
              <a:buClr>
                <a:schemeClr val="dk1"/>
              </a:buClr>
              <a:buSzPts val="300"/>
              <a:buFont typeface="Arial"/>
              <a:buChar char="»"/>
              <a:defRPr sz="300"/>
            </a:lvl5pPr>
            <a:lvl6pPr marL="2743200" lvl="5" indent="-247650" algn="l">
              <a:lnSpc>
                <a:spcPct val="100000"/>
              </a:lnSpc>
              <a:spcBef>
                <a:spcPts val="100"/>
              </a:spcBef>
              <a:spcAft>
                <a:spcPts val="0"/>
              </a:spcAft>
              <a:buClr>
                <a:schemeClr val="dk1"/>
              </a:buClr>
              <a:buSzPts val="300"/>
              <a:buFont typeface="Arial"/>
              <a:buChar char="»"/>
              <a:defRPr sz="300"/>
            </a:lvl6pPr>
            <a:lvl7pPr marL="3200400" lvl="6" indent="-247650" algn="l">
              <a:lnSpc>
                <a:spcPct val="100000"/>
              </a:lnSpc>
              <a:spcBef>
                <a:spcPts val="100"/>
              </a:spcBef>
              <a:spcAft>
                <a:spcPts val="0"/>
              </a:spcAft>
              <a:buClr>
                <a:schemeClr val="dk1"/>
              </a:buClr>
              <a:buSzPts val="300"/>
              <a:buFont typeface="Arial"/>
              <a:buChar char="»"/>
              <a:defRPr sz="300"/>
            </a:lvl7pPr>
            <a:lvl8pPr marL="3657600" lvl="7" indent="-247650" algn="l">
              <a:lnSpc>
                <a:spcPct val="100000"/>
              </a:lnSpc>
              <a:spcBef>
                <a:spcPts val="100"/>
              </a:spcBef>
              <a:spcAft>
                <a:spcPts val="0"/>
              </a:spcAft>
              <a:buClr>
                <a:schemeClr val="dk1"/>
              </a:buClr>
              <a:buSzPts val="300"/>
              <a:buFont typeface="Arial"/>
              <a:buChar char="»"/>
              <a:defRPr sz="300"/>
            </a:lvl8pPr>
            <a:lvl9pPr marL="4114800" lvl="8" indent="-247650" algn="l">
              <a:lnSpc>
                <a:spcPct val="100000"/>
              </a:lnSpc>
              <a:spcBef>
                <a:spcPts val="100"/>
              </a:spcBef>
              <a:spcAft>
                <a:spcPts val="0"/>
              </a:spcAft>
              <a:buClr>
                <a:schemeClr val="dk1"/>
              </a:buClr>
              <a:buSzPts val="300"/>
              <a:buFont typeface="Arial"/>
              <a:buChar char="»"/>
              <a:defRPr sz="300"/>
            </a:lvl9pPr>
          </a:lstStyle>
          <a:p>
            <a:endParaRPr/>
          </a:p>
        </p:txBody>
      </p:sp>
      <p:sp>
        <p:nvSpPr>
          <p:cNvPr id="74" name="Google Shape;74;p17"/>
          <p:cNvSpPr txBox="1">
            <a:spLocks noGrp="1"/>
          </p:cNvSpPr>
          <p:nvPr>
            <p:ph type="body" idx="2"/>
          </p:nvPr>
        </p:nvSpPr>
        <p:spPr>
          <a:xfrm>
            <a:off x="1199224" y="881063"/>
            <a:ext cx="1023276" cy="4150568"/>
          </a:xfrm>
          <a:prstGeom prst="rect">
            <a:avLst/>
          </a:prstGeom>
          <a:noFill/>
          <a:ln>
            <a:noFill/>
          </a:ln>
        </p:spPr>
        <p:txBody>
          <a:bodyPr spcFirstLastPara="1" wrap="square" lIns="72625" tIns="72625" rIns="72625" bIns="72625" anchor="t" anchorCtr="0">
            <a:noAutofit/>
          </a:bodyPr>
          <a:lstStyle>
            <a:lvl1pPr marL="457200" lvl="0" indent="-260350" algn="l">
              <a:lnSpc>
                <a:spcPct val="100000"/>
              </a:lnSpc>
              <a:spcBef>
                <a:spcPts val="100"/>
              </a:spcBef>
              <a:spcAft>
                <a:spcPts val="0"/>
              </a:spcAft>
              <a:buClr>
                <a:schemeClr val="dk1"/>
              </a:buClr>
              <a:buSzPts val="500"/>
              <a:buFont typeface="Arial"/>
              <a:buChar char="•"/>
              <a:defRPr sz="500"/>
            </a:lvl1pPr>
            <a:lvl2pPr marL="914400" lvl="1" indent="-254000" algn="l">
              <a:lnSpc>
                <a:spcPct val="100000"/>
              </a:lnSpc>
              <a:spcBef>
                <a:spcPts val="100"/>
              </a:spcBef>
              <a:spcAft>
                <a:spcPts val="0"/>
              </a:spcAft>
              <a:buClr>
                <a:schemeClr val="dk1"/>
              </a:buClr>
              <a:buSzPts val="400"/>
              <a:buFont typeface="Arial"/>
              <a:buChar char="–"/>
              <a:defRPr sz="400"/>
            </a:lvl2pPr>
            <a:lvl3pPr marL="1371600" lvl="2" indent="-247650" algn="l">
              <a:lnSpc>
                <a:spcPct val="100000"/>
              </a:lnSpc>
              <a:spcBef>
                <a:spcPts val="100"/>
              </a:spcBef>
              <a:spcAft>
                <a:spcPts val="0"/>
              </a:spcAft>
              <a:buClr>
                <a:schemeClr val="dk1"/>
              </a:buClr>
              <a:buSzPts val="300"/>
              <a:buFont typeface="Arial"/>
              <a:buChar char="•"/>
              <a:defRPr sz="300"/>
            </a:lvl3pPr>
            <a:lvl4pPr marL="1828800" lvl="3" indent="-247650" algn="l">
              <a:lnSpc>
                <a:spcPct val="100000"/>
              </a:lnSpc>
              <a:spcBef>
                <a:spcPts val="100"/>
              </a:spcBef>
              <a:spcAft>
                <a:spcPts val="0"/>
              </a:spcAft>
              <a:buClr>
                <a:schemeClr val="dk1"/>
              </a:buClr>
              <a:buSzPts val="300"/>
              <a:buFont typeface="Arial"/>
              <a:buChar char="–"/>
              <a:defRPr sz="300"/>
            </a:lvl4pPr>
            <a:lvl5pPr marL="2286000" lvl="4" indent="-247650" algn="l">
              <a:lnSpc>
                <a:spcPct val="100000"/>
              </a:lnSpc>
              <a:spcBef>
                <a:spcPts val="100"/>
              </a:spcBef>
              <a:spcAft>
                <a:spcPts val="0"/>
              </a:spcAft>
              <a:buClr>
                <a:schemeClr val="dk1"/>
              </a:buClr>
              <a:buSzPts val="300"/>
              <a:buFont typeface="Arial"/>
              <a:buChar char="»"/>
              <a:defRPr sz="300"/>
            </a:lvl5pPr>
            <a:lvl6pPr marL="2743200" lvl="5" indent="-247650" algn="l">
              <a:lnSpc>
                <a:spcPct val="100000"/>
              </a:lnSpc>
              <a:spcBef>
                <a:spcPts val="100"/>
              </a:spcBef>
              <a:spcAft>
                <a:spcPts val="0"/>
              </a:spcAft>
              <a:buClr>
                <a:schemeClr val="dk1"/>
              </a:buClr>
              <a:buSzPts val="300"/>
              <a:buFont typeface="Arial"/>
              <a:buChar char="»"/>
              <a:defRPr sz="300"/>
            </a:lvl6pPr>
            <a:lvl7pPr marL="3200400" lvl="6" indent="-247650" algn="l">
              <a:lnSpc>
                <a:spcPct val="100000"/>
              </a:lnSpc>
              <a:spcBef>
                <a:spcPts val="100"/>
              </a:spcBef>
              <a:spcAft>
                <a:spcPts val="0"/>
              </a:spcAft>
              <a:buClr>
                <a:schemeClr val="dk1"/>
              </a:buClr>
              <a:buSzPts val="300"/>
              <a:buFont typeface="Arial"/>
              <a:buChar char="»"/>
              <a:defRPr sz="300"/>
            </a:lvl7pPr>
            <a:lvl8pPr marL="3657600" lvl="7" indent="-247650" algn="l">
              <a:lnSpc>
                <a:spcPct val="100000"/>
              </a:lnSpc>
              <a:spcBef>
                <a:spcPts val="100"/>
              </a:spcBef>
              <a:spcAft>
                <a:spcPts val="0"/>
              </a:spcAft>
              <a:buClr>
                <a:schemeClr val="dk1"/>
              </a:buClr>
              <a:buSzPts val="300"/>
              <a:buFont typeface="Arial"/>
              <a:buChar char="»"/>
              <a:defRPr sz="300"/>
            </a:lvl8pPr>
            <a:lvl9pPr marL="4114800" lvl="8" indent="-247650" algn="l">
              <a:lnSpc>
                <a:spcPct val="100000"/>
              </a:lnSpc>
              <a:spcBef>
                <a:spcPts val="100"/>
              </a:spcBef>
              <a:spcAft>
                <a:spcPts val="0"/>
              </a:spcAft>
              <a:buClr>
                <a:schemeClr val="dk1"/>
              </a:buClr>
              <a:buSzPts val="300"/>
              <a:buFont typeface="Arial"/>
              <a:buChar char="»"/>
              <a:defRPr sz="3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457068" y="205879"/>
            <a:ext cx="8229865" cy="857250"/>
          </a:xfrm>
          <a:prstGeom prst="rect">
            <a:avLst/>
          </a:prstGeom>
          <a:noFill/>
          <a:ln>
            <a:noFill/>
          </a:ln>
        </p:spPr>
        <p:txBody>
          <a:bodyPr spcFirstLastPara="1" wrap="square" lIns="14525" tIns="7250" rIns="14525" bIns="7250" anchor="ctr" anchorCtr="0">
            <a:noAutofit/>
          </a:bodyPr>
          <a:lstStyle>
            <a:lvl1pPr lvl="0" algn="ctr">
              <a:lnSpc>
                <a:spcPct val="100000"/>
              </a:lnSpc>
              <a:spcBef>
                <a:spcPts val="0"/>
              </a:spcBef>
              <a:spcAft>
                <a:spcPts val="0"/>
              </a:spcAft>
              <a:buSzPts val="300"/>
              <a:buNone/>
              <a:defRPr/>
            </a:lvl1pPr>
            <a:lvl2pPr lvl="1" algn="ctr">
              <a:lnSpc>
                <a:spcPct val="100000"/>
              </a:lnSpc>
              <a:spcBef>
                <a:spcPts val="0"/>
              </a:spcBef>
              <a:spcAft>
                <a:spcPts val="0"/>
              </a:spcAft>
              <a:buSzPts val="300"/>
              <a:buNone/>
              <a:defRPr/>
            </a:lvl2pPr>
            <a:lvl3pPr lvl="2" algn="ctr">
              <a:lnSpc>
                <a:spcPct val="100000"/>
              </a:lnSpc>
              <a:spcBef>
                <a:spcPts val="0"/>
              </a:spcBef>
              <a:spcAft>
                <a:spcPts val="0"/>
              </a:spcAft>
              <a:buSzPts val="300"/>
              <a:buNone/>
              <a:defRPr/>
            </a:lvl3pPr>
            <a:lvl4pPr lvl="3" algn="ctr">
              <a:lnSpc>
                <a:spcPct val="100000"/>
              </a:lnSpc>
              <a:spcBef>
                <a:spcPts val="0"/>
              </a:spcBef>
              <a:spcAft>
                <a:spcPts val="0"/>
              </a:spcAft>
              <a:buSzPts val="300"/>
              <a:buNone/>
              <a:defRPr/>
            </a:lvl4pPr>
            <a:lvl5pPr lvl="4" algn="ctr">
              <a:lnSpc>
                <a:spcPct val="100000"/>
              </a:lnSpc>
              <a:spcBef>
                <a:spcPts val="0"/>
              </a:spcBef>
              <a:spcAft>
                <a:spcPts val="0"/>
              </a:spcAft>
              <a:buSzPts val="300"/>
              <a:buNone/>
              <a:defRPr/>
            </a:lvl5pPr>
            <a:lvl6pPr lvl="5" algn="ctr">
              <a:lnSpc>
                <a:spcPct val="100000"/>
              </a:lnSpc>
              <a:spcBef>
                <a:spcPts val="0"/>
              </a:spcBef>
              <a:spcAft>
                <a:spcPts val="0"/>
              </a:spcAft>
              <a:buSzPts val="300"/>
              <a:buNone/>
              <a:defRPr/>
            </a:lvl6pPr>
            <a:lvl7pPr lvl="6" algn="ctr">
              <a:lnSpc>
                <a:spcPct val="100000"/>
              </a:lnSpc>
              <a:spcBef>
                <a:spcPts val="0"/>
              </a:spcBef>
              <a:spcAft>
                <a:spcPts val="0"/>
              </a:spcAft>
              <a:buSzPts val="300"/>
              <a:buNone/>
              <a:defRPr/>
            </a:lvl7pPr>
            <a:lvl8pPr lvl="7" algn="ctr">
              <a:lnSpc>
                <a:spcPct val="100000"/>
              </a:lnSpc>
              <a:spcBef>
                <a:spcPts val="0"/>
              </a:spcBef>
              <a:spcAft>
                <a:spcPts val="0"/>
              </a:spcAft>
              <a:buSzPts val="300"/>
              <a:buNone/>
              <a:defRPr/>
            </a:lvl8pPr>
            <a:lvl9pPr lvl="8" algn="ctr">
              <a:lnSpc>
                <a:spcPct val="100000"/>
              </a:lnSpc>
              <a:spcBef>
                <a:spcPts val="0"/>
              </a:spcBef>
              <a:spcAft>
                <a:spcPts val="0"/>
              </a:spcAft>
              <a:buSzPts val="300"/>
              <a:buNone/>
              <a:defRPr/>
            </a:lvl9pPr>
          </a:lstStyle>
          <a:p>
            <a:endParaRPr/>
          </a:p>
        </p:txBody>
      </p:sp>
      <p:sp>
        <p:nvSpPr>
          <p:cNvPr id="77" name="Google Shape;77;p18"/>
          <p:cNvSpPr txBox="1">
            <a:spLocks noGrp="1"/>
          </p:cNvSpPr>
          <p:nvPr>
            <p:ph type="body" idx="1"/>
          </p:nvPr>
        </p:nvSpPr>
        <p:spPr>
          <a:xfrm>
            <a:off x="457068" y="1151434"/>
            <a:ext cx="4040188" cy="479723"/>
          </a:xfrm>
          <a:prstGeom prst="rect">
            <a:avLst/>
          </a:prstGeom>
          <a:noFill/>
          <a:ln>
            <a:noFill/>
          </a:ln>
        </p:spPr>
        <p:txBody>
          <a:bodyPr spcFirstLastPara="1" wrap="square" lIns="72625" tIns="72625" rIns="72625" bIns="72625" anchor="b" anchorCtr="0">
            <a:noAutofit/>
          </a:bodyPr>
          <a:lstStyle>
            <a:lvl1pPr marL="457200" lvl="0" indent="-228600" algn="l">
              <a:lnSpc>
                <a:spcPct val="100000"/>
              </a:lnSpc>
              <a:spcBef>
                <a:spcPts val="100"/>
              </a:spcBef>
              <a:spcAft>
                <a:spcPts val="0"/>
              </a:spcAft>
              <a:buClr>
                <a:schemeClr val="dk1"/>
              </a:buClr>
              <a:buSzPts val="400"/>
              <a:buFont typeface="Arial"/>
              <a:buNone/>
              <a:defRPr sz="400" b="1"/>
            </a:lvl1pPr>
            <a:lvl2pPr marL="914400" lvl="1" indent="-228600" algn="l">
              <a:lnSpc>
                <a:spcPct val="100000"/>
              </a:lnSpc>
              <a:spcBef>
                <a:spcPts val="100"/>
              </a:spcBef>
              <a:spcAft>
                <a:spcPts val="0"/>
              </a:spcAft>
              <a:buClr>
                <a:schemeClr val="dk1"/>
              </a:buClr>
              <a:buSzPts val="300"/>
              <a:buFont typeface="Arial"/>
              <a:buNone/>
              <a:defRPr sz="300" b="1"/>
            </a:lvl2pPr>
            <a:lvl3pPr marL="1371600" lvl="2" indent="-228600" algn="l">
              <a:lnSpc>
                <a:spcPct val="100000"/>
              </a:lnSpc>
              <a:spcBef>
                <a:spcPts val="100"/>
              </a:spcBef>
              <a:spcAft>
                <a:spcPts val="0"/>
              </a:spcAft>
              <a:buClr>
                <a:schemeClr val="dk1"/>
              </a:buClr>
              <a:buSzPts val="300"/>
              <a:buFont typeface="Arial"/>
              <a:buNone/>
              <a:defRPr sz="300" b="1"/>
            </a:lvl3pPr>
            <a:lvl4pPr marL="1828800" lvl="3" indent="-228600" algn="l">
              <a:lnSpc>
                <a:spcPct val="100000"/>
              </a:lnSpc>
              <a:spcBef>
                <a:spcPts val="100"/>
              </a:spcBef>
              <a:spcAft>
                <a:spcPts val="0"/>
              </a:spcAft>
              <a:buClr>
                <a:schemeClr val="dk1"/>
              </a:buClr>
              <a:buSzPts val="300"/>
              <a:buFont typeface="Arial"/>
              <a:buNone/>
              <a:defRPr sz="300" b="1"/>
            </a:lvl4pPr>
            <a:lvl5pPr marL="2286000" lvl="4" indent="-228600" algn="l">
              <a:lnSpc>
                <a:spcPct val="100000"/>
              </a:lnSpc>
              <a:spcBef>
                <a:spcPts val="100"/>
              </a:spcBef>
              <a:spcAft>
                <a:spcPts val="0"/>
              </a:spcAft>
              <a:buClr>
                <a:schemeClr val="dk1"/>
              </a:buClr>
              <a:buSzPts val="300"/>
              <a:buFont typeface="Arial"/>
              <a:buNone/>
              <a:defRPr sz="300" b="1"/>
            </a:lvl5pPr>
            <a:lvl6pPr marL="2743200" lvl="5" indent="-228600" algn="l">
              <a:lnSpc>
                <a:spcPct val="100000"/>
              </a:lnSpc>
              <a:spcBef>
                <a:spcPts val="100"/>
              </a:spcBef>
              <a:spcAft>
                <a:spcPts val="0"/>
              </a:spcAft>
              <a:buClr>
                <a:schemeClr val="dk1"/>
              </a:buClr>
              <a:buSzPts val="300"/>
              <a:buFont typeface="Arial"/>
              <a:buNone/>
              <a:defRPr sz="300" b="1"/>
            </a:lvl6pPr>
            <a:lvl7pPr marL="3200400" lvl="6" indent="-228600" algn="l">
              <a:lnSpc>
                <a:spcPct val="100000"/>
              </a:lnSpc>
              <a:spcBef>
                <a:spcPts val="100"/>
              </a:spcBef>
              <a:spcAft>
                <a:spcPts val="0"/>
              </a:spcAft>
              <a:buClr>
                <a:schemeClr val="dk1"/>
              </a:buClr>
              <a:buSzPts val="300"/>
              <a:buFont typeface="Arial"/>
              <a:buNone/>
              <a:defRPr sz="300" b="1"/>
            </a:lvl7pPr>
            <a:lvl8pPr marL="3657600" lvl="7" indent="-228600" algn="l">
              <a:lnSpc>
                <a:spcPct val="100000"/>
              </a:lnSpc>
              <a:spcBef>
                <a:spcPts val="100"/>
              </a:spcBef>
              <a:spcAft>
                <a:spcPts val="0"/>
              </a:spcAft>
              <a:buClr>
                <a:schemeClr val="dk1"/>
              </a:buClr>
              <a:buSzPts val="300"/>
              <a:buFont typeface="Arial"/>
              <a:buNone/>
              <a:defRPr sz="300" b="1"/>
            </a:lvl8pPr>
            <a:lvl9pPr marL="4114800" lvl="8" indent="-228600" algn="l">
              <a:lnSpc>
                <a:spcPct val="100000"/>
              </a:lnSpc>
              <a:spcBef>
                <a:spcPts val="100"/>
              </a:spcBef>
              <a:spcAft>
                <a:spcPts val="0"/>
              </a:spcAft>
              <a:buClr>
                <a:schemeClr val="dk1"/>
              </a:buClr>
              <a:buSzPts val="300"/>
              <a:buFont typeface="Arial"/>
              <a:buNone/>
              <a:defRPr sz="300" b="1"/>
            </a:lvl9pPr>
          </a:lstStyle>
          <a:p>
            <a:endParaRPr/>
          </a:p>
        </p:txBody>
      </p:sp>
      <p:sp>
        <p:nvSpPr>
          <p:cNvPr id="78" name="Google Shape;78;p18"/>
          <p:cNvSpPr txBox="1">
            <a:spLocks noGrp="1"/>
          </p:cNvSpPr>
          <p:nvPr>
            <p:ph type="body" idx="2"/>
          </p:nvPr>
        </p:nvSpPr>
        <p:spPr>
          <a:xfrm>
            <a:off x="457068" y="1631157"/>
            <a:ext cx="4040188" cy="2963416"/>
          </a:xfrm>
          <a:prstGeom prst="rect">
            <a:avLst/>
          </a:prstGeom>
          <a:noFill/>
          <a:ln>
            <a:noFill/>
          </a:ln>
        </p:spPr>
        <p:txBody>
          <a:bodyPr spcFirstLastPara="1" wrap="square" lIns="72625" tIns="72625" rIns="72625" bIns="72625" anchor="t" anchorCtr="0">
            <a:noAutofit/>
          </a:bodyPr>
          <a:lstStyle>
            <a:lvl1pPr marL="457200" lvl="0" indent="-254000" algn="l">
              <a:lnSpc>
                <a:spcPct val="100000"/>
              </a:lnSpc>
              <a:spcBef>
                <a:spcPts val="100"/>
              </a:spcBef>
              <a:spcAft>
                <a:spcPts val="0"/>
              </a:spcAft>
              <a:buClr>
                <a:schemeClr val="dk1"/>
              </a:buClr>
              <a:buSzPts val="400"/>
              <a:buFont typeface="Arial"/>
              <a:buChar char="•"/>
              <a:defRPr sz="400"/>
            </a:lvl1pPr>
            <a:lvl2pPr marL="914400" lvl="1" indent="-247650" algn="l">
              <a:lnSpc>
                <a:spcPct val="100000"/>
              </a:lnSpc>
              <a:spcBef>
                <a:spcPts val="100"/>
              </a:spcBef>
              <a:spcAft>
                <a:spcPts val="0"/>
              </a:spcAft>
              <a:buClr>
                <a:schemeClr val="dk1"/>
              </a:buClr>
              <a:buSzPts val="300"/>
              <a:buFont typeface="Arial"/>
              <a:buChar char="–"/>
              <a:defRPr sz="300"/>
            </a:lvl2pPr>
            <a:lvl3pPr marL="1371600" lvl="2" indent="-247650" algn="l">
              <a:lnSpc>
                <a:spcPct val="100000"/>
              </a:lnSpc>
              <a:spcBef>
                <a:spcPts val="100"/>
              </a:spcBef>
              <a:spcAft>
                <a:spcPts val="0"/>
              </a:spcAft>
              <a:buClr>
                <a:schemeClr val="dk1"/>
              </a:buClr>
              <a:buSzPts val="300"/>
              <a:buFont typeface="Arial"/>
              <a:buChar char="•"/>
              <a:defRPr sz="300"/>
            </a:lvl3pPr>
            <a:lvl4pPr marL="1828800" lvl="3" indent="-247650" algn="l">
              <a:lnSpc>
                <a:spcPct val="100000"/>
              </a:lnSpc>
              <a:spcBef>
                <a:spcPts val="100"/>
              </a:spcBef>
              <a:spcAft>
                <a:spcPts val="0"/>
              </a:spcAft>
              <a:buClr>
                <a:schemeClr val="dk1"/>
              </a:buClr>
              <a:buSzPts val="300"/>
              <a:buFont typeface="Arial"/>
              <a:buChar char="–"/>
              <a:defRPr sz="300"/>
            </a:lvl4pPr>
            <a:lvl5pPr marL="2286000" lvl="4" indent="-247650" algn="l">
              <a:lnSpc>
                <a:spcPct val="100000"/>
              </a:lnSpc>
              <a:spcBef>
                <a:spcPts val="100"/>
              </a:spcBef>
              <a:spcAft>
                <a:spcPts val="0"/>
              </a:spcAft>
              <a:buClr>
                <a:schemeClr val="dk1"/>
              </a:buClr>
              <a:buSzPts val="300"/>
              <a:buFont typeface="Arial"/>
              <a:buChar char="»"/>
              <a:defRPr sz="300"/>
            </a:lvl5pPr>
            <a:lvl6pPr marL="2743200" lvl="5" indent="-247650" algn="l">
              <a:lnSpc>
                <a:spcPct val="100000"/>
              </a:lnSpc>
              <a:spcBef>
                <a:spcPts val="100"/>
              </a:spcBef>
              <a:spcAft>
                <a:spcPts val="0"/>
              </a:spcAft>
              <a:buClr>
                <a:schemeClr val="dk1"/>
              </a:buClr>
              <a:buSzPts val="300"/>
              <a:buFont typeface="Arial"/>
              <a:buChar char="»"/>
              <a:defRPr sz="300"/>
            </a:lvl6pPr>
            <a:lvl7pPr marL="3200400" lvl="6" indent="-247650" algn="l">
              <a:lnSpc>
                <a:spcPct val="100000"/>
              </a:lnSpc>
              <a:spcBef>
                <a:spcPts val="100"/>
              </a:spcBef>
              <a:spcAft>
                <a:spcPts val="0"/>
              </a:spcAft>
              <a:buClr>
                <a:schemeClr val="dk1"/>
              </a:buClr>
              <a:buSzPts val="300"/>
              <a:buFont typeface="Arial"/>
              <a:buChar char="»"/>
              <a:defRPr sz="300"/>
            </a:lvl7pPr>
            <a:lvl8pPr marL="3657600" lvl="7" indent="-247650" algn="l">
              <a:lnSpc>
                <a:spcPct val="100000"/>
              </a:lnSpc>
              <a:spcBef>
                <a:spcPts val="100"/>
              </a:spcBef>
              <a:spcAft>
                <a:spcPts val="0"/>
              </a:spcAft>
              <a:buClr>
                <a:schemeClr val="dk1"/>
              </a:buClr>
              <a:buSzPts val="300"/>
              <a:buFont typeface="Arial"/>
              <a:buChar char="»"/>
              <a:defRPr sz="300"/>
            </a:lvl8pPr>
            <a:lvl9pPr marL="4114800" lvl="8" indent="-247650" algn="l">
              <a:lnSpc>
                <a:spcPct val="100000"/>
              </a:lnSpc>
              <a:spcBef>
                <a:spcPts val="100"/>
              </a:spcBef>
              <a:spcAft>
                <a:spcPts val="0"/>
              </a:spcAft>
              <a:buClr>
                <a:schemeClr val="dk1"/>
              </a:buClr>
              <a:buSzPts val="300"/>
              <a:buFont typeface="Arial"/>
              <a:buChar char="»"/>
              <a:defRPr sz="300"/>
            </a:lvl9pPr>
          </a:lstStyle>
          <a:p>
            <a:endParaRPr/>
          </a:p>
        </p:txBody>
      </p:sp>
      <p:sp>
        <p:nvSpPr>
          <p:cNvPr id="79" name="Google Shape;79;p18"/>
          <p:cNvSpPr txBox="1">
            <a:spLocks noGrp="1"/>
          </p:cNvSpPr>
          <p:nvPr>
            <p:ph type="body" idx="3"/>
          </p:nvPr>
        </p:nvSpPr>
        <p:spPr>
          <a:xfrm>
            <a:off x="4645092" y="1151434"/>
            <a:ext cx="4041841" cy="479723"/>
          </a:xfrm>
          <a:prstGeom prst="rect">
            <a:avLst/>
          </a:prstGeom>
          <a:noFill/>
          <a:ln>
            <a:noFill/>
          </a:ln>
        </p:spPr>
        <p:txBody>
          <a:bodyPr spcFirstLastPara="1" wrap="square" lIns="72625" tIns="72625" rIns="72625" bIns="72625" anchor="b" anchorCtr="0">
            <a:noAutofit/>
          </a:bodyPr>
          <a:lstStyle>
            <a:lvl1pPr marL="457200" lvl="0" indent="-228600" algn="l">
              <a:lnSpc>
                <a:spcPct val="100000"/>
              </a:lnSpc>
              <a:spcBef>
                <a:spcPts val="100"/>
              </a:spcBef>
              <a:spcAft>
                <a:spcPts val="0"/>
              </a:spcAft>
              <a:buClr>
                <a:schemeClr val="dk1"/>
              </a:buClr>
              <a:buSzPts val="400"/>
              <a:buFont typeface="Arial"/>
              <a:buNone/>
              <a:defRPr sz="400" b="1"/>
            </a:lvl1pPr>
            <a:lvl2pPr marL="914400" lvl="1" indent="-228600" algn="l">
              <a:lnSpc>
                <a:spcPct val="100000"/>
              </a:lnSpc>
              <a:spcBef>
                <a:spcPts val="100"/>
              </a:spcBef>
              <a:spcAft>
                <a:spcPts val="0"/>
              </a:spcAft>
              <a:buClr>
                <a:schemeClr val="dk1"/>
              </a:buClr>
              <a:buSzPts val="300"/>
              <a:buFont typeface="Arial"/>
              <a:buNone/>
              <a:defRPr sz="300" b="1"/>
            </a:lvl2pPr>
            <a:lvl3pPr marL="1371600" lvl="2" indent="-228600" algn="l">
              <a:lnSpc>
                <a:spcPct val="100000"/>
              </a:lnSpc>
              <a:spcBef>
                <a:spcPts val="100"/>
              </a:spcBef>
              <a:spcAft>
                <a:spcPts val="0"/>
              </a:spcAft>
              <a:buClr>
                <a:schemeClr val="dk1"/>
              </a:buClr>
              <a:buSzPts val="300"/>
              <a:buFont typeface="Arial"/>
              <a:buNone/>
              <a:defRPr sz="300" b="1"/>
            </a:lvl3pPr>
            <a:lvl4pPr marL="1828800" lvl="3" indent="-228600" algn="l">
              <a:lnSpc>
                <a:spcPct val="100000"/>
              </a:lnSpc>
              <a:spcBef>
                <a:spcPts val="100"/>
              </a:spcBef>
              <a:spcAft>
                <a:spcPts val="0"/>
              </a:spcAft>
              <a:buClr>
                <a:schemeClr val="dk1"/>
              </a:buClr>
              <a:buSzPts val="300"/>
              <a:buFont typeface="Arial"/>
              <a:buNone/>
              <a:defRPr sz="300" b="1"/>
            </a:lvl4pPr>
            <a:lvl5pPr marL="2286000" lvl="4" indent="-228600" algn="l">
              <a:lnSpc>
                <a:spcPct val="100000"/>
              </a:lnSpc>
              <a:spcBef>
                <a:spcPts val="100"/>
              </a:spcBef>
              <a:spcAft>
                <a:spcPts val="0"/>
              </a:spcAft>
              <a:buClr>
                <a:schemeClr val="dk1"/>
              </a:buClr>
              <a:buSzPts val="300"/>
              <a:buFont typeface="Arial"/>
              <a:buNone/>
              <a:defRPr sz="300" b="1"/>
            </a:lvl5pPr>
            <a:lvl6pPr marL="2743200" lvl="5" indent="-228600" algn="l">
              <a:lnSpc>
                <a:spcPct val="100000"/>
              </a:lnSpc>
              <a:spcBef>
                <a:spcPts val="100"/>
              </a:spcBef>
              <a:spcAft>
                <a:spcPts val="0"/>
              </a:spcAft>
              <a:buClr>
                <a:schemeClr val="dk1"/>
              </a:buClr>
              <a:buSzPts val="300"/>
              <a:buFont typeface="Arial"/>
              <a:buNone/>
              <a:defRPr sz="300" b="1"/>
            </a:lvl6pPr>
            <a:lvl7pPr marL="3200400" lvl="6" indent="-228600" algn="l">
              <a:lnSpc>
                <a:spcPct val="100000"/>
              </a:lnSpc>
              <a:spcBef>
                <a:spcPts val="100"/>
              </a:spcBef>
              <a:spcAft>
                <a:spcPts val="0"/>
              </a:spcAft>
              <a:buClr>
                <a:schemeClr val="dk1"/>
              </a:buClr>
              <a:buSzPts val="300"/>
              <a:buFont typeface="Arial"/>
              <a:buNone/>
              <a:defRPr sz="300" b="1"/>
            </a:lvl7pPr>
            <a:lvl8pPr marL="3657600" lvl="7" indent="-228600" algn="l">
              <a:lnSpc>
                <a:spcPct val="100000"/>
              </a:lnSpc>
              <a:spcBef>
                <a:spcPts val="100"/>
              </a:spcBef>
              <a:spcAft>
                <a:spcPts val="0"/>
              </a:spcAft>
              <a:buClr>
                <a:schemeClr val="dk1"/>
              </a:buClr>
              <a:buSzPts val="300"/>
              <a:buFont typeface="Arial"/>
              <a:buNone/>
              <a:defRPr sz="300" b="1"/>
            </a:lvl8pPr>
            <a:lvl9pPr marL="4114800" lvl="8" indent="-228600" algn="l">
              <a:lnSpc>
                <a:spcPct val="100000"/>
              </a:lnSpc>
              <a:spcBef>
                <a:spcPts val="100"/>
              </a:spcBef>
              <a:spcAft>
                <a:spcPts val="0"/>
              </a:spcAft>
              <a:buClr>
                <a:schemeClr val="dk1"/>
              </a:buClr>
              <a:buSzPts val="300"/>
              <a:buFont typeface="Arial"/>
              <a:buNone/>
              <a:defRPr sz="300" b="1"/>
            </a:lvl9pPr>
          </a:lstStyle>
          <a:p>
            <a:endParaRPr/>
          </a:p>
        </p:txBody>
      </p:sp>
      <p:sp>
        <p:nvSpPr>
          <p:cNvPr id="80" name="Google Shape;80;p18"/>
          <p:cNvSpPr txBox="1">
            <a:spLocks noGrp="1"/>
          </p:cNvSpPr>
          <p:nvPr>
            <p:ph type="body" idx="4"/>
          </p:nvPr>
        </p:nvSpPr>
        <p:spPr>
          <a:xfrm>
            <a:off x="4645092" y="1631157"/>
            <a:ext cx="4041841" cy="2963416"/>
          </a:xfrm>
          <a:prstGeom prst="rect">
            <a:avLst/>
          </a:prstGeom>
          <a:noFill/>
          <a:ln>
            <a:noFill/>
          </a:ln>
        </p:spPr>
        <p:txBody>
          <a:bodyPr spcFirstLastPara="1" wrap="square" lIns="72625" tIns="72625" rIns="72625" bIns="72625" anchor="t" anchorCtr="0">
            <a:noAutofit/>
          </a:bodyPr>
          <a:lstStyle>
            <a:lvl1pPr marL="457200" lvl="0" indent="-254000" algn="l">
              <a:lnSpc>
                <a:spcPct val="100000"/>
              </a:lnSpc>
              <a:spcBef>
                <a:spcPts val="100"/>
              </a:spcBef>
              <a:spcAft>
                <a:spcPts val="0"/>
              </a:spcAft>
              <a:buClr>
                <a:schemeClr val="dk1"/>
              </a:buClr>
              <a:buSzPts val="400"/>
              <a:buFont typeface="Arial"/>
              <a:buChar char="•"/>
              <a:defRPr sz="400"/>
            </a:lvl1pPr>
            <a:lvl2pPr marL="914400" lvl="1" indent="-247650" algn="l">
              <a:lnSpc>
                <a:spcPct val="100000"/>
              </a:lnSpc>
              <a:spcBef>
                <a:spcPts val="100"/>
              </a:spcBef>
              <a:spcAft>
                <a:spcPts val="0"/>
              </a:spcAft>
              <a:buClr>
                <a:schemeClr val="dk1"/>
              </a:buClr>
              <a:buSzPts val="300"/>
              <a:buFont typeface="Arial"/>
              <a:buChar char="–"/>
              <a:defRPr sz="300"/>
            </a:lvl2pPr>
            <a:lvl3pPr marL="1371600" lvl="2" indent="-247650" algn="l">
              <a:lnSpc>
                <a:spcPct val="100000"/>
              </a:lnSpc>
              <a:spcBef>
                <a:spcPts val="100"/>
              </a:spcBef>
              <a:spcAft>
                <a:spcPts val="0"/>
              </a:spcAft>
              <a:buClr>
                <a:schemeClr val="dk1"/>
              </a:buClr>
              <a:buSzPts val="300"/>
              <a:buFont typeface="Arial"/>
              <a:buChar char="•"/>
              <a:defRPr sz="300"/>
            </a:lvl3pPr>
            <a:lvl4pPr marL="1828800" lvl="3" indent="-247650" algn="l">
              <a:lnSpc>
                <a:spcPct val="100000"/>
              </a:lnSpc>
              <a:spcBef>
                <a:spcPts val="100"/>
              </a:spcBef>
              <a:spcAft>
                <a:spcPts val="0"/>
              </a:spcAft>
              <a:buClr>
                <a:schemeClr val="dk1"/>
              </a:buClr>
              <a:buSzPts val="300"/>
              <a:buFont typeface="Arial"/>
              <a:buChar char="–"/>
              <a:defRPr sz="300"/>
            </a:lvl4pPr>
            <a:lvl5pPr marL="2286000" lvl="4" indent="-247650" algn="l">
              <a:lnSpc>
                <a:spcPct val="100000"/>
              </a:lnSpc>
              <a:spcBef>
                <a:spcPts val="100"/>
              </a:spcBef>
              <a:spcAft>
                <a:spcPts val="0"/>
              </a:spcAft>
              <a:buClr>
                <a:schemeClr val="dk1"/>
              </a:buClr>
              <a:buSzPts val="300"/>
              <a:buFont typeface="Arial"/>
              <a:buChar char="»"/>
              <a:defRPr sz="300"/>
            </a:lvl5pPr>
            <a:lvl6pPr marL="2743200" lvl="5" indent="-247650" algn="l">
              <a:lnSpc>
                <a:spcPct val="100000"/>
              </a:lnSpc>
              <a:spcBef>
                <a:spcPts val="100"/>
              </a:spcBef>
              <a:spcAft>
                <a:spcPts val="0"/>
              </a:spcAft>
              <a:buClr>
                <a:schemeClr val="dk1"/>
              </a:buClr>
              <a:buSzPts val="300"/>
              <a:buFont typeface="Arial"/>
              <a:buChar char="»"/>
              <a:defRPr sz="300"/>
            </a:lvl6pPr>
            <a:lvl7pPr marL="3200400" lvl="6" indent="-247650" algn="l">
              <a:lnSpc>
                <a:spcPct val="100000"/>
              </a:lnSpc>
              <a:spcBef>
                <a:spcPts val="100"/>
              </a:spcBef>
              <a:spcAft>
                <a:spcPts val="0"/>
              </a:spcAft>
              <a:buClr>
                <a:schemeClr val="dk1"/>
              </a:buClr>
              <a:buSzPts val="300"/>
              <a:buFont typeface="Arial"/>
              <a:buChar char="»"/>
              <a:defRPr sz="300"/>
            </a:lvl7pPr>
            <a:lvl8pPr marL="3657600" lvl="7" indent="-247650" algn="l">
              <a:lnSpc>
                <a:spcPct val="100000"/>
              </a:lnSpc>
              <a:spcBef>
                <a:spcPts val="100"/>
              </a:spcBef>
              <a:spcAft>
                <a:spcPts val="0"/>
              </a:spcAft>
              <a:buClr>
                <a:schemeClr val="dk1"/>
              </a:buClr>
              <a:buSzPts val="300"/>
              <a:buFont typeface="Arial"/>
              <a:buChar char="»"/>
              <a:defRPr sz="300"/>
            </a:lvl8pPr>
            <a:lvl9pPr marL="4114800" lvl="8" indent="-247650" algn="l">
              <a:lnSpc>
                <a:spcPct val="100000"/>
              </a:lnSpc>
              <a:spcBef>
                <a:spcPts val="100"/>
              </a:spcBef>
              <a:spcAft>
                <a:spcPts val="0"/>
              </a:spcAft>
              <a:buClr>
                <a:schemeClr val="dk1"/>
              </a:buClr>
              <a:buSzPts val="300"/>
              <a:buFont typeface="Arial"/>
              <a:buChar char="»"/>
              <a:defRPr sz="3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9"/>
          <p:cNvSpPr txBox="1">
            <a:spLocks noGrp="1"/>
          </p:cNvSpPr>
          <p:nvPr>
            <p:ph type="title"/>
          </p:nvPr>
        </p:nvSpPr>
        <p:spPr>
          <a:xfrm>
            <a:off x="200025" y="198834"/>
            <a:ext cx="8734425" cy="344091"/>
          </a:xfrm>
          <a:prstGeom prst="rect">
            <a:avLst/>
          </a:prstGeom>
          <a:noFill/>
          <a:ln>
            <a:noFill/>
          </a:ln>
        </p:spPr>
        <p:txBody>
          <a:bodyPr spcFirstLastPara="1" wrap="square" lIns="14525" tIns="7250" rIns="14525" bIns="7250" anchor="ctr" anchorCtr="0">
            <a:noAutofit/>
          </a:bodyPr>
          <a:lstStyle>
            <a:lvl1pPr lvl="0" algn="ctr">
              <a:lnSpc>
                <a:spcPct val="100000"/>
              </a:lnSpc>
              <a:spcBef>
                <a:spcPts val="0"/>
              </a:spcBef>
              <a:spcAft>
                <a:spcPts val="0"/>
              </a:spcAft>
              <a:buSzPts val="300"/>
              <a:buNone/>
              <a:defRPr/>
            </a:lvl1pPr>
            <a:lvl2pPr lvl="1" algn="ctr">
              <a:lnSpc>
                <a:spcPct val="100000"/>
              </a:lnSpc>
              <a:spcBef>
                <a:spcPts val="0"/>
              </a:spcBef>
              <a:spcAft>
                <a:spcPts val="0"/>
              </a:spcAft>
              <a:buSzPts val="300"/>
              <a:buNone/>
              <a:defRPr/>
            </a:lvl2pPr>
            <a:lvl3pPr lvl="2" algn="ctr">
              <a:lnSpc>
                <a:spcPct val="100000"/>
              </a:lnSpc>
              <a:spcBef>
                <a:spcPts val="0"/>
              </a:spcBef>
              <a:spcAft>
                <a:spcPts val="0"/>
              </a:spcAft>
              <a:buSzPts val="300"/>
              <a:buNone/>
              <a:defRPr/>
            </a:lvl3pPr>
            <a:lvl4pPr lvl="3" algn="ctr">
              <a:lnSpc>
                <a:spcPct val="100000"/>
              </a:lnSpc>
              <a:spcBef>
                <a:spcPts val="0"/>
              </a:spcBef>
              <a:spcAft>
                <a:spcPts val="0"/>
              </a:spcAft>
              <a:buSzPts val="300"/>
              <a:buNone/>
              <a:defRPr/>
            </a:lvl4pPr>
            <a:lvl5pPr lvl="4" algn="ctr">
              <a:lnSpc>
                <a:spcPct val="100000"/>
              </a:lnSpc>
              <a:spcBef>
                <a:spcPts val="0"/>
              </a:spcBef>
              <a:spcAft>
                <a:spcPts val="0"/>
              </a:spcAft>
              <a:buSzPts val="300"/>
              <a:buNone/>
              <a:defRPr/>
            </a:lvl5pPr>
            <a:lvl6pPr lvl="5" algn="ctr">
              <a:lnSpc>
                <a:spcPct val="100000"/>
              </a:lnSpc>
              <a:spcBef>
                <a:spcPts val="0"/>
              </a:spcBef>
              <a:spcAft>
                <a:spcPts val="0"/>
              </a:spcAft>
              <a:buSzPts val="300"/>
              <a:buNone/>
              <a:defRPr/>
            </a:lvl6pPr>
            <a:lvl7pPr lvl="6" algn="ctr">
              <a:lnSpc>
                <a:spcPct val="100000"/>
              </a:lnSpc>
              <a:spcBef>
                <a:spcPts val="0"/>
              </a:spcBef>
              <a:spcAft>
                <a:spcPts val="0"/>
              </a:spcAft>
              <a:buSzPts val="300"/>
              <a:buNone/>
              <a:defRPr/>
            </a:lvl7pPr>
            <a:lvl8pPr lvl="7" algn="ctr">
              <a:lnSpc>
                <a:spcPct val="100000"/>
              </a:lnSpc>
              <a:spcBef>
                <a:spcPts val="0"/>
              </a:spcBef>
              <a:spcAft>
                <a:spcPts val="0"/>
              </a:spcAft>
              <a:buSzPts val="300"/>
              <a:buNone/>
              <a:defRPr/>
            </a:lvl8pPr>
            <a:lvl9pPr lvl="8" algn="ctr">
              <a:lnSpc>
                <a:spcPct val="100000"/>
              </a:lnSpc>
              <a:spcBef>
                <a:spcPts val="0"/>
              </a:spcBef>
              <a:spcAft>
                <a:spcPts val="0"/>
              </a:spcAft>
              <a:buSzPts val="3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3"/>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4"/>
        <p:cNvGrpSpPr/>
        <p:nvPr/>
      </p:nvGrpSpPr>
      <p:grpSpPr>
        <a:xfrm>
          <a:off x="0" y="0"/>
          <a:ext cx="0" cy="0"/>
          <a:chOff x="0" y="0"/>
          <a:chExt cx="0" cy="0"/>
        </a:xfrm>
      </p:grpSpPr>
      <p:sp>
        <p:nvSpPr>
          <p:cNvPr id="85" name="Google Shape;85;p21"/>
          <p:cNvSpPr txBox="1">
            <a:spLocks noGrp="1"/>
          </p:cNvSpPr>
          <p:nvPr>
            <p:ph type="title"/>
          </p:nvPr>
        </p:nvSpPr>
        <p:spPr>
          <a:xfrm>
            <a:off x="457068" y="204887"/>
            <a:ext cx="3008313" cy="871389"/>
          </a:xfrm>
          <a:prstGeom prst="rect">
            <a:avLst/>
          </a:prstGeom>
          <a:noFill/>
          <a:ln>
            <a:noFill/>
          </a:ln>
        </p:spPr>
        <p:txBody>
          <a:bodyPr spcFirstLastPara="1" wrap="square" lIns="14525" tIns="7250" rIns="14525" bIns="7250" anchor="b" anchorCtr="0">
            <a:noAutofit/>
          </a:bodyPr>
          <a:lstStyle>
            <a:lvl1pPr lvl="0" algn="l">
              <a:lnSpc>
                <a:spcPct val="100000"/>
              </a:lnSpc>
              <a:spcBef>
                <a:spcPts val="0"/>
              </a:spcBef>
              <a:spcAft>
                <a:spcPts val="0"/>
              </a:spcAft>
              <a:buSzPts val="300"/>
              <a:buNone/>
              <a:defRPr sz="300" b="1"/>
            </a:lvl1pPr>
            <a:lvl2pPr lvl="1" algn="ctr">
              <a:lnSpc>
                <a:spcPct val="100000"/>
              </a:lnSpc>
              <a:spcBef>
                <a:spcPts val="0"/>
              </a:spcBef>
              <a:spcAft>
                <a:spcPts val="0"/>
              </a:spcAft>
              <a:buSzPts val="300"/>
              <a:buNone/>
              <a:defRPr/>
            </a:lvl2pPr>
            <a:lvl3pPr lvl="2" algn="ctr">
              <a:lnSpc>
                <a:spcPct val="100000"/>
              </a:lnSpc>
              <a:spcBef>
                <a:spcPts val="0"/>
              </a:spcBef>
              <a:spcAft>
                <a:spcPts val="0"/>
              </a:spcAft>
              <a:buSzPts val="300"/>
              <a:buNone/>
              <a:defRPr/>
            </a:lvl3pPr>
            <a:lvl4pPr lvl="3" algn="ctr">
              <a:lnSpc>
                <a:spcPct val="100000"/>
              </a:lnSpc>
              <a:spcBef>
                <a:spcPts val="0"/>
              </a:spcBef>
              <a:spcAft>
                <a:spcPts val="0"/>
              </a:spcAft>
              <a:buSzPts val="300"/>
              <a:buNone/>
              <a:defRPr/>
            </a:lvl4pPr>
            <a:lvl5pPr lvl="4" algn="ctr">
              <a:lnSpc>
                <a:spcPct val="100000"/>
              </a:lnSpc>
              <a:spcBef>
                <a:spcPts val="0"/>
              </a:spcBef>
              <a:spcAft>
                <a:spcPts val="0"/>
              </a:spcAft>
              <a:buSzPts val="300"/>
              <a:buNone/>
              <a:defRPr/>
            </a:lvl5pPr>
            <a:lvl6pPr lvl="5" algn="ctr">
              <a:lnSpc>
                <a:spcPct val="100000"/>
              </a:lnSpc>
              <a:spcBef>
                <a:spcPts val="0"/>
              </a:spcBef>
              <a:spcAft>
                <a:spcPts val="0"/>
              </a:spcAft>
              <a:buSzPts val="300"/>
              <a:buNone/>
              <a:defRPr/>
            </a:lvl6pPr>
            <a:lvl7pPr lvl="6" algn="ctr">
              <a:lnSpc>
                <a:spcPct val="100000"/>
              </a:lnSpc>
              <a:spcBef>
                <a:spcPts val="0"/>
              </a:spcBef>
              <a:spcAft>
                <a:spcPts val="0"/>
              </a:spcAft>
              <a:buSzPts val="300"/>
              <a:buNone/>
              <a:defRPr/>
            </a:lvl7pPr>
            <a:lvl8pPr lvl="7" algn="ctr">
              <a:lnSpc>
                <a:spcPct val="100000"/>
              </a:lnSpc>
              <a:spcBef>
                <a:spcPts val="0"/>
              </a:spcBef>
              <a:spcAft>
                <a:spcPts val="0"/>
              </a:spcAft>
              <a:buSzPts val="300"/>
              <a:buNone/>
              <a:defRPr/>
            </a:lvl8pPr>
            <a:lvl9pPr lvl="8" algn="ctr">
              <a:lnSpc>
                <a:spcPct val="100000"/>
              </a:lnSpc>
              <a:spcBef>
                <a:spcPts val="0"/>
              </a:spcBef>
              <a:spcAft>
                <a:spcPts val="0"/>
              </a:spcAft>
              <a:buSzPts val="300"/>
              <a:buNone/>
              <a:defRPr/>
            </a:lvl9pPr>
          </a:lstStyle>
          <a:p>
            <a:endParaRPr/>
          </a:p>
        </p:txBody>
      </p:sp>
      <p:sp>
        <p:nvSpPr>
          <p:cNvPr id="86" name="Google Shape;86;p21"/>
          <p:cNvSpPr txBox="1">
            <a:spLocks noGrp="1"/>
          </p:cNvSpPr>
          <p:nvPr>
            <p:ph type="body" idx="1"/>
          </p:nvPr>
        </p:nvSpPr>
        <p:spPr>
          <a:xfrm>
            <a:off x="3575182" y="204887"/>
            <a:ext cx="5111750" cy="4389686"/>
          </a:xfrm>
          <a:prstGeom prst="rect">
            <a:avLst/>
          </a:prstGeom>
          <a:noFill/>
          <a:ln>
            <a:noFill/>
          </a:ln>
        </p:spPr>
        <p:txBody>
          <a:bodyPr spcFirstLastPara="1" wrap="square" lIns="72625" tIns="72625" rIns="72625" bIns="72625" anchor="t" anchorCtr="0">
            <a:noAutofit/>
          </a:bodyPr>
          <a:lstStyle>
            <a:lvl1pPr marL="457200" lvl="0" indent="-266700" algn="l">
              <a:lnSpc>
                <a:spcPct val="100000"/>
              </a:lnSpc>
              <a:spcBef>
                <a:spcPts val="100"/>
              </a:spcBef>
              <a:spcAft>
                <a:spcPts val="0"/>
              </a:spcAft>
              <a:buClr>
                <a:schemeClr val="dk1"/>
              </a:buClr>
              <a:buSzPts val="600"/>
              <a:buFont typeface="Arial"/>
              <a:buChar char="•"/>
              <a:defRPr sz="600"/>
            </a:lvl1pPr>
            <a:lvl2pPr marL="914400" lvl="1" indent="-260350" algn="l">
              <a:lnSpc>
                <a:spcPct val="100000"/>
              </a:lnSpc>
              <a:spcBef>
                <a:spcPts val="100"/>
              </a:spcBef>
              <a:spcAft>
                <a:spcPts val="0"/>
              </a:spcAft>
              <a:buClr>
                <a:schemeClr val="dk1"/>
              </a:buClr>
              <a:buSzPts val="500"/>
              <a:buFont typeface="Arial"/>
              <a:buChar char="–"/>
              <a:defRPr sz="500"/>
            </a:lvl2pPr>
            <a:lvl3pPr marL="1371600" lvl="2" indent="-254000" algn="l">
              <a:lnSpc>
                <a:spcPct val="100000"/>
              </a:lnSpc>
              <a:spcBef>
                <a:spcPts val="100"/>
              </a:spcBef>
              <a:spcAft>
                <a:spcPts val="0"/>
              </a:spcAft>
              <a:buClr>
                <a:schemeClr val="dk1"/>
              </a:buClr>
              <a:buSzPts val="400"/>
              <a:buFont typeface="Arial"/>
              <a:buChar char="•"/>
              <a:defRPr sz="400"/>
            </a:lvl3pPr>
            <a:lvl4pPr marL="1828800" lvl="3" indent="-247650" algn="l">
              <a:lnSpc>
                <a:spcPct val="100000"/>
              </a:lnSpc>
              <a:spcBef>
                <a:spcPts val="100"/>
              </a:spcBef>
              <a:spcAft>
                <a:spcPts val="0"/>
              </a:spcAft>
              <a:buClr>
                <a:schemeClr val="dk1"/>
              </a:buClr>
              <a:buSzPts val="300"/>
              <a:buFont typeface="Arial"/>
              <a:buChar char="–"/>
              <a:defRPr sz="300"/>
            </a:lvl4pPr>
            <a:lvl5pPr marL="2286000" lvl="4" indent="-247650" algn="l">
              <a:lnSpc>
                <a:spcPct val="100000"/>
              </a:lnSpc>
              <a:spcBef>
                <a:spcPts val="100"/>
              </a:spcBef>
              <a:spcAft>
                <a:spcPts val="0"/>
              </a:spcAft>
              <a:buClr>
                <a:schemeClr val="dk1"/>
              </a:buClr>
              <a:buSzPts val="300"/>
              <a:buFont typeface="Arial"/>
              <a:buChar char="»"/>
              <a:defRPr sz="300"/>
            </a:lvl5pPr>
            <a:lvl6pPr marL="2743200" lvl="5" indent="-247650" algn="l">
              <a:lnSpc>
                <a:spcPct val="100000"/>
              </a:lnSpc>
              <a:spcBef>
                <a:spcPts val="100"/>
              </a:spcBef>
              <a:spcAft>
                <a:spcPts val="0"/>
              </a:spcAft>
              <a:buClr>
                <a:schemeClr val="dk1"/>
              </a:buClr>
              <a:buSzPts val="300"/>
              <a:buFont typeface="Arial"/>
              <a:buChar char="»"/>
              <a:defRPr sz="300"/>
            </a:lvl6pPr>
            <a:lvl7pPr marL="3200400" lvl="6" indent="-247650" algn="l">
              <a:lnSpc>
                <a:spcPct val="100000"/>
              </a:lnSpc>
              <a:spcBef>
                <a:spcPts val="100"/>
              </a:spcBef>
              <a:spcAft>
                <a:spcPts val="0"/>
              </a:spcAft>
              <a:buClr>
                <a:schemeClr val="dk1"/>
              </a:buClr>
              <a:buSzPts val="300"/>
              <a:buFont typeface="Arial"/>
              <a:buChar char="»"/>
              <a:defRPr sz="300"/>
            </a:lvl7pPr>
            <a:lvl8pPr marL="3657600" lvl="7" indent="-247650" algn="l">
              <a:lnSpc>
                <a:spcPct val="100000"/>
              </a:lnSpc>
              <a:spcBef>
                <a:spcPts val="100"/>
              </a:spcBef>
              <a:spcAft>
                <a:spcPts val="0"/>
              </a:spcAft>
              <a:buClr>
                <a:schemeClr val="dk1"/>
              </a:buClr>
              <a:buSzPts val="300"/>
              <a:buFont typeface="Arial"/>
              <a:buChar char="»"/>
              <a:defRPr sz="300"/>
            </a:lvl8pPr>
            <a:lvl9pPr marL="4114800" lvl="8" indent="-247650" algn="l">
              <a:lnSpc>
                <a:spcPct val="100000"/>
              </a:lnSpc>
              <a:spcBef>
                <a:spcPts val="100"/>
              </a:spcBef>
              <a:spcAft>
                <a:spcPts val="0"/>
              </a:spcAft>
              <a:buClr>
                <a:schemeClr val="dk1"/>
              </a:buClr>
              <a:buSzPts val="300"/>
              <a:buFont typeface="Arial"/>
              <a:buChar char="»"/>
              <a:defRPr sz="300"/>
            </a:lvl9pPr>
          </a:lstStyle>
          <a:p>
            <a:endParaRPr/>
          </a:p>
        </p:txBody>
      </p:sp>
      <p:sp>
        <p:nvSpPr>
          <p:cNvPr id="87" name="Google Shape;87;p21"/>
          <p:cNvSpPr txBox="1">
            <a:spLocks noGrp="1"/>
          </p:cNvSpPr>
          <p:nvPr>
            <p:ph type="body" idx="2"/>
          </p:nvPr>
        </p:nvSpPr>
        <p:spPr>
          <a:xfrm>
            <a:off x="457068" y="1076276"/>
            <a:ext cx="3008313" cy="3518297"/>
          </a:xfrm>
          <a:prstGeom prst="rect">
            <a:avLst/>
          </a:prstGeom>
          <a:noFill/>
          <a:ln>
            <a:noFill/>
          </a:ln>
        </p:spPr>
        <p:txBody>
          <a:bodyPr spcFirstLastPara="1" wrap="square" lIns="72625" tIns="72625" rIns="72625" bIns="72625" anchor="t" anchorCtr="0">
            <a:noAutofit/>
          </a:bodyPr>
          <a:lstStyle>
            <a:lvl1pPr marL="457200" lvl="0" indent="-228600" algn="l">
              <a:lnSpc>
                <a:spcPct val="100000"/>
              </a:lnSpc>
              <a:spcBef>
                <a:spcPts val="0"/>
              </a:spcBef>
              <a:spcAft>
                <a:spcPts val="0"/>
              </a:spcAft>
              <a:buClr>
                <a:schemeClr val="dk1"/>
              </a:buClr>
              <a:buSzPts val="200"/>
              <a:buFont typeface="Arial"/>
              <a:buNone/>
              <a:defRPr sz="200"/>
            </a:lvl1pPr>
            <a:lvl2pPr marL="914400" lvl="1" indent="-228600" algn="l">
              <a:lnSpc>
                <a:spcPct val="100000"/>
              </a:lnSpc>
              <a:spcBef>
                <a:spcPts val="0"/>
              </a:spcBef>
              <a:spcAft>
                <a:spcPts val="0"/>
              </a:spcAft>
              <a:buClr>
                <a:schemeClr val="dk1"/>
              </a:buClr>
              <a:buSzPts val="200"/>
              <a:buFont typeface="Arial"/>
              <a:buNone/>
              <a:defRPr sz="200"/>
            </a:lvl2pPr>
            <a:lvl3pPr marL="1371600" lvl="2" indent="-228600" algn="l">
              <a:lnSpc>
                <a:spcPct val="100000"/>
              </a:lnSpc>
              <a:spcBef>
                <a:spcPts val="0"/>
              </a:spcBef>
              <a:spcAft>
                <a:spcPts val="0"/>
              </a:spcAft>
              <a:buClr>
                <a:schemeClr val="dk1"/>
              </a:buClr>
              <a:buSzPts val="200"/>
              <a:buFont typeface="Arial"/>
              <a:buNone/>
              <a:defRPr sz="200"/>
            </a:lvl3pPr>
            <a:lvl4pPr marL="1828800" lvl="3" indent="-228600" algn="l">
              <a:lnSpc>
                <a:spcPct val="100000"/>
              </a:lnSpc>
              <a:spcBef>
                <a:spcPts val="0"/>
              </a:spcBef>
              <a:spcAft>
                <a:spcPts val="0"/>
              </a:spcAft>
              <a:buClr>
                <a:schemeClr val="dk1"/>
              </a:buClr>
              <a:buSzPts val="100"/>
              <a:buFont typeface="Arial"/>
              <a:buNone/>
              <a:defRPr sz="100"/>
            </a:lvl4pPr>
            <a:lvl5pPr marL="2286000" lvl="4" indent="-228600" algn="l">
              <a:lnSpc>
                <a:spcPct val="100000"/>
              </a:lnSpc>
              <a:spcBef>
                <a:spcPts val="0"/>
              </a:spcBef>
              <a:spcAft>
                <a:spcPts val="0"/>
              </a:spcAft>
              <a:buClr>
                <a:schemeClr val="dk1"/>
              </a:buClr>
              <a:buSzPts val="100"/>
              <a:buFont typeface="Arial"/>
              <a:buNone/>
              <a:defRPr sz="100"/>
            </a:lvl5pPr>
            <a:lvl6pPr marL="2743200" lvl="5" indent="-228600" algn="l">
              <a:lnSpc>
                <a:spcPct val="100000"/>
              </a:lnSpc>
              <a:spcBef>
                <a:spcPts val="0"/>
              </a:spcBef>
              <a:spcAft>
                <a:spcPts val="0"/>
              </a:spcAft>
              <a:buClr>
                <a:schemeClr val="dk1"/>
              </a:buClr>
              <a:buSzPts val="100"/>
              <a:buFont typeface="Arial"/>
              <a:buNone/>
              <a:defRPr sz="100"/>
            </a:lvl6pPr>
            <a:lvl7pPr marL="3200400" lvl="6" indent="-228600" algn="l">
              <a:lnSpc>
                <a:spcPct val="100000"/>
              </a:lnSpc>
              <a:spcBef>
                <a:spcPts val="0"/>
              </a:spcBef>
              <a:spcAft>
                <a:spcPts val="0"/>
              </a:spcAft>
              <a:buClr>
                <a:schemeClr val="dk1"/>
              </a:buClr>
              <a:buSzPts val="100"/>
              <a:buFont typeface="Arial"/>
              <a:buNone/>
              <a:defRPr sz="100"/>
            </a:lvl7pPr>
            <a:lvl8pPr marL="3657600" lvl="7" indent="-228600" algn="l">
              <a:lnSpc>
                <a:spcPct val="100000"/>
              </a:lnSpc>
              <a:spcBef>
                <a:spcPts val="0"/>
              </a:spcBef>
              <a:spcAft>
                <a:spcPts val="0"/>
              </a:spcAft>
              <a:buClr>
                <a:schemeClr val="dk1"/>
              </a:buClr>
              <a:buSzPts val="100"/>
              <a:buFont typeface="Arial"/>
              <a:buNone/>
              <a:defRPr sz="100"/>
            </a:lvl8pPr>
            <a:lvl9pPr marL="4114800" lvl="8" indent="-228600" algn="l">
              <a:lnSpc>
                <a:spcPct val="100000"/>
              </a:lnSpc>
              <a:spcBef>
                <a:spcPts val="0"/>
              </a:spcBef>
              <a:spcAft>
                <a:spcPts val="0"/>
              </a:spcAft>
              <a:buClr>
                <a:schemeClr val="dk1"/>
              </a:buClr>
              <a:buSzPts val="100"/>
              <a:buFont typeface="Arial"/>
              <a:buNone/>
              <a:defRPr sz="1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8"/>
        <p:cNvGrpSpPr/>
        <p:nvPr/>
      </p:nvGrpSpPr>
      <p:grpSpPr>
        <a:xfrm>
          <a:off x="0" y="0"/>
          <a:ext cx="0" cy="0"/>
          <a:chOff x="0" y="0"/>
          <a:chExt cx="0" cy="0"/>
        </a:xfrm>
      </p:grpSpPr>
      <p:sp>
        <p:nvSpPr>
          <p:cNvPr id="89" name="Google Shape;89;p22"/>
          <p:cNvSpPr txBox="1">
            <a:spLocks noGrp="1"/>
          </p:cNvSpPr>
          <p:nvPr>
            <p:ph type="title"/>
          </p:nvPr>
        </p:nvSpPr>
        <p:spPr>
          <a:xfrm>
            <a:off x="1792222" y="3600401"/>
            <a:ext cx="5486466" cy="425152"/>
          </a:xfrm>
          <a:prstGeom prst="rect">
            <a:avLst/>
          </a:prstGeom>
          <a:noFill/>
          <a:ln>
            <a:noFill/>
          </a:ln>
        </p:spPr>
        <p:txBody>
          <a:bodyPr spcFirstLastPara="1" wrap="square" lIns="14525" tIns="7250" rIns="14525" bIns="7250" anchor="b" anchorCtr="0">
            <a:noAutofit/>
          </a:bodyPr>
          <a:lstStyle>
            <a:lvl1pPr lvl="0" algn="l">
              <a:lnSpc>
                <a:spcPct val="100000"/>
              </a:lnSpc>
              <a:spcBef>
                <a:spcPts val="0"/>
              </a:spcBef>
              <a:spcAft>
                <a:spcPts val="0"/>
              </a:spcAft>
              <a:buSzPts val="300"/>
              <a:buNone/>
              <a:defRPr sz="300" b="1"/>
            </a:lvl1pPr>
            <a:lvl2pPr lvl="1" algn="ctr">
              <a:lnSpc>
                <a:spcPct val="100000"/>
              </a:lnSpc>
              <a:spcBef>
                <a:spcPts val="0"/>
              </a:spcBef>
              <a:spcAft>
                <a:spcPts val="0"/>
              </a:spcAft>
              <a:buSzPts val="300"/>
              <a:buNone/>
              <a:defRPr/>
            </a:lvl2pPr>
            <a:lvl3pPr lvl="2" algn="ctr">
              <a:lnSpc>
                <a:spcPct val="100000"/>
              </a:lnSpc>
              <a:spcBef>
                <a:spcPts val="0"/>
              </a:spcBef>
              <a:spcAft>
                <a:spcPts val="0"/>
              </a:spcAft>
              <a:buSzPts val="300"/>
              <a:buNone/>
              <a:defRPr/>
            </a:lvl3pPr>
            <a:lvl4pPr lvl="3" algn="ctr">
              <a:lnSpc>
                <a:spcPct val="100000"/>
              </a:lnSpc>
              <a:spcBef>
                <a:spcPts val="0"/>
              </a:spcBef>
              <a:spcAft>
                <a:spcPts val="0"/>
              </a:spcAft>
              <a:buSzPts val="300"/>
              <a:buNone/>
              <a:defRPr/>
            </a:lvl4pPr>
            <a:lvl5pPr lvl="4" algn="ctr">
              <a:lnSpc>
                <a:spcPct val="100000"/>
              </a:lnSpc>
              <a:spcBef>
                <a:spcPts val="0"/>
              </a:spcBef>
              <a:spcAft>
                <a:spcPts val="0"/>
              </a:spcAft>
              <a:buSzPts val="300"/>
              <a:buNone/>
              <a:defRPr/>
            </a:lvl5pPr>
            <a:lvl6pPr lvl="5" algn="ctr">
              <a:lnSpc>
                <a:spcPct val="100000"/>
              </a:lnSpc>
              <a:spcBef>
                <a:spcPts val="0"/>
              </a:spcBef>
              <a:spcAft>
                <a:spcPts val="0"/>
              </a:spcAft>
              <a:buSzPts val="300"/>
              <a:buNone/>
              <a:defRPr/>
            </a:lvl6pPr>
            <a:lvl7pPr lvl="6" algn="ctr">
              <a:lnSpc>
                <a:spcPct val="100000"/>
              </a:lnSpc>
              <a:spcBef>
                <a:spcPts val="0"/>
              </a:spcBef>
              <a:spcAft>
                <a:spcPts val="0"/>
              </a:spcAft>
              <a:buSzPts val="300"/>
              <a:buNone/>
              <a:defRPr/>
            </a:lvl7pPr>
            <a:lvl8pPr lvl="7" algn="ctr">
              <a:lnSpc>
                <a:spcPct val="100000"/>
              </a:lnSpc>
              <a:spcBef>
                <a:spcPts val="0"/>
              </a:spcBef>
              <a:spcAft>
                <a:spcPts val="0"/>
              </a:spcAft>
              <a:buSzPts val="300"/>
              <a:buNone/>
              <a:defRPr/>
            </a:lvl8pPr>
            <a:lvl9pPr lvl="8" algn="ctr">
              <a:lnSpc>
                <a:spcPct val="100000"/>
              </a:lnSpc>
              <a:spcBef>
                <a:spcPts val="0"/>
              </a:spcBef>
              <a:spcAft>
                <a:spcPts val="0"/>
              </a:spcAft>
              <a:buSzPts val="300"/>
              <a:buNone/>
              <a:defRPr/>
            </a:lvl9pPr>
          </a:lstStyle>
          <a:p>
            <a:endParaRPr/>
          </a:p>
        </p:txBody>
      </p:sp>
      <p:sp>
        <p:nvSpPr>
          <p:cNvPr id="90" name="Google Shape;90;p22"/>
          <p:cNvSpPr>
            <a:spLocks noGrp="1"/>
          </p:cNvSpPr>
          <p:nvPr>
            <p:ph type="pic" idx="2"/>
          </p:nvPr>
        </p:nvSpPr>
        <p:spPr>
          <a:xfrm>
            <a:off x="1792222" y="459631"/>
            <a:ext cx="5486466" cy="3085951"/>
          </a:xfrm>
          <a:prstGeom prst="rect">
            <a:avLst/>
          </a:prstGeom>
          <a:noFill/>
          <a:ln>
            <a:noFill/>
          </a:ln>
        </p:spPr>
      </p:sp>
      <p:sp>
        <p:nvSpPr>
          <p:cNvPr id="91" name="Google Shape;91;p22"/>
          <p:cNvSpPr txBox="1">
            <a:spLocks noGrp="1"/>
          </p:cNvSpPr>
          <p:nvPr>
            <p:ph type="body" idx="1"/>
          </p:nvPr>
        </p:nvSpPr>
        <p:spPr>
          <a:xfrm>
            <a:off x="1792222" y="4025553"/>
            <a:ext cx="5486466" cy="603498"/>
          </a:xfrm>
          <a:prstGeom prst="rect">
            <a:avLst/>
          </a:prstGeom>
          <a:noFill/>
          <a:ln>
            <a:noFill/>
          </a:ln>
        </p:spPr>
        <p:txBody>
          <a:bodyPr spcFirstLastPara="1" wrap="square" lIns="72625" tIns="72625" rIns="72625" bIns="72625" anchor="t" anchorCtr="0">
            <a:noAutofit/>
          </a:bodyPr>
          <a:lstStyle>
            <a:lvl1pPr marL="457200" lvl="0" indent="-228600" algn="l">
              <a:lnSpc>
                <a:spcPct val="100000"/>
              </a:lnSpc>
              <a:spcBef>
                <a:spcPts val="0"/>
              </a:spcBef>
              <a:spcAft>
                <a:spcPts val="0"/>
              </a:spcAft>
              <a:buClr>
                <a:schemeClr val="dk1"/>
              </a:buClr>
              <a:buSzPts val="200"/>
              <a:buFont typeface="Arial"/>
              <a:buNone/>
              <a:defRPr sz="200"/>
            </a:lvl1pPr>
            <a:lvl2pPr marL="914400" lvl="1" indent="-228600" algn="l">
              <a:lnSpc>
                <a:spcPct val="100000"/>
              </a:lnSpc>
              <a:spcBef>
                <a:spcPts val="0"/>
              </a:spcBef>
              <a:spcAft>
                <a:spcPts val="0"/>
              </a:spcAft>
              <a:buClr>
                <a:schemeClr val="dk1"/>
              </a:buClr>
              <a:buSzPts val="200"/>
              <a:buFont typeface="Arial"/>
              <a:buNone/>
              <a:defRPr sz="200"/>
            </a:lvl2pPr>
            <a:lvl3pPr marL="1371600" lvl="2" indent="-228600" algn="l">
              <a:lnSpc>
                <a:spcPct val="100000"/>
              </a:lnSpc>
              <a:spcBef>
                <a:spcPts val="0"/>
              </a:spcBef>
              <a:spcAft>
                <a:spcPts val="0"/>
              </a:spcAft>
              <a:buClr>
                <a:schemeClr val="dk1"/>
              </a:buClr>
              <a:buSzPts val="200"/>
              <a:buFont typeface="Arial"/>
              <a:buNone/>
              <a:defRPr sz="200"/>
            </a:lvl3pPr>
            <a:lvl4pPr marL="1828800" lvl="3" indent="-228600" algn="l">
              <a:lnSpc>
                <a:spcPct val="100000"/>
              </a:lnSpc>
              <a:spcBef>
                <a:spcPts val="0"/>
              </a:spcBef>
              <a:spcAft>
                <a:spcPts val="0"/>
              </a:spcAft>
              <a:buClr>
                <a:schemeClr val="dk1"/>
              </a:buClr>
              <a:buSzPts val="100"/>
              <a:buFont typeface="Arial"/>
              <a:buNone/>
              <a:defRPr sz="100"/>
            </a:lvl4pPr>
            <a:lvl5pPr marL="2286000" lvl="4" indent="-228600" algn="l">
              <a:lnSpc>
                <a:spcPct val="100000"/>
              </a:lnSpc>
              <a:spcBef>
                <a:spcPts val="0"/>
              </a:spcBef>
              <a:spcAft>
                <a:spcPts val="0"/>
              </a:spcAft>
              <a:buClr>
                <a:schemeClr val="dk1"/>
              </a:buClr>
              <a:buSzPts val="100"/>
              <a:buFont typeface="Arial"/>
              <a:buNone/>
              <a:defRPr sz="100"/>
            </a:lvl5pPr>
            <a:lvl6pPr marL="2743200" lvl="5" indent="-228600" algn="l">
              <a:lnSpc>
                <a:spcPct val="100000"/>
              </a:lnSpc>
              <a:spcBef>
                <a:spcPts val="0"/>
              </a:spcBef>
              <a:spcAft>
                <a:spcPts val="0"/>
              </a:spcAft>
              <a:buClr>
                <a:schemeClr val="dk1"/>
              </a:buClr>
              <a:buSzPts val="100"/>
              <a:buFont typeface="Arial"/>
              <a:buNone/>
              <a:defRPr sz="100"/>
            </a:lvl6pPr>
            <a:lvl7pPr marL="3200400" lvl="6" indent="-228600" algn="l">
              <a:lnSpc>
                <a:spcPct val="100000"/>
              </a:lnSpc>
              <a:spcBef>
                <a:spcPts val="0"/>
              </a:spcBef>
              <a:spcAft>
                <a:spcPts val="0"/>
              </a:spcAft>
              <a:buClr>
                <a:schemeClr val="dk1"/>
              </a:buClr>
              <a:buSzPts val="100"/>
              <a:buFont typeface="Arial"/>
              <a:buNone/>
              <a:defRPr sz="100"/>
            </a:lvl7pPr>
            <a:lvl8pPr marL="3657600" lvl="7" indent="-228600" algn="l">
              <a:lnSpc>
                <a:spcPct val="100000"/>
              </a:lnSpc>
              <a:spcBef>
                <a:spcPts val="0"/>
              </a:spcBef>
              <a:spcAft>
                <a:spcPts val="0"/>
              </a:spcAft>
              <a:buClr>
                <a:schemeClr val="dk1"/>
              </a:buClr>
              <a:buSzPts val="100"/>
              <a:buFont typeface="Arial"/>
              <a:buNone/>
              <a:defRPr sz="100"/>
            </a:lvl8pPr>
            <a:lvl9pPr marL="4114800" lvl="8" indent="-228600" algn="l">
              <a:lnSpc>
                <a:spcPct val="100000"/>
              </a:lnSpc>
              <a:spcBef>
                <a:spcPts val="0"/>
              </a:spcBef>
              <a:spcAft>
                <a:spcPts val="0"/>
              </a:spcAft>
              <a:buClr>
                <a:schemeClr val="dk1"/>
              </a:buClr>
              <a:buSzPts val="100"/>
              <a:buFont typeface="Arial"/>
              <a:buNone/>
              <a:defRPr sz="1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2"/>
        <p:cNvGrpSpPr/>
        <p:nvPr/>
      </p:nvGrpSpPr>
      <p:grpSpPr>
        <a:xfrm>
          <a:off x="0" y="0"/>
          <a:ext cx="0" cy="0"/>
          <a:chOff x="0" y="0"/>
          <a:chExt cx="0" cy="0"/>
        </a:xfrm>
      </p:grpSpPr>
      <p:sp>
        <p:nvSpPr>
          <p:cNvPr id="93" name="Google Shape;93;p23"/>
          <p:cNvSpPr txBox="1">
            <a:spLocks noGrp="1"/>
          </p:cNvSpPr>
          <p:nvPr>
            <p:ph type="title"/>
          </p:nvPr>
        </p:nvSpPr>
        <p:spPr>
          <a:xfrm>
            <a:off x="200025" y="198834"/>
            <a:ext cx="8734425" cy="344091"/>
          </a:xfrm>
          <a:prstGeom prst="rect">
            <a:avLst/>
          </a:prstGeom>
          <a:noFill/>
          <a:ln>
            <a:noFill/>
          </a:ln>
        </p:spPr>
        <p:txBody>
          <a:bodyPr spcFirstLastPara="1" wrap="square" lIns="14525" tIns="7250" rIns="14525" bIns="7250" anchor="ctr" anchorCtr="0">
            <a:noAutofit/>
          </a:bodyPr>
          <a:lstStyle>
            <a:lvl1pPr lvl="0" algn="ctr">
              <a:lnSpc>
                <a:spcPct val="100000"/>
              </a:lnSpc>
              <a:spcBef>
                <a:spcPts val="0"/>
              </a:spcBef>
              <a:spcAft>
                <a:spcPts val="0"/>
              </a:spcAft>
              <a:buSzPts val="300"/>
              <a:buNone/>
              <a:defRPr/>
            </a:lvl1pPr>
            <a:lvl2pPr lvl="1" algn="ctr">
              <a:lnSpc>
                <a:spcPct val="100000"/>
              </a:lnSpc>
              <a:spcBef>
                <a:spcPts val="0"/>
              </a:spcBef>
              <a:spcAft>
                <a:spcPts val="0"/>
              </a:spcAft>
              <a:buSzPts val="300"/>
              <a:buNone/>
              <a:defRPr/>
            </a:lvl2pPr>
            <a:lvl3pPr lvl="2" algn="ctr">
              <a:lnSpc>
                <a:spcPct val="100000"/>
              </a:lnSpc>
              <a:spcBef>
                <a:spcPts val="0"/>
              </a:spcBef>
              <a:spcAft>
                <a:spcPts val="0"/>
              </a:spcAft>
              <a:buSzPts val="300"/>
              <a:buNone/>
              <a:defRPr/>
            </a:lvl3pPr>
            <a:lvl4pPr lvl="3" algn="ctr">
              <a:lnSpc>
                <a:spcPct val="100000"/>
              </a:lnSpc>
              <a:spcBef>
                <a:spcPts val="0"/>
              </a:spcBef>
              <a:spcAft>
                <a:spcPts val="0"/>
              </a:spcAft>
              <a:buSzPts val="300"/>
              <a:buNone/>
              <a:defRPr/>
            </a:lvl4pPr>
            <a:lvl5pPr lvl="4" algn="ctr">
              <a:lnSpc>
                <a:spcPct val="100000"/>
              </a:lnSpc>
              <a:spcBef>
                <a:spcPts val="0"/>
              </a:spcBef>
              <a:spcAft>
                <a:spcPts val="0"/>
              </a:spcAft>
              <a:buSzPts val="300"/>
              <a:buNone/>
              <a:defRPr/>
            </a:lvl5pPr>
            <a:lvl6pPr lvl="5" algn="ctr">
              <a:lnSpc>
                <a:spcPct val="100000"/>
              </a:lnSpc>
              <a:spcBef>
                <a:spcPts val="0"/>
              </a:spcBef>
              <a:spcAft>
                <a:spcPts val="0"/>
              </a:spcAft>
              <a:buSzPts val="300"/>
              <a:buNone/>
              <a:defRPr/>
            </a:lvl6pPr>
            <a:lvl7pPr lvl="6" algn="ctr">
              <a:lnSpc>
                <a:spcPct val="100000"/>
              </a:lnSpc>
              <a:spcBef>
                <a:spcPts val="0"/>
              </a:spcBef>
              <a:spcAft>
                <a:spcPts val="0"/>
              </a:spcAft>
              <a:buSzPts val="300"/>
              <a:buNone/>
              <a:defRPr/>
            </a:lvl7pPr>
            <a:lvl8pPr lvl="7" algn="ctr">
              <a:lnSpc>
                <a:spcPct val="100000"/>
              </a:lnSpc>
              <a:spcBef>
                <a:spcPts val="0"/>
              </a:spcBef>
              <a:spcAft>
                <a:spcPts val="0"/>
              </a:spcAft>
              <a:buSzPts val="300"/>
              <a:buNone/>
              <a:defRPr/>
            </a:lvl8pPr>
            <a:lvl9pPr lvl="8" algn="ctr">
              <a:lnSpc>
                <a:spcPct val="100000"/>
              </a:lnSpc>
              <a:spcBef>
                <a:spcPts val="0"/>
              </a:spcBef>
              <a:spcAft>
                <a:spcPts val="0"/>
              </a:spcAft>
              <a:buSzPts val="300"/>
              <a:buNone/>
              <a:defRPr/>
            </a:lvl9pPr>
          </a:lstStyle>
          <a:p>
            <a:endParaRPr/>
          </a:p>
        </p:txBody>
      </p:sp>
      <p:sp>
        <p:nvSpPr>
          <p:cNvPr id="94" name="Google Shape;94;p23"/>
          <p:cNvSpPr txBox="1">
            <a:spLocks noGrp="1"/>
          </p:cNvSpPr>
          <p:nvPr>
            <p:ph type="body" idx="1"/>
          </p:nvPr>
        </p:nvSpPr>
        <p:spPr>
          <a:xfrm rot="5400000">
            <a:off x="-891778" y="1917303"/>
            <a:ext cx="4150519" cy="2078038"/>
          </a:xfrm>
          <a:prstGeom prst="rect">
            <a:avLst/>
          </a:prstGeom>
          <a:noFill/>
          <a:ln>
            <a:noFill/>
          </a:ln>
        </p:spPr>
        <p:txBody>
          <a:bodyPr spcFirstLastPara="1" wrap="square" lIns="72625" tIns="72625" rIns="72625" bIns="72625" anchor="t" anchorCtr="0">
            <a:noAutofit/>
          </a:bodyPr>
          <a:lstStyle>
            <a:lvl1pPr marL="457200" lvl="0" indent="-247650" algn="l">
              <a:lnSpc>
                <a:spcPct val="100000"/>
              </a:lnSpc>
              <a:spcBef>
                <a:spcPts val="100"/>
              </a:spcBef>
              <a:spcAft>
                <a:spcPts val="0"/>
              </a:spcAft>
              <a:buClr>
                <a:schemeClr val="dk1"/>
              </a:buClr>
              <a:buSzPts val="300"/>
              <a:buChar char="•"/>
              <a:defRPr/>
            </a:lvl1pPr>
            <a:lvl2pPr marL="914400" lvl="1" indent="-247650" algn="l">
              <a:lnSpc>
                <a:spcPct val="100000"/>
              </a:lnSpc>
              <a:spcBef>
                <a:spcPts val="100"/>
              </a:spcBef>
              <a:spcAft>
                <a:spcPts val="0"/>
              </a:spcAft>
              <a:buClr>
                <a:schemeClr val="dk1"/>
              </a:buClr>
              <a:buSzPts val="300"/>
              <a:buChar char="–"/>
              <a:defRPr/>
            </a:lvl2pPr>
            <a:lvl3pPr marL="1371600" lvl="2" indent="-247650" algn="l">
              <a:lnSpc>
                <a:spcPct val="100000"/>
              </a:lnSpc>
              <a:spcBef>
                <a:spcPts val="100"/>
              </a:spcBef>
              <a:spcAft>
                <a:spcPts val="0"/>
              </a:spcAft>
              <a:buClr>
                <a:schemeClr val="dk1"/>
              </a:buClr>
              <a:buSzPts val="300"/>
              <a:buChar char="•"/>
              <a:defRPr/>
            </a:lvl3pPr>
            <a:lvl4pPr marL="1828800" lvl="3" indent="-247650" algn="l">
              <a:lnSpc>
                <a:spcPct val="100000"/>
              </a:lnSpc>
              <a:spcBef>
                <a:spcPts val="100"/>
              </a:spcBef>
              <a:spcAft>
                <a:spcPts val="0"/>
              </a:spcAft>
              <a:buClr>
                <a:schemeClr val="dk1"/>
              </a:buClr>
              <a:buSzPts val="300"/>
              <a:buChar char="–"/>
              <a:defRPr/>
            </a:lvl4pPr>
            <a:lvl5pPr marL="2286000" lvl="4" indent="-247650" algn="l">
              <a:lnSpc>
                <a:spcPct val="100000"/>
              </a:lnSpc>
              <a:spcBef>
                <a:spcPts val="100"/>
              </a:spcBef>
              <a:spcAft>
                <a:spcPts val="0"/>
              </a:spcAft>
              <a:buClr>
                <a:schemeClr val="dk1"/>
              </a:buClr>
              <a:buSzPts val="300"/>
              <a:buChar char="»"/>
              <a:defRPr/>
            </a:lvl5pPr>
            <a:lvl6pPr marL="2743200" lvl="5" indent="-247650" algn="l">
              <a:lnSpc>
                <a:spcPct val="100000"/>
              </a:lnSpc>
              <a:spcBef>
                <a:spcPts val="100"/>
              </a:spcBef>
              <a:spcAft>
                <a:spcPts val="0"/>
              </a:spcAft>
              <a:buClr>
                <a:schemeClr val="dk1"/>
              </a:buClr>
              <a:buSzPts val="300"/>
              <a:buChar char="»"/>
              <a:defRPr/>
            </a:lvl6pPr>
            <a:lvl7pPr marL="3200400" lvl="6" indent="-247650" algn="l">
              <a:lnSpc>
                <a:spcPct val="100000"/>
              </a:lnSpc>
              <a:spcBef>
                <a:spcPts val="100"/>
              </a:spcBef>
              <a:spcAft>
                <a:spcPts val="0"/>
              </a:spcAft>
              <a:buClr>
                <a:schemeClr val="dk1"/>
              </a:buClr>
              <a:buSzPts val="300"/>
              <a:buChar char="»"/>
              <a:defRPr/>
            </a:lvl7pPr>
            <a:lvl8pPr marL="3657600" lvl="7" indent="-247650" algn="l">
              <a:lnSpc>
                <a:spcPct val="100000"/>
              </a:lnSpc>
              <a:spcBef>
                <a:spcPts val="100"/>
              </a:spcBef>
              <a:spcAft>
                <a:spcPts val="0"/>
              </a:spcAft>
              <a:buClr>
                <a:schemeClr val="dk1"/>
              </a:buClr>
              <a:buSzPts val="300"/>
              <a:buChar char="»"/>
              <a:defRPr/>
            </a:lvl8pPr>
            <a:lvl9pPr marL="4114800" lvl="8" indent="-247650" algn="l">
              <a:lnSpc>
                <a:spcPct val="100000"/>
              </a:lnSpc>
              <a:spcBef>
                <a:spcPts val="100"/>
              </a:spcBef>
              <a:spcAft>
                <a:spcPts val="0"/>
              </a:spcAft>
              <a:buClr>
                <a:schemeClr val="dk1"/>
              </a:buClr>
              <a:buSzPts val="3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24"/>
          <p:cNvSpPr txBox="1">
            <a:spLocks noGrp="1"/>
          </p:cNvSpPr>
          <p:nvPr>
            <p:ph type="title"/>
          </p:nvPr>
        </p:nvSpPr>
        <p:spPr>
          <a:xfrm rot="5400000">
            <a:off x="5419287" y="1516600"/>
            <a:ext cx="4832698" cy="2197365"/>
          </a:xfrm>
          <a:prstGeom prst="rect">
            <a:avLst/>
          </a:prstGeom>
          <a:noFill/>
          <a:ln>
            <a:noFill/>
          </a:ln>
        </p:spPr>
        <p:txBody>
          <a:bodyPr spcFirstLastPara="1" wrap="square" lIns="14525" tIns="7250" rIns="14525" bIns="7250" anchor="ctr" anchorCtr="0">
            <a:noAutofit/>
          </a:bodyPr>
          <a:lstStyle>
            <a:lvl1pPr lvl="0" algn="ctr">
              <a:lnSpc>
                <a:spcPct val="100000"/>
              </a:lnSpc>
              <a:spcBef>
                <a:spcPts val="0"/>
              </a:spcBef>
              <a:spcAft>
                <a:spcPts val="0"/>
              </a:spcAft>
              <a:buSzPts val="300"/>
              <a:buNone/>
              <a:defRPr/>
            </a:lvl1pPr>
            <a:lvl2pPr lvl="1" algn="ctr">
              <a:lnSpc>
                <a:spcPct val="100000"/>
              </a:lnSpc>
              <a:spcBef>
                <a:spcPts val="0"/>
              </a:spcBef>
              <a:spcAft>
                <a:spcPts val="0"/>
              </a:spcAft>
              <a:buSzPts val="300"/>
              <a:buNone/>
              <a:defRPr/>
            </a:lvl2pPr>
            <a:lvl3pPr lvl="2" algn="ctr">
              <a:lnSpc>
                <a:spcPct val="100000"/>
              </a:lnSpc>
              <a:spcBef>
                <a:spcPts val="0"/>
              </a:spcBef>
              <a:spcAft>
                <a:spcPts val="0"/>
              </a:spcAft>
              <a:buSzPts val="300"/>
              <a:buNone/>
              <a:defRPr/>
            </a:lvl3pPr>
            <a:lvl4pPr lvl="3" algn="ctr">
              <a:lnSpc>
                <a:spcPct val="100000"/>
              </a:lnSpc>
              <a:spcBef>
                <a:spcPts val="0"/>
              </a:spcBef>
              <a:spcAft>
                <a:spcPts val="0"/>
              </a:spcAft>
              <a:buSzPts val="300"/>
              <a:buNone/>
              <a:defRPr/>
            </a:lvl4pPr>
            <a:lvl5pPr lvl="4" algn="ctr">
              <a:lnSpc>
                <a:spcPct val="100000"/>
              </a:lnSpc>
              <a:spcBef>
                <a:spcPts val="0"/>
              </a:spcBef>
              <a:spcAft>
                <a:spcPts val="0"/>
              </a:spcAft>
              <a:buSzPts val="300"/>
              <a:buNone/>
              <a:defRPr/>
            </a:lvl5pPr>
            <a:lvl6pPr lvl="5" algn="ctr">
              <a:lnSpc>
                <a:spcPct val="100000"/>
              </a:lnSpc>
              <a:spcBef>
                <a:spcPts val="0"/>
              </a:spcBef>
              <a:spcAft>
                <a:spcPts val="0"/>
              </a:spcAft>
              <a:buSzPts val="300"/>
              <a:buNone/>
              <a:defRPr/>
            </a:lvl6pPr>
            <a:lvl7pPr lvl="6" algn="ctr">
              <a:lnSpc>
                <a:spcPct val="100000"/>
              </a:lnSpc>
              <a:spcBef>
                <a:spcPts val="0"/>
              </a:spcBef>
              <a:spcAft>
                <a:spcPts val="0"/>
              </a:spcAft>
              <a:buSzPts val="300"/>
              <a:buNone/>
              <a:defRPr/>
            </a:lvl7pPr>
            <a:lvl8pPr lvl="7" algn="ctr">
              <a:lnSpc>
                <a:spcPct val="100000"/>
              </a:lnSpc>
              <a:spcBef>
                <a:spcPts val="0"/>
              </a:spcBef>
              <a:spcAft>
                <a:spcPts val="0"/>
              </a:spcAft>
              <a:buSzPts val="300"/>
              <a:buNone/>
              <a:defRPr/>
            </a:lvl8pPr>
            <a:lvl9pPr lvl="8" algn="ctr">
              <a:lnSpc>
                <a:spcPct val="100000"/>
              </a:lnSpc>
              <a:spcBef>
                <a:spcPts val="0"/>
              </a:spcBef>
              <a:spcAft>
                <a:spcPts val="0"/>
              </a:spcAft>
              <a:buSzPts val="300"/>
              <a:buNone/>
              <a:defRPr/>
            </a:lvl9pPr>
          </a:lstStyle>
          <a:p>
            <a:endParaRPr/>
          </a:p>
        </p:txBody>
      </p:sp>
      <p:sp>
        <p:nvSpPr>
          <p:cNvPr id="97" name="Google Shape;97;p24"/>
          <p:cNvSpPr txBox="1">
            <a:spLocks noGrp="1"/>
          </p:cNvSpPr>
          <p:nvPr>
            <p:ph type="body" idx="1"/>
          </p:nvPr>
        </p:nvSpPr>
        <p:spPr>
          <a:xfrm rot="5400000">
            <a:off x="1008518" y="-665055"/>
            <a:ext cx="4832698" cy="6560675"/>
          </a:xfrm>
          <a:prstGeom prst="rect">
            <a:avLst/>
          </a:prstGeom>
          <a:noFill/>
          <a:ln>
            <a:noFill/>
          </a:ln>
        </p:spPr>
        <p:txBody>
          <a:bodyPr spcFirstLastPara="1" wrap="square" lIns="72625" tIns="72625" rIns="72625" bIns="72625" anchor="t" anchorCtr="0">
            <a:noAutofit/>
          </a:bodyPr>
          <a:lstStyle>
            <a:lvl1pPr marL="457200" lvl="0" indent="-247650" algn="l">
              <a:lnSpc>
                <a:spcPct val="100000"/>
              </a:lnSpc>
              <a:spcBef>
                <a:spcPts val="100"/>
              </a:spcBef>
              <a:spcAft>
                <a:spcPts val="0"/>
              </a:spcAft>
              <a:buClr>
                <a:schemeClr val="dk1"/>
              </a:buClr>
              <a:buSzPts val="300"/>
              <a:buChar char="•"/>
              <a:defRPr/>
            </a:lvl1pPr>
            <a:lvl2pPr marL="914400" lvl="1" indent="-247650" algn="l">
              <a:lnSpc>
                <a:spcPct val="100000"/>
              </a:lnSpc>
              <a:spcBef>
                <a:spcPts val="100"/>
              </a:spcBef>
              <a:spcAft>
                <a:spcPts val="0"/>
              </a:spcAft>
              <a:buClr>
                <a:schemeClr val="dk1"/>
              </a:buClr>
              <a:buSzPts val="300"/>
              <a:buChar char="–"/>
              <a:defRPr/>
            </a:lvl2pPr>
            <a:lvl3pPr marL="1371600" lvl="2" indent="-247650" algn="l">
              <a:lnSpc>
                <a:spcPct val="100000"/>
              </a:lnSpc>
              <a:spcBef>
                <a:spcPts val="100"/>
              </a:spcBef>
              <a:spcAft>
                <a:spcPts val="0"/>
              </a:spcAft>
              <a:buClr>
                <a:schemeClr val="dk1"/>
              </a:buClr>
              <a:buSzPts val="300"/>
              <a:buChar char="•"/>
              <a:defRPr/>
            </a:lvl3pPr>
            <a:lvl4pPr marL="1828800" lvl="3" indent="-247650" algn="l">
              <a:lnSpc>
                <a:spcPct val="100000"/>
              </a:lnSpc>
              <a:spcBef>
                <a:spcPts val="100"/>
              </a:spcBef>
              <a:spcAft>
                <a:spcPts val="0"/>
              </a:spcAft>
              <a:buClr>
                <a:schemeClr val="dk1"/>
              </a:buClr>
              <a:buSzPts val="300"/>
              <a:buChar char="–"/>
              <a:defRPr/>
            </a:lvl4pPr>
            <a:lvl5pPr marL="2286000" lvl="4" indent="-247650" algn="l">
              <a:lnSpc>
                <a:spcPct val="100000"/>
              </a:lnSpc>
              <a:spcBef>
                <a:spcPts val="100"/>
              </a:spcBef>
              <a:spcAft>
                <a:spcPts val="0"/>
              </a:spcAft>
              <a:buClr>
                <a:schemeClr val="dk1"/>
              </a:buClr>
              <a:buSzPts val="300"/>
              <a:buChar char="»"/>
              <a:defRPr/>
            </a:lvl5pPr>
            <a:lvl6pPr marL="2743200" lvl="5" indent="-247650" algn="l">
              <a:lnSpc>
                <a:spcPct val="100000"/>
              </a:lnSpc>
              <a:spcBef>
                <a:spcPts val="100"/>
              </a:spcBef>
              <a:spcAft>
                <a:spcPts val="0"/>
              </a:spcAft>
              <a:buClr>
                <a:schemeClr val="dk1"/>
              </a:buClr>
              <a:buSzPts val="300"/>
              <a:buChar char="»"/>
              <a:defRPr/>
            </a:lvl6pPr>
            <a:lvl7pPr marL="3200400" lvl="6" indent="-247650" algn="l">
              <a:lnSpc>
                <a:spcPct val="100000"/>
              </a:lnSpc>
              <a:spcBef>
                <a:spcPts val="100"/>
              </a:spcBef>
              <a:spcAft>
                <a:spcPts val="0"/>
              </a:spcAft>
              <a:buClr>
                <a:schemeClr val="dk1"/>
              </a:buClr>
              <a:buSzPts val="300"/>
              <a:buChar char="»"/>
              <a:defRPr/>
            </a:lvl7pPr>
            <a:lvl8pPr marL="3657600" lvl="7" indent="-247650" algn="l">
              <a:lnSpc>
                <a:spcPct val="100000"/>
              </a:lnSpc>
              <a:spcBef>
                <a:spcPts val="100"/>
              </a:spcBef>
              <a:spcAft>
                <a:spcPts val="0"/>
              </a:spcAft>
              <a:buClr>
                <a:schemeClr val="dk1"/>
              </a:buClr>
              <a:buSzPts val="300"/>
              <a:buChar char="»"/>
              <a:defRPr/>
            </a:lvl8pPr>
            <a:lvl9pPr marL="4114800" lvl="8" indent="-247650" algn="l">
              <a:lnSpc>
                <a:spcPct val="100000"/>
              </a:lnSpc>
              <a:spcBef>
                <a:spcPts val="100"/>
              </a:spcBef>
              <a:spcAft>
                <a:spcPts val="0"/>
              </a:spcAft>
              <a:buClr>
                <a:schemeClr val="dk1"/>
              </a:buClr>
              <a:buSzPts val="3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a:off x="0" y="0"/>
            <a:ext cx="9144000" cy="750094"/>
          </a:xfrm>
          <a:prstGeom prst="rect">
            <a:avLst/>
          </a:prstGeom>
          <a:solidFill>
            <a:schemeClr val="accent2"/>
          </a:solidFill>
          <a:ln w="9525" cap="flat" cmpd="sng">
            <a:solidFill>
              <a:schemeClr val="dk1"/>
            </a:solidFill>
            <a:prstDash val="solid"/>
            <a:miter lim="800000"/>
            <a:headEnd type="none" w="sm" len="sm"/>
            <a:tailEnd type="none" w="sm" len="sm"/>
          </a:ln>
        </p:spPr>
        <p:txBody>
          <a:bodyPr spcFirstLastPara="1" wrap="square" lIns="15525" tIns="7750" rIns="15525" bIns="7750"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chemeClr val="dk1"/>
              </a:solidFill>
              <a:latin typeface="Arial Narrow"/>
              <a:ea typeface="Arial Narrow"/>
              <a:cs typeface="Arial Narrow"/>
              <a:sym typeface="Arial Narrow"/>
            </a:endParaRPr>
          </a:p>
        </p:txBody>
      </p:sp>
      <p:sp>
        <p:nvSpPr>
          <p:cNvPr id="52" name="Google Shape;52;p13"/>
          <p:cNvSpPr/>
          <p:nvPr/>
        </p:nvSpPr>
        <p:spPr>
          <a:xfrm>
            <a:off x="144463" y="881063"/>
            <a:ext cx="2078038" cy="4150519"/>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15525" tIns="7750" rIns="15525" bIns="7750"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chemeClr val="dk1"/>
              </a:solidFill>
              <a:latin typeface="Arial Narrow"/>
              <a:ea typeface="Arial Narrow"/>
              <a:cs typeface="Arial Narrow"/>
              <a:sym typeface="Arial Narrow"/>
            </a:endParaRPr>
          </a:p>
        </p:txBody>
      </p:sp>
      <p:sp>
        <p:nvSpPr>
          <p:cNvPr id="53" name="Google Shape;53;p13"/>
          <p:cNvSpPr/>
          <p:nvPr/>
        </p:nvSpPr>
        <p:spPr>
          <a:xfrm>
            <a:off x="14735" y="750094"/>
            <a:ext cx="9115057" cy="20241"/>
          </a:xfrm>
          <a:prstGeom prst="rect">
            <a:avLst/>
          </a:prstGeom>
          <a:solidFill>
            <a:srgbClr val="660000"/>
          </a:solidFill>
          <a:ln w="152400" cap="flat" cmpd="sng">
            <a:solidFill>
              <a:srgbClr val="FF9900"/>
            </a:solidFill>
            <a:prstDash val="solid"/>
            <a:miter lim="800000"/>
            <a:headEnd type="none" w="sm" len="sm"/>
            <a:tailEnd type="none" w="sm" len="sm"/>
          </a:ln>
        </p:spPr>
        <p:txBody>
          <a:bodyPr spcFirstLastPara="1" wrap="square" lIns="15525" tIns="7750" rIns="15525" bIns="7750"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chemeClr val="dk1"/>
              </a:solidFill>
              <a:latin typeface="Arial Narrow"/>
              <a:ea typeface="Arial Narrow"/>
              <a:cs typeface="Arial Narrow"/>
              <a:sym typeface="Arial Narrow"/>
            </a:endParaRPr>
          </a:p>
        </p:txBody>
      </p:sp>
      <p:sp>
        <p:nvSpPr>
          <p:cNvPr id="54" name="Google Shape;54;p13"/>
          <p:cNvSpPr txBox="1"/>
          <p:nvPr/>
        </p:nvSpPr>
        <p:spPr>
          <a:xfrm>
            <a:off x="127000" y="5069681"/>
            <a:ext cx="523875" cy="43063"/>
          </a:xfrm>
          <a:prstGeom prst="rect">
            <a:avLst/>
          </a:prstGeom>
          <a:noFill/>
          <a:ln>
            <a:noFill/>
          </a:ln>
        </p:spPr>
        <p:txBody>
          <a:bodyPr spcFirstLastPara="1" wrap="square" lIns="15500" tIns="7750" rIns="15500" bIns="7750" anchor="t" anchorCtr="0">
            <a:spAutoFit/>
          </a:bodyPr>
          <a:lstStyle/>
          <a:p>
            <a:pPr marL="0" marR="0" lvl="0" indent="0" algn="l" rtl="0">
              <a:lnSpc>
                <a:spcPct val="65000"/>
              </a:lnSpc>
              <a:spcBef>
                <a:spcPts val="0"/>
              </a:spcBef>
              <a:spcAft>
                <a:spcPts val="0"/>
              </a:spcAft>
              <a:buClr>
                <a:srgbClr val="000000"/>
              </a:buClr>
              <a:buSzPts val="100"/>
              <a:buFont typeface="Arial"/>
              <a:buNone/>
            </a:pPr>
            <a:r>
              <a:rPr lang="en" sz="100" b="1" i="0" u="none" strike="noStrike" cap="none">
                <a:solidFill>
                  <a:schemeClr val="lt2"/>
                </a:solidFill>
                <a:latin typeface="Arial"/>
                <a:ea typeface="Arial"/>
                <a:cs typeface="Arial"/>
                <a:sym typeface="Arial"/>
              </a:rPr>
              <a:t>TEMPLATE DESIGN © 2008</a:t>
            </a:r>
            <a:endParaRPr sz="300" b="0" i="0" u="none" strike="noStrike" cap="none">
              <a:solidFill>
                <a:srgbClr val="000000"/>
              </a:solidFill>
              <a:latin typeface="Arial"/>
              <a:ea typeface="Arial"/>
              <a:cs typeface="Arial"/>
              <a:sym typeface="Arial"/>
            </a:endParaRPr>
          </a:p>
          <a:p>
            <a:pPr marL="0" marR="0" lvl="0" indent="0" algn="l" rtl="0">
              <a:lnSpc>
                <a:spcPct val="65000"/>
              </a:lnSpc>
              <a:spcBef>
                <a:spcPts val="100"/>
              </a:spcBef>
              <a:spcAft>
                <a:spcPts val="0"/>
              </a:spcAft>
              <a:buClr>
                <a:srgbClr val="000000"/>
              </a:buClr>
              <a:buSzPts val="200"/>
              <a:buFont typeface="Arial"/>
              <a:buNone/>
            </a:pPr>
            <a:r>
              <a:rPr lang="en" sz="200" b="1" i="0" u="none" strike="noStrike" cap="none">
                <a:solidFill>
                  <a:schemeClr val="lt2"/>
                </a:solidFill>
                <a:latin typeface="Arial"/>
                <a:ea typeface="Arial"/>
                <a:cs typeface="Arial"/>
                <a:sym typeface="Arial"/>
              </a:rPr>
              <a:t>www.PosterPresentations.com</a:t>
            </a:r>
            <a:endParaRPr sz="300" b="0" i="0" u="none" strike="noStrike" cap="none">
              <a:solidFill>
                <a:srgbClr val="000000"/>
              </a:solidFill>
              <a:latin typeface="Arial"/>
              <a:ea typeface="Arial"/>
              <a:cs typeface="Arial"/>
              <a:sym typeface="Arial"/>
            </a:endParaRPr>
          </a:p>
        </p:txBody>
      </p:sp>
      <p:sp>
        <p:nvSpPr>
          <p:cNvPr id="55" name="Google Shape;55;p13"/>
          <p:cNvSpPr txBox="1">
            <a:spLocks noGrp="1"/>
          </p:cNvSpPr>
          <p:nvPr>
            <p:ph type="title"/>
          </p:nvPr>
        </p:nvSpPr>
        <p:spPr>
          <a:xfrm>
            <a:off x="200025" y="198834"/>
            <a:ext cx="8734425" cy="344091"/>
          </a:xfrm>
          <a:prstGeom prst="rect">
            <a:avLst/>
          </a:prstGeom>
          <a:noFill/>
          <a:ln>
            <a:noFill/>
          </a:ln>
        </p:spPr>
        <p:txBody>
          <a:bodyPr spcFirstLastPara="1" wrap="square" lIns="14525" tIns="7250" rIns="14525" bIns="7250" anchor="ctr" anchorCtr="0">
            <a:noAutofit/>
          </a:bodyPr>
          <a:lstStyle>
            <a:lvl1pPr marR="0" lvl="0" algn="ctr" rtl="0">
              <a:lnSpc>
                <a:spcPct val="100000"/>
              </a:lnSpc>
              <a:spcBef>
                <a:spcPts val="0"/>
              </a:spcBef>
              <a:spcAft>
                <a:spcPts val="0"/>
              </a:spcAft>
              <a:buClr>
                <a:srgbClr val="000000"/>
              </a:buClr>
              <a:buSzPts val="300"/>
              <a:buFont typeface="Arial"/>
              <a:buNone/>
              <a:defRPr sz="1500" b="0" i="0" u="none" strike="noStrike" cap="none">
                <a:solidFill>
                  <a:srgbClr val="FFFFFF"/>
                </a:solidFill>
                <a:latin typeface="Arial Black"/>
                <a:ea typeface="Arial Black"/>
                <a:cs typeface="Arial Black"/>
                <a:sym typeface="Arial Black"/>
              </a:defRPr>
            </a:lvl1pPr>
            <a:lvl2pPr marR="0" lvl="1" algn="ctr" rtl="0">
              <a:lnSpc>
                <a:spcPct val="100000"/>
              </a:lnSpc>
              <a:spcBef>
                <a:spcPts val="0"/>
              </a:spcBef>
              <a:spcAft>
                <a:spcPts val="0"/>
              </a:spcAft>
              <a:buClr>
                <a:srgbClr val="000000"/>
              </a:buClr>
              <a:buSzPts val="300"/>
              <a:buFont typeface="Arial"/>
              <a:buNone/>
              <a:defRPr sz="1500" b="0" i="0" u="none" strike="noStrike" cap="none">
                <a:solidFill>
                  <a:srgbClr val="FFFFFF"/>
                </a:solidFill>
                <a:latin typeface="Arial Black"/>
                <a:ea typeface="Arial Black"/>
                <a:cs typeface="Arial Black"/>
                <a:sym typeface="Arial Black"/>
              </a:defRPr>
            </a:lvl2pPr>
            <a:lvl3pPr marR="0" lvl="2" algn="ctr" rtl="0">
              <a:lnSpc>
                <a:spcPct val="100000"/>
              </a:lnSpc>
              <a:spcBef>
                <a:spcPts val="0"/>
              </a:spcBef>
              <a:spcAft>
                <a:spcPts val="0"/>
              </a:spcAft>
              <a:buClr>
                <a:srgbClr val="000000"/>
              </a:buClr>
              <a:buSzPts val="300"/>
              <a:buFont typeface="Arial"/>
              <a:buNone/>
              <a:defRPr sz="1500" b="0" i="0" u="none" strike="noStrike" cap="none">
                <a:solidFill>
                  <a:srgbClr val="FFFFFF"/>
                </a:solidFill>
                <a:latin typeface="Arial Black"/>
                <a:ea typeface="Arial Black"/>
                <a:cs typeface="Arial Black"/>
                <a:sym typeface="Arial Black"/>
              </a:defRPr>
            </a:lvl3pPr>
            <a:lvl4pPr marR="0" lvl="3" algn="ctr" rtl="0">
              <a:lnSpc>
                <a:spcPct val="100000"/>
              </a:lnSpc>
              <a:spcBef>
                <a:spcPts val="0"/>
              </a:spcBef>
              <a:spcAft>
                <a:spcPts val="0"/>
              </a:spcAft>
              <a:buClr>
                <a:srgbClr val="000000"/>
              </a:buClr>
              <a:buSzPts val="300"/>
              <a:buFont typeface="Arial"/>
              <a:buNone/>
              <a:defRPr sz="1500" b="0" i="0" u="none" strike="noStrike" cap="none">
                <a:solidFill>
                  <a:srgbClr val="FFFFFF"/>
                </a:solidFill>
                <a:latin typeface="Arial Black"/>
                <a:ea typeface="Arial Black"/>
                <a:cs typeface="Arial Black"/>
                <a:sym typeface="Arial Black"/>
              </a:defRPr>
            </a:lvl4pPr>
            <a:lvl5pPr marR="0" lvl="4" algn="ctr" rtl="0">
              <a:lnSpc>
                <a:spcPct val="100000"/>
              </a:lnSpc>
              <a:spcBef>
                <a:spcPts val="0"/>
              </a:spcBef>
              <a:spcAft>
                <a:spcPts val="0"/>
              </a:spcAft>
              <a:buClr>
                <a:srgbClr val="000000"/>
              </a:buClr>
              <a:buSzPts val="300"/>
              <a:buFont typeface="Arial"/>
              <a:buNone/>
              <a:defRPr sz="1500" b="0" i="0" u="none" strike="noStrike" cap="none">
                <a:solidFill>
                  <a:srgbClr val="FFFFFF"/>
                </a:solidFill>
                <a:latin typeface="Arial Black"/>
                <a:ea typeface="Arial Black"/>
                <a:cs typeface="Arial Black"/>
                <a:sym typeface="Arial Black"/>
              </a:defRPr>
            </a:lvl5pPr>
            <a:lvl6pPr marR="0" lvl="5" algn="ctr" rtl="0">
              <a:lnSpc>
                <a:spcPct val="100000"/>
              </a:lnSpc>
              <a:spcBef>
                <a:spcPts val="0"/>
              </a:spcBef>
              <a:spcAft>
                <a:spcPts val="0"/>
              </a:spcAft>
              <a:buClr>
                <a:srgbClr val="000000"/>
              </a:buClr>
              <a:buSzPts val="300"/>
              <a:buFont typeface="Arial"/>
              <a:buNone/>
              <a:defRPr sz="1500" b="0" i="0" u="none" strike="noStrike" cap="none">
                <a:solidFill>
                  <a:srgbClr val="FFFFFF"/>
                </a:solidFill>
                <a:latin typeface="Arial Black"/>
                <a:ea typeface="Arial Black"/>
                <a:cs typeface="Arial Black"/>
                <a:sym typeface="Arial Black"/>
              </a:defRPr>
            </a:lvl6pPr>
            <a:lvl7pPr marR="0" lvl="6" algn="ctr" rtl="0">
              <a:lnSpc>
                <a:spcPct val="100000"/>
              </a:lnSpc>
              <a:spcBef>
                <a:spcPts val="0"/>
              </a:spcBef>
              <a:spcAft>
                <a:spcPts val="0"/>
              </a:spcAft>
              <a:buClr>
                <a:srgbClr val="000000"/>
              </a:buClr>
              <a:buSzPts val="300"/>
              <a:buFont typeface="Arial"/>
              <a:buNone/>
              <a:defRPr sz="1500" b="0" i="0" u="none" strike="noStrike" cap="none">
                <a:solidFill>
                  <a:srgbClr val="FFFFFF"/>
                </a:solidFill>
                <a:latin typeface="Arial Black"/>
                <a:ea typeface="Arial Black"/>
                <a:cs typeface="Arial Black"/>
                <a:sym typeface="Arial Black"/>
              </a:defRPr>
            </a:lvl7pPr>
            <a:lvl8pPr marR="0" lvl="7" algn="ctr" rtl="0">
              <a:lnSpc>
                <a:spcPct val="100000"/>
              </a:lnSpc>
              <a:spcBef>
                <a:spcPts val="0"/>
              </a:spcBef>
              <a:spcAft>
                <a:spcPts val="0"/>
              </a:spcAft>
              <a:buClr>
                <a:srgbClr val="000000"/>
              </a:buClr>
              <a:buSzPts val="300"/>
              <a:buFont typeface="Arial"/>
              <a:buNone/>
              <a:defRPr sz="1500" b="0" i="0" u="none" strike="noStrike" cap="none">
                <a:solidFill>
                  <a:srgbClr val="FFFFFF"/>
                </a:solidFill>
                <a:latin typeface="Arial Black"/>
                <a:ea typeface="Arial Black"/>
                <a:cs typeface="Arial Black"/>
                <a:sym typeface="Arial Black"/>
              </a:defRPr>
            </a:lvl8pPr>
            <a:lvl9pPr marR="0" lvl="8" algn="ctr" rtl="0">
              <a:lnSpc>
                <a:spcPct val="100000"/>
              </a:lnSpc>
              <a:spcBef>
                <a:spcPts val="0"/>
              </a:spcBef>
              <a:spcAft>
                <a:spcPts val="0"/>
              </a:spcAft>
              <a:buClr>
                <a:srgbClr val="000000"/>
              </a:buClr>
              <a:buSzPts val="300"/>
              <a:buFont typeface="Arial"/>
              <a:buNone/>
              <a:defRPr sz="1500" b="0" i="0" u="none" strike="noStrike" cap="none">
                <a:solidFill>
                  <a:srgbClr val="FFFFFF"/>
                </a:solidFill>
                <a:latin typeface="Arial Black"/>
                <a:ea typeface="Arial Black"/>
                <a:cs typeface="Arial Black"/>
                <a:sym typeface="Arial Black"/>
              </a:defRPr>
            </a:lvl9pPr>
          </a:lstStyle>
          <a:p>
            <a:endParaRPr/>
          </a:p>
        </p:txBody>
      </p:sp>
      <p:sp>
        <p:nvSpPr>
          <p:cNvPr id="56" name="Google Shape;56;p13"/>
          <p:cNvSpPr txBox="1">
            <a:spLocks noGrp="1"/>
          </p:cNvSpPr>
          <p:nvPr>
            <p:ph type="body" idx="1"/>
          </p:nvPr>
        </p:nvSpPr>
        <p:spPr>
          <a:xfrm>
            <a:off x="144463" y="881063"/>
            <a:ext cx="2078038" cy="4150519"/>
          </a:xfrm>
          <a:prstGeom prst="rect">
            <a:avLst/>
          </a:prstGeom>
          <a:noFill/>
          <a:ln>
            <a:noFill/>
          </a:ln>
        </p:spPr>
        <p:txBody>
          <a:bodyPr spcFirstLastPara="1" wrap="square" lIns="72625" tIns="72625" rIns="72625" bIns="72625" anchor="t" anchorCtr="0">
            <a:noAutofit/>
          </a:bodyPr>
          <a:lstStyle>
            <a:lvl1pPr marL="457200" marR="0" lvl="0" indent="-260350" algn="l" rtl="0">
              <a:lnSpc>
                <a:spcPct val="100000"/>
              </a:lnSpc>
              <a:spcBef>
                <a:spcPts val="100"/>
              </a:spcBef>
              <a:spcAft>
                <a:spcPts val="0"/>
              </a:spcAft>
              <a:buClr>
                <a:schemeClr val="dk1"/>
              </a:buClr>
              <a:buSzPts val="500"/>
              <a:buFont typeface="Arial"/>
              <a:buChar char="•"/>
              <a:defRPr sz="500" b="0" i="0" u="none" strike="noStrike" cap="none">
                <a:solidFill>
                  <a:schemeClr val="dk1"/>
                </a:solidFill>
                <a:latin typeface="Arial"/>
                <a:ea typeface="Arial"/>
                <a:cs typeface="Arial"/>
                <a:sym typeface="Arial"/>
              </a:defRPr>
            </a:lvl1pPr>
            <a:lvl2pPr marL="914400" marR="0" lvl="1" indent="-260350" algn="l" rtl="0">
              <a:lnSpc>
                <a:spcPct val="100000"/>
              </a:lnSpc>
              <a:spcBef>
                <a:spcPts val="100"/>
              </a:spcBef>
              <a:spcAft>
                <a:spcPts val="0"/>
              </a:spcAft>
              <a:buClr>
                <a:schemeClr val="dk1"/>
              </a:buClr>
              <a:buSzPts val="500"/>
              <a:buFont typeface="Arial"/>
              <a:buChar char="–"/>
              <a:defRPr sz="500" b="0" i="0" u="none" strike="noStrike" cap="none">
                <a:solidFill>
                  <a:schemeClr val="dk1"/>
                </a:solidFill>
                <a:latin typeface="Arial"/>
                <a:ea typeface="Arial"/>
                <a:cs typeface="Arial"/>
                <a:sym typeface="Arial"/>
              </a:defRPr>
            </a:lvl2pPr>
            <a:lvl3pPr marL="1371600" marR="0" lvl="2" indent="-254000" algn="l" rtl="0">
              <a:lnSpc>
                <a:spcPct val="100000"/>
              </a:lnSpc>
              <a:spcBef>
                <a:spcPts val="100"/>
              </a:spcBef>
              <a:spcAft>
                <a:spcPts val="0"/>
              </a:spcAft>
              <a:buClr>
                <a:schemeClr val="dk1"/>
              </a:buClr>
              <a:buSzPts val="400"/>
              <a:buFont typeface="Arial"/>
              <a:buChar char="•"/>
              <a:defRPr sz="400" b="0" i="0" u="none" strike="noStrike" cap="none">
                <a:solidFill>
                  <a:schemeClr val="dk1"/>
                </a:solidFill>
                <a:latin typeface="Arial"/>
                <a:ea typeface="Arial"/>
                <a:cs typeface="Arial"/>
                <a:sym typeface="Arial"/>
              </a:defRPr>
            </a:lvl3pPr>
            <a:lvl4pPr marL="1828800" marR="0" lvl="3" indent="-247650" algn="l" rtl="0">
              <a:lnSpc>
                <a:spcPct val="100000"/>
              </a:lnSpc>
              <a:spcBef>
                <a:spcPts val="100"/>
              </a:spcBef>
              <a:spcAft>
                <a:spcPts val="0"/>
              </a:spcAft>
              <a:buClr>
                <a:schemeClr val="dk1"/>
              </a:buClr>
              <a:buSzPts val="300"/>
              <a:buFont typeface="Arial"/>
              <a:buChar char="–"/>
              <a:defRPr sz="300" b="0" i="0" u="none" strike="noStrike" cap="none">
                <a:solidFill>
                  <a:schemeClr val="dk1"/>
                </a:solidFill>
                <a:latin typeface="Arial"/>
                <a:ea typeface="Arial"/>
                <a:cs typeface="Arial"/>
                <a:sym typeface="Arial"/>
              </a:defRPr>
            </a:lvl4pPr>
            <a:lvl5pPr marL="2286000" marR="0" lvl="4" indent="-247650" algn="l" rtl="0">
              <a:lnSpc>
                <a:spcPct val="100000"/>
              </a:lnSpc>
              <a:spcBef>
                <a:spcPts val="100"/>
              </a:spcBef>
              <a:spcAft>
                <a:spcPts val="0"/>
              </a:spcAft>
              <a:buClr>
                <a:schemeClr val="dk1"/>
              </a:buClr>
              <a:buSzPts val="300"/>
              <a:buFont typeface="Arial"/>
              <a:buChar char="»"/>
              <a:defRPr sz="300" b="0" i="0" u="none" strike="noStrike" cap="none">
                <a:solidFill>
                  <a:schemeClr val="dk1"/>
                </a:solidFill>
                <a:latin typeface="Arial"/>
                <a:ea typeface="Arial"/>
                <a:cs typeface="Arial"/>
                <a:sym typeface="Arial"/>
              </a:defRPr>
            </a:lvl5pPr>
            <a:lvl6pPr marL="2743200" marR="0" lvl="5" indent="-247650" algn="l" rtl="0">
              <a:lnSpc>
                <a:spcPct val="100000"/>
              </a:lnSpc>
              <a:spcBef>
                <a:spcPts val="100"/>
              </a:spcBef>
              <a:spcAft>
                <a:spcPts val="0"/>
              </a:spcAft>
              <a:buClr>
                <a:schemeClr val="dk1"/>
              </a:buClr>
              <a:buSzPts val="300"/>
              <a:buFont typeface="Arial"/>
              <a:buChar char="»"/>
              <a:defRPr sz="300" b="0" i="0" u="none" strike="noStrike" cap="none">
                <a:solidFill>
                  <a:schemeClr val="dk1"/>
                </a:solidFill>
                <a:latin typeface="Arial"/>
                <a:ea typeface="Arial"/>
                <a:cs typeface="Arial"/>
                <a:sym typeface="Arial"/>
              </a:defRPr>
            </a:lvl6pPr>
            <a:lvl7pPr marL="3200400" marR="0" lvl="6" indent="-247650" algn="l" rtl="0">
              <a:lnSpc>
                <a:spcPct val="100000"/>
              </a:lnSpc>
              <a:spcBef>
                <a:spcPts val="100"/>
              </a:spcBef>
              <a:spcAft>
                <a:spcPts val="0"/>
              </a:spcAft>
              <a:buClr>
                <a:schemeClr val="dk1"/>
              </a:buClr>
              <a:buSzPts val="300"/>
              <a:buFont typeface="Arial"/>
              <a:buChar char="»"/>
              <a:defRPr sz="300" b="0" i="0" u="none" strike="noStrike" cap="none">
                <a:solidFill>
                  <a:schemeClr val="dk1"/>
                </a:solidFill>
                <a:latin typeface="Arial"/>
                <a:ea typeface="Arial"/>
                <a:cs typeface="Arial"/>
                <a:sym typeface="Arial"/>
              </a:defRPr>
            </a:lvl7pPr>
            <a:lvl8pPr marL="3657600" marR="0" lvl="7" indent="-247650" algn="l" rtl="0">
              <a:lnSpc>
                <a:spcPct val="100000"/>
              </a:lnSpc>
              <a:spcBef>
                <a:spcPts val="100"/>
              </a:spcBef>
              <a:spcAft>
                <a:spcPts val="0"/>
              </a:spcAft>
              <a:buClr>
                <a:schemeClr val="dk1"/>
              </a:buClr>
              <a:buSzPts val="300"/>
              <a:buFont typeface="Arial"/>
              <a:buChar char="»"/>
              <a:defRPr sz="300" b="0" i="0" u="none" strike="noStrike" cap="none">
                <a:solidFill>
                  <a:schemeClr val="dk1"/>
                </a:solidFill>
                <a:latin typeface="Arial"/>
                <a:ea typeface="Arial"/>
                <a:cs typeface="Arial"/>
                <a:sym typeface="Arial"/>
              </a:defRPr>
            </a:lvl8pPr>
            <a:lvl9pPr marL="4114800" marR="0" lvl="8" indent="-247650" algn="l" rtl="0">
              <a:lnSpc>
                <a:spcPct val="100000"/>
              </a:lnSpc>
              <a:spcBef>
                <a:spcPts val="100"/>
              </a:spcBef>
              <a:spcAft>
                <a:spcPts val="0"/>
              </a:spcAft>
              <a:buClr>
                <a:schemeClr val="dk1"/>
              </a:buClr>
              <a:buSzPts val="300"/>
              <a:buFont typeface="Arial"/>
              <a:buChar char="»"/>
              <a:defRPr sz="300" b="0" i="0" u="none" strike="noStrike" cap="none">
                <a:solidFill>
                  <a:schemeClr val="dk1"/>
                </a:solidFill>
                <a:latin typeface="Arial"/>
                <a:ea typeface="Arial"/>
                <a:cs typeface="Arial"/>
                <a:sym typeface="Arial"/>
              </a:defRPr>
            </a:lvl9pPr>
          </a:lstStyle>
          <a:p>
            <a:endParaRPr/>
          </a:p>
        </p:txBody>
      </p:sp>
      <p:sp>
        <p:nvSpPr>
          <p:cNvPr id="57" name="Google Shape;57;p13"/>
          <p:cNvSpPr/>
          <p:nvPr/>
        </p:nvSpPr>
        <p:spPr>
          <a:xfrm>
            <a:off x="0" y="0"/>
            <a:ext cx="9144000" cy="5143500"/>
          </a:xfrm>
          <a:prstGeom prst="rect">
            <a:avLst/>
          </a:prstGeom>
          <a:noFill/>
          <a:ln w="9525" cap="flat" cmpd="sng">
            <a:solidFill>
              <a:schemeClr val="dk2"/>
            </a:solidFill>
            <a:prstDash val="solid"/>
            <a:miter lim="800000"/>
            <a:headEnd type="none" w="sm" len="sm"/>
            <a:tailEnd type="none" w="sm" len="sm"/>
          </a:ln>
        </p:spPr>
        <p:txBody>
          <a:bodyPr spcFirstLastPara="1" wrap="square" lIns="15525" tIns="7750" rIns="15525" bIns="7750"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chemeClr val="dk1"/>
              </a:solidFill>
              <a:latin typeface="Arial Narrow"/>
              <a:ea typeface="Arial Narrow"/>
              <a:cs typeface="Arial Narrow"/>
              <a:sym typeface="Arial Narrow"/>
            </a:endParaRPr>
          </a:p>
        </p:txBody>
      </p:sp>
      <p:sp>
        <p:nvSpPr>
          <p:cNvPr id="58" name="Google Shape;58;p13"/>
          <p:cNvSpPr/>
          <p:nvPr/>
        </p:nvSpPr>
        <p:spPr>
          <a:xfrm>
            <a:off x="2393950" y="881063"/>
            <a:ext cx="2079625" cy="4150519"/>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15525" tIns="7750" rIns="15525" bIns="7750"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chemeClr val="dk1"/>
              </a:solidFill>
              <a:latin typeface="Arial Narrow"/>
              <a:ea typeface="Arial Narrow"/>
              <a:cs typeface="Arial Narrow"/>
              <a:sym typeface="Arial Narrow"/>
            </a:endParaRPr>
          </a:p>
        </p:txBody>
      </p:sp>
      <p:sp>
        <p:nvSpPr>
          <p:cNvPr id="59" name="Google Shape;59;p13"/>
          <p:cNvSpPr/>
          <p:nvPr/>
        </p:nvSpPr>
        <p:spPr>
          <a:xfrm>
            <a:off x="4640263" y="881063"/>
            <a:ext cx="2079625" cy="4150519"/>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15525" tIns="7750" rIns="15525" bIns="7750"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chemeClr val="dk1"/>
              </a:solidFill>
              <a:latin typeface="Arial Narrow"/>
              <a:ea typeface="Arial Narrow"/>
              <a:cs typeface="Arial Narrow"/>
              <a:sym typeface="Arial Narrow"/>
            </a:endParaRPr>
          </a:p>
        </p:txBody>
      </p:sp>
      <p:sp>
        <p:nvSpPr>
          <p:cNvPr id="60" name="Google Shape;60;p13"/>
          <p:cNvSpPr/>
          <p:nvPr/>
        </p:nvSpPr>
        <p:spPr>
          <a:xfrm>
            <a:off x="6891338" y="881063"/>
            <a:ext cx="2079625" cy="4150519"/>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15525" tIns="7750" rIns="15525" bIns="7750"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chemeClr val="dk1"/>
              </a:solidFill>
              <a:latin typeface="Arial Narrow"/>
              <a:ea typeface="Arial Narrow"/>
              <a:cs typeface="Arial Narrow"/>
              <a:sym typeface="Arial Narrow"/>
            </a:endParaRPr>
          </a:p>
        </p:txBody>
      </p:sp>
      <p:sp>
        <p:nvSpPr>
          <p:cNvPr id="61" name="Google Shape;61;p13"/>
          <p:cNvSpPr/>
          <p:nvPr/>
        </p:nvSpPr>
        <p:spPr>
          <a:xfrm>
            <a:off x="120763" y="5061857"/>
            <a:ext cx="369519" cy="57086"/>
          </a:xfrm>
          <a:prstGeom prst="rect">
            <a:avLst/>
          </a:prstGeom>
          <a:solidFill>
            <a:schemeClr val="lt1"/>
          </a:solidFill>
          <a:ln>
            <a:noFill/>
          </a:ln>
        </p:spPr>
        <p:txBody>
          <a:bodyPr spcFirstLastPara="1" wrap="square" lIns="87325" tIns="87325" rIns="87325" bIns="87325" anchor="t" anchorCtr="0">
            <a:noAutofit/>
          </a:bodyPr>
          <a:lstStyle/>
          <a:p>
            <a:pPr marL="0" marR="0" lvl="0" indent="0" algn="l" rtl="0">
              <a:lnSpc>
                <a:spcPct val="100000"/>
              </a:lnSpc>
              <a:spcBef>
                <a:spcPts val="0"/>
              </a:spcBef>
              <a:spcAft>
                <a:spcPts val="0"/>
              </a:spcAft>
              <a:buClr>
                <a:schemeClr val="dk1"/>
              </a:buClr>
              <a:buSzPts val="600"/>
              <a:buFont typeface="Arial Narrow"/>
              <a:buNone/>
            </a:pPr>
            <a:endParaRPr sz="600" b="0" i="0" u="none" strike="noStrike" cap="none">
              <a:solidFill>
                <a:schemeClr val="dk1"/>
              </a:solidFill>
              <a:latin typeface="Arial Narrow"/>
              <a:ea typeface="Arial Narrow"/>
              <a:cs typeface="Arial Narrow"/>
              <a:sym typeface="Arial Narrow"/>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5"/>
          <p:cNvSpPr txBox="1"/>
          <p:nvPr/>
        </p:nvSpPr>
        <p:spPr>
          <a:xfrm>
            <a:off x="813050" y="643175"/>
            <a:ext cx="6119700" cy="1448100"/>
          </a:xfrm>
          <a:prstGeom prst="rect">
            <a:avLst/>
          </a:prstGeom>
          <a:noFill/>
          <a:ln>
            <a:noFill/>
          </a:ln>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en" sz="2800" b="1">
                <a:solidFill>
                  <a:srgbClr val="AF7B51"/>
                </a:solidFill>
                <a:latin typeface="Times New Roman"/>
                <a:ea typeface="Times New Roman"/>
                <a:cs typeface="Times New Roman"/>
                <a:sym typeface="Times New Roman"/>
              </a:rPr>
              <a:t>Relation Extraction of Biomedical Text</a:t>
            </a:r>
            <a:endParaRPr sz="6000">
              <a:solidFill>
                <a:srgbClr val="AF7B51"/>
              </a:solidFill>
              <a:latin typeface="Nunito"/>
              <a:ea typeface="Nunito"/>
              <a:cs typeface="Nunito"/>
              <a:sym typeface="Nunito"/>
            </a:endParaRPr>
          </a:p>
        </p:txBody>
      </p:sp>
      <p:sp>
        <p:nvSpPr>
          <p:cNvPr id="103" name="Google Shape;103;p25"/>
          <p:cNvSpPr txBox="1"/>
          <p:nvPr/>
        </p:nvSpPr>
        <p:spPr>
          <a:xfrm>
            <a:off x="2304725" y="2889800"/>
            <a:ext cx="7193700" cy="1448100"/>
          </a:xfrm>
          <a:prstGeom prst="rect">
            <a:avLst/>
          </a:prstGeom>
          <a:noFill/>
          <a:ln>
            <a:noFill/>
          </a:ln>
        </p:spPr>
        <p:txBody>
          <a:bodyPr spcFirstLastPara="1" wrap="square" lIns="91425" tIns="91425" rIns="91425" bIns="91425" anchor="t" anchorCtr="0">
            <a:noAutofit/>
          </a:bodyPr>
          <a:lstStyle/>
          <a:p>
            <a:pPr marL="457200" lvl="0" indent="-349885" algn="l" rtl="0">
              <a:lnSpc>
                <a:spcPct val="80000"/>
              </a:lnSpc>
              <a:spcBef>
                <a:spcPts val="0"/>
              </a:spcBef>
              <a:spcAft>
                <a:spcPts val="0"/>
              </a:spcAft>
              <a:buClr>
                <a:srgbClr val="000000"/>
              </a:buClr>
              <a:buSzPts val="1910"/>
              <a:buFont typeface="Times New Roman"/>
              <a:buChar char="-"/>
            </a:pPr>
            <a:r>
              <a:rPr lang="en" sz="1910">
                <a:latin typeface="Times New Roman"/>
                <a:ea typeface="Times New Roman"/>
                <a:cs typeface="Times New Roman"/>
                <a:sym typeface="Times New Roman"/>
              </a:rPr>
              <a:t>Neeharika Yeluri (neeharika.yeluri@sjsu.edu)</a:t>
            </a:r>
            <a:endParaRPr sz="1910">
              <a:latin typeface="Times New Roman"/>
              <a:ea typeface="Times New Roman"/>
              <a:cs typeface="Times New Roman"/>
              <a:sym typeface="Times New Roman"/>
            </a:endParaRPr>
          </a:p>
          <a:p>
            <a:pPr marL="457200" lvl="0" indent="-349885" algn="l" rtl="0">
              <a:lnSpc>
                <a:spcPct val="80000"/>
              </a:lnSpc>
              <a:spcBef>
                <a:spcPts val="0"/>
              </a:spcBef>
              <a:spcAft>
                <a:spcPts val="0"/>
              </a:spcAft>
              <a:buClr>
                <a:srgbClr val="000000"/>
              </a:buClr>
              <a:buSzPts val="1910"/>
              <a:buFont typeface="Times New Roman"/>
              <a:buChar char="-"/>
            </a:pPr>
            <a:r>
              <a:rPr lang="en" sz="1910">
                <a:latin typeface="Times New Roman"/>
                <a:ea typeface="Times New Roman"/>
                <a:cs typeface="Times New Roman"/>
                <a:sym typeface="Times New Roman"/>
              </a:rPr>
              <a:t>Pranav Chellagurki( pranav.chellagurki@sjsu.edu)</a:t>
            </a:r>
            <a:endParaRPr sz="1910">
              <a:latin typeface="Times New Roman"/>
              <a:ea typeface="Times New Roman"/>
              <a:cs typeface="Times New Roman"/>
              <a:sym typeface="Times New Roman"/>
            </a:endParaRPr>
          </a:p>
          <a:p>
            <a:pPr marL="457200" lvl="0" indent="-349885" algn="l" rtl="0">
              <a:lnSpc>
                <a:spcPct val="80000"/>
              </a:lnSpc>
              <a:spcBef>
                <a:spcPts val="0"/>
              </a:spcBef>
              <a:spcAft>
                <a:spcPts val="0"/>
              </a:spcAft>
              <a:buClr>
                <a:srgbClr val="000000"/>
              </a:buClr>
              <a:buSzPts val="1910"/>
              <a:buFont typeface="Times New Roman"/>
              <a:buChar char="-"/>
            </a:pPr>
            <a:r>
              <a:rPr lang="en" sz="1910">
                <a:latin typeface="Times New Roman"/>
                <a:ea typeface="Times New Roman"/>
                <a:cs typeface="Times New Roman"/>
                <a:sym typeface="Times New Roman"/>
              </a:rPr>
              <a:t>Rahul Raghava Peela(rahulraghava.peela@sjsu.edu)</a:t>
            </a:r>
            <a:endParaRPr sz="1910">
              <a:latin typeface="Times New Roman"/>
              <a:ea typeface="Times New Roman"/>
              <a:cs typeface="Times New Roman"/>
              <a:sym typeface="Times New Roman"/>
            </a:endParaRPr>
          </a:p>
          <a:p>
            <a:pPr marL="457200" lvl="0" indent="-349885" algn="l" rtl="0">
              <a:lnSpc>
                <a:spcPct val="80000"/>
              </a:lnSpc>
              <a:spcBef>
                <a:spcPts val="0"/>
              </a:spcBef>
              <a:spcAft>
                <a:spcPts val="0"/>
              </a:spcAft>
              <a:buClr>
                <a:srgbClr val="000000"/>
              </a:buClr>
              <a:buSzPts val="1910"/>
              <a:buFont typeface="Times New Roman"/>
              <a:buChar char="-"/>
            </a:pPr>
            <a:r>
              <a:rPr lang="en" sz="1910">
                <a:latin typeface="Times New Roman"/>
                <a:ea typeface="Times New Roman"/>
                <a:cs typeface="Times New Roman"/>
                <a:sym typeface="Times New Roman"/>
              </a:rPr>
              <a:t>Sai Prasanna Kumar Kumaru (saiprasannakumar.kumaru@sjsu.edu)</a:t>
            </a:r>
            <a:endParaRPr sz="3390">
              <a:latin typeface="Calibri"/>
              <a:ea typeface="Calibri"/>
              <a:cs typeface="Calibri"/>
              <a:sym typeface="Calibri"/>
            </a:endParaRPr>
          </a:p>
        </p:txBody>
      </p:sp>
      <p:sp>
        <p:nvSpPr>
          <p:cNvPr id="104" name="Google Shape;104;p25"/>
          <p:cNvSpPr txBox="1"/>
          <p:nvPr/>
        </p:nvSpPr>
        <p:spPr>
          <a:xfrm>
            <a:off x="1499275" y="1965825"/>
            <a:ext cx="56124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a:latin typeface="Calibri"/>
                <a:ea typeface="Calibri"/>
                <a:cs typeface="Calibri"/>
                <a:sym typeface="Calibri"/>
              </a:rPr>
              <a:t>Under Guidance of </a:t>
            </a:r>
            <a:endParaRPr sz="2200">
              <a:latin typeface="Calibri"/>
              <a:ea typeface="Calibri"/>
              <a:cs typeface="Calibri"/>
              <a:sym typeface="Calibri"/>
            </a:endParaRPr>
          </a:p>
          <a:p>
            <a:pPr marL="457200" lvl="0" indent="-368300" algn="l" rtl="0">
              <a:spcBef>
                <a:spcPts val="0"/>
              </a:spcBef>
              <a:spcAft>
                <a:spcPts val="0"/>
              </a:spcAft>
              <a:buSzPts val="2200"/>
              <a:buFont typeface="Calibri"/>
              <a:buChar char="-"/>
            </a:pPr>
            <a:r>
              <a:rPr lang="en" sz="2200">
                <a:latin typeface="Calibri"/>
                <a:ea typeface="Calibri"/>
                <a:cs typeface="Calibri"/>
                <a:sym typeface="Calibri"/>
              </a:rPr>
              <a:t>Professor Carlos Rojas</a:t>
            </a:r>
            <a:endParaRPr sz="22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p:nvPr/>
        </p:nvSpPr>
        <p:spPr>
          <a:xfrm>
            <a:off x="7015873" y="2716260"/>
            <a:ext cx="1848600" cy="218400"/>
          </a:xfrm>
          <a:prstGeom prst="rect">
            <a:avLst/>
          </a:prstGeom>
          <a:noFill/>
          <a:ln>
            <a:noFill/>
          </a:ln>
        </p:spPr>
        <p:txBody>
          <a:bodyPr spcFirstLastPara="1" wrap="square" lIns="77600" tIns="77600" rIns="77600" bIns="77600" anchor="t" anchorCtr="0">
            <a:spAutoFit/>
          </a:bodyPr>
          <a:lstStyle/>
          <a:p>
            <a:pPr marL="0" marR="0" lvl="0" indent="0" algn="just" rtl="0">
              <a:lnSpc>
                <a:spcPct val="100000"/>
              </a:lnSpc>
              <a:spcBef>
                <a:spcPts val="0"/>
              </a:spcBef>
              <a:spcAft>
                <a:spcPts val="0"/>
              </a:spcAft>
              <a:buClr>
                <a:srgbClr val="000000"/>
              </a:buClr>
              <a:buSzPts val="400"/>
              <a:buFont typeface="Arial"/>
              <a:buNone/>
            </a:pPr>
            <a:endParaRPr sz="400" b="0" i="0" u="none" strike="noStrike" cap="none">
              <a:solidFill>
                <a:schemeClr val="dk1"/>
              </a:solidFill>
              <a:latin typeface="Arial Narrow"/>
              <a:ea typeface="Arial Narrow"/>
              <a:cs typeface="Arial Narrow"/>
              <a:sym typeface="Arial Narrow"/>
            </a:endParaRPr>
          </a:p>
        </p:txBody>
      </p:sp>
      <p:sp>
        <p:nvSpPr>
          <p:cNvPr id="111" name="Google Shape;111;p26"/>
          <p:cNvSpPr txBox="1"/>
          <p:nvPr/>
        </p:nvSpPr>
        <p:spPr>
          <a:xfrm>
            <a:off x="7019407" y="1397269"/>
            <a:ext cx="1841400" cy="249000"/>
          </a:xfrm>
          <a:prstGeom prst="rect">
            <a:avLst/>
          </a:prstGeom>
          <a:noFill/>
          <a:ln>
            <a:noFill/>
          </a:ln>
        </p:spPr>
        <p:txBody>
          <a:bodyPr spcFirstLastPara="1" wrap="square" lIns="77600" tIns="77600" rIns="77600" bIns="77600" anchor="t" anchorCtr="0">
            <a:spAutoFit/>
          </a:bodyPr>
          <a:lstStyle/>
          <a:p>
            <a:pPr marL="0" marR="0" lvl="0" indent="0" algn="l" rtl="0">
              <a:lnSpc>
                <a:spcPct val="100000"/>
              </a:lnSpc>
              <a:spcBef>
                <a:spcPts val="0"/>
              </a:spcBef>
              <a:spcAft>
                <a:spcPts val="0"/>
              </a:spcAft>
              <a:buClr>
                <a:srgbClr val="000000"/>
              </a:buClr>
              <a:buSzPts val="600"/>
              <a:buFont typeface="Arial"/>
              <a:buNone/>
            </a:pPr>
            <a:endParaRPr sz="600" b="0" i="0" u="none" strike="noStrike" cap="none">
              <a:solidFill>
                <a:schemeClr val="dk1"/>
              </a:solidFill>
              <a:latin typeface="Arial Narrow"/>
              <a:ea typeface="Arial Narrow"/>
              <a:cs typeface="Arial Narrow"/>
              <a:sym typeface="Arial Narrow"/>
            </a:endParaRPr>
          </a:p>
        </p:txBody>
      </p:sp>
      <p:sp>
        <p:nvSpPr>
          <p:cNvPr id="112" name="Google Shape;112;p26"/>
          <p:cNvSpPr/>
          <p:nvPr/>
        </p:nvSpPr>
        <p:spPr>
          <a:xfrm>
            <a:off x="2222483" y="105418"/>
            <a:ext cx="4497616" cy="312891"/>
          </a:xfrm>
          <a:prstGeom prst="rect">
            <a:avLst/>
          </a:prstGeom>
          <a:noFill/>
          <a:ln>
            <a:noFill/>
          </a:ln>
        </p:spPr>
        <p:txBody>
          <a:bodyPr spcFirstLastPara="1" wrap="square" lIns="15500" tIns="7750" rIns="15500" bIns="7750" anchor="t" anchorCtr="0">
            <a:noAutofit/>
          </a:bodyPr>
          <a:lstStyle/>
          <a:p>
            <a:pPr marL="0" marR="0" lvl="0" indent="0" algn="ctr" rtl="0">
              <a:lnSpc>
                <a:spcPct val="100000"/>
              </a:lnSpc>
              <a:spcBef>
                <a:spcPts val="0"/>
              </a:spcBef>
              <a:spcAft>
                <a:spcPts val="0"/>
              </a:spcAft>
              <a:buClr>
                <a:srgbClr val="000000"/>
              </a:buClr>
              <a:buSzPts val="200"/>
              <a:buFont typeface="Arial"/>
              <a:buNone/>
            </a:pPr>
            <a:r>
              <a:rPr lang="en" sz="1100" b="1" i="0" u="none" strike="noStrike" cap="none">
                <a:solidFill>
                  <a:srgbClr val="FFFFFF"/>
                </a:solidFill>
                <a:latin typeface="Arial"/>
                <a:ea typeface="Arial"/>
                <a:cs typeface="Arial"/>
                <a:sym typeface="Arial"/>
              </a:rPr>
              <a:t>G</a:t>
            </a:r>
            <a:r>
              <a:rPr lang="en" sz="1100" b="1">
                <a:solidFill>
                  <a:srgbClr val="FFFFFF"/>
                </a:solidFill>
              </a:rPr>
              <a:t>45</a:t>
            </a:r>
            <a:r>
              <a:rPr lang="en" sz="1100" b="1" i="0" u="none" strike="noStrike" cap="none">
                <a:solidFill>
                  <a:srgbClr val="FFFFFF"/>
                </a:solidFill>
                <a:latin typeface="Arial"/>
                <a:ea typeface="Arial"/>
                <a:cs typeface="Arial"/>
                <a:sym typeface="Arial"/>
              </a:rPr>
              <a:t> </a:t>
            </a:r>
            <a:r>
              <a:rPr lang="en" sz="1100" b="1">
                <a:solidFill>
                  <a:srgbClr val="FFFFFF"/>
                </a:solidFill>
              </a:rPr>
              <a:t>Relation Extraction of Biomedical Text</a:t>
            </a:r>
            <a:endParaRPr sz="1100" b="1" i="0" u="none" strike="noStrike" cap="none">
              <a:solidFill>
                <a:srgbClr val="FFFFFF"/>
              </a:solidFill>
              <a:latin typeface="Arial"/>
              <a:ea typeface="Arial"/>
              <a:cs typeface="Arial"/>
              <a:sym typeface="Arial"/>
            </a:endParaRPr>
          </a:p>
          <a:p>
            <a:pPr marL="0" marR="0" lvl="0" indent="0" algn="ctr" rtl="0">
              <a:lnSpc>
                <a:spcPct val="50000"/>
              </a:lnSpc>
              <a:spcBef>
                <a:spcPts val="0"/>
              </a:spcBef>
              <a:spcAft>
                <a:spcPts val="0"/>
              </a:spcAft>
              <a:buClr>
                <a:srgbClr val="000000"/>
              </a:buClr>
              <a:buSzPts val="200"/>
              <a:buFont typeface="Arial"/>
              <a:buNone/>
            </a:pPr>
            <a:endParaRPr sz="11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Arial"/>
                <a:ea typeface="Arial"/>
                <a:cs typeface="Arial"/>
                <a:sym typeface="Arial"/>
              </a:rPr>
              <a:t>Project Advisor: </a:t>
            </a:r>
            <a:r>
              <a:rPr lang="en" sz="1000" b="1">
                <a:solidFill>
                  <a:srgbClr val="FFFFFF"/>
                </a:solidFill>
              </a:rPr>
              <a:t>Carlos Rojas</a:t>
            </a:r>
            <a:endParaRPr sz="1000" b="1" i="0" u="none" strike="noStrike" cap="none">
              <a:solidFill>
                <a:srgbClr val="FFFFFF"/>
              </a:solidFill>
              <a:latin typeface="Arial"/>
              <a:ea typeface="Arial"/>
              <a:cs typeface="Arial"/>
              <a:sym typeface="Arial"/>
            </a:endParaRPr>
          </a:p>
        </p:txBody>
      </p:sp>
      <p:sp>
        <p:nvSpPr>
          <p:cNvPr id="113" name="Google Shape;113;p26"/>
          <p:cNvSpPr txBox="1"/>
          <p:nvPr/>
        </p:nvSpPr>
        <p:spPr>
          <a:xfrm>
            <a:off x="145521" y="883769"/>
            <a:ext cx="2076979" cy="82046"/>
          </a:xfrm>
          <a:prstGeom prst="rect">
            <a:avLst/>
          </a:prstGeom>
          <a:solidFill>
            <a:schemeClr val="accent2"/>
          </a:solidFill>
          <a:ln>
            <a:noFill/>
          </a:ln>
        </p:spPr>
        <p:txBody>
          <a:bodyPr spcFirstLastPara="1" wrap="square" lIns="15500" tIns="7750" rIns="15500" bIns="7750" anchor="t" anchorCtr="0">
            <a:spAutoFit/>
          </a:bodyPr>
          <a:lstStyle/>
          <a:p>
            <a:pPr marL="0" marR="0" lvl="0" indent="0" algn="ctr" rtl="0">
              <a:lnSpc>
                <a:spcPct val="100000"/>
              </a:lnSpc>
              <a:spcBef>
                <a:spcPts val="0"/>
              </a:spcBef>
              <a:spcAft>
                <a:spcPts val="0"/>
              </a:spcAft>
              <a:buClr>
                <a:srgbClr val="000000"/>
              </a:buClr>
              <a:buSzPts val="600"/>
              <a:buFont typeface="Arial"/>
              <a:buNone/>
            </a:pPr>
            <a:r>
              <a:rPr lang="en" sz="600" b="1" i="0" u="none" strike="noStrike" cap="none">
                <a:solidFill>
                  <a:srgbClr val="F8F8F8"/>
                </a:solidFill>
                <a:latin typeface="Arial Narrow"/>
                <a:ea typeface="Arial Narrow"/>
                <a:cs typeface="Arial Narrow"/>
                <a:sym typeface="Arial Narrow"/>
              </a:rPr>
              <a:t>Introduction</a:t>
            </a:r>
            <a:endParaRPr sz="300" b="0" i="0" u="none" strike="noStrike" cap="none">
              <a:solidFill>
                <a:srgbClr val="000000"/>
              </a:solidFill>
              <a:latin typeface="Arial"/>
              <a:ea typeface="Arial"/>
              <a:cs typeface="Arial"/>
              <a:sym typeface="Arial"/>
            </a:endParaRPr>
          </a:p>
        </p:txBody>
      </p:sp>
      <p:sp>
        <p:nvSpPr>
          <p:cNvPr id="114" name="Google Shape;114;p26"/>
          <p:cNvSpPr txBox="1"/>
          <p:nvPr/>
        </p:nvSpPr>
        <p:spPr>
          <a:xfrm>
            <a:off x="253865" y="937383"/>
            <a:ext cx="1848600" cy="2003700"/>
          </a:xfrm>
          <a:prstGeom prst="rect">
            <a:avLst/>
          </a:prstGeom>
          <a:noFill/>
          <a:ln>
            <a:noFill/>
          </a:ln>
        </p:spPr>
        <p:txBody>
          <a:bodyPr spcFirstLastPara="1" wrap="square" lIns="77600" tIns="77600" rIns="77600" bIns="77600" anchor="t" anchorCtr="0">
            <a:spAutoFit/>
          </a:bodyPr>
          <a:lstStyle/>
          <a:p>
            <a:pPr marL="0" marR="0" lvl="0" indent="0" algn="just" rtl="0">
              <a:lnSpc>
                <a:spcPct val="100000"/>
              </a:lnSpc>
              <a:spcBef>
                <a:spcPts val="0"/>
              </a:spcBef>
              <a:spcAft>
                <a:spcPts val="0"/>
              </a:spcAft>
              <a:buClr>
                <a:srgbClr val="000000"/>
              </a:buClr>
              <a:buSzPts val="600"/>
              <a:buFont typeface="Arial"/>
              <a:buNone/>
            </a:pPr>
            <a:r>
              <a:rPr lang="en" sz="600">
                <a:solidFill>
                  <a:schemeClr val="dk1"/>
                </a:solidFill>
                <a:latin typeface="Arial Narrow"/>
                <a:ea typeface="Arial Narrow"/>
                <a:cs typeface="Arial Narrow"/>
                <a:sym typeface="Arial Narrow"/>
              </a:rPr>
              <a:t>In the face of over a million new life sciences and biomedical papers annually, extracting key information has become a necessity, making use of advanced NLP techniques. Recent progress in NLP, driven by transformer-based models like BERT and newer entries like GPT-4, Llama2, and Gemma, shows promise. However, these models often fall short with the specialized language of biomedical texts unless fine-tuned specifically on such content. Our research applies this fine-tuning approach, using smaller, open-source LLMs such as Gemma-2b, Gemma-7b, and Llama2-7b, which are manageable on our High-Performance Compute infrastructure. We focus on the relation extraction task in biomedical NLP, classifying relationships between entities like genes and diseases. Additionally, we explore the potential of knowledge graphs for discovering multi-hop relationships and enhancing biomedical research. Our findings include a comparative evaluation of these models against BioBERT using the GAD and EU-ADR datasets and the implications of knowledge graphs in identifying new entity relationships.</a:t>
            </a:r>
            <a:endParaRPr sz="600" b="0" i="0" u="none" strike="noStrike" cap="none">
              <a:solidFill>
                <a:schemeClr val="dk1"/>
              </a:solidFill>
              <a:latin typeface="Arial Narrow"/>
              <a:ea typeface="Arial Narrow"/>
              <a:cs typeface="Arial Narrow"/>
              <a:sym typeface="Arial Narrow"/>
            </a:endParaRPr>
          </a:p>
        </p:txBody>
      </p:sp>
      <p:sp>
        <p:nvSpPr>
          <p:cNvPr id="115" name="Google Shape;115;p26"/>
          <p:cNvSpPr txBox="1"/>
          <p:nvPr/>
        </p:nvSpPr>
        <p:spPr>
          <a:xfrm>
            <a:off x="145511" y="3120496"/>
            <a:ext cx="2076900" cy="108000"/>
          </a:xfrm>
          <a:prstGeom prst="rect">
            <a:avLst/>
          </a:prstGeom>
          <a:solidFill>
            <a:schemeClr val="accent2"/>
          </a:solidFill>
          <a:ln>
            <a:noFill/>
          </a:ln>
        </p:spPr>
        <p:txBody>
          <a:bodyPr spcFirstLastPara="1" wrap="square" lIns="15500" tIns="7750" rIns="15500" bIns="7750" anchor="t" anchorCtr="0">
            <a:spAutoFit/>
          </a:bodyPr>
          <a:lstStyle/>
          <a:p>
            <a:pPr marL="0" marR="0" lvl="0" indent="0" algn="ctr" rtl="0">
              <a:lnSpc>
                <a:spcPct val="100000"/>
              </a:lnSpc>
              <a:spcBef>
                <a:spcPts val="0"/>
              </a:spcBef>
              <a:spcAft>
                <a:spcPts val="0"/>
              </a:spcAft>
              <a:buClr>
                <a:srgbClr val="000000"/>
              </a:buClr>
              <a:buSzPts val="600"/>
              <a:buFont typeface="Arial"/>
              <a:buNone/>
            </a:pPr>
            <a:r>
              <a:rPr lang="en" sz="600" b="1">
                <a:solidFill>
                  <a:srgbClr val="F8F8F8"/>
                </a:solidFill>
                <a:latin typeface="Arial Narrow"/>
                <a:ea typeface="Arial Narrow"/>
                <a:cs typeface="Arial Narrow"/>
                <a:sym typeface="Arial Narrow"/>
              </a:rPr>
              <a:t>Methodology</a:t>
            </a:r>
            <a:endParaRPr sz="300" b="0" i="0" u="none" strike="noStrike" cap="none">
              <a:solidFill>
                <a:srgbClr val="000000"/>
              </a:solidFill>
              <a:latin typeface="Arial"/>
              <a:ea typeface="Arial"/>
              <a:cs typeface="Arial"/>
              <a:sym typeface="Arial"/>
            </a:endParaRPr>
          </a:p>
        </p:txBody>
      </p:sp>
      <p:sp>
        <p:nvSpPr>
          <p:cNvPr id="116" name="Google Shape;116;p26"/>
          <p:cNvSpPr txBox="1"/>
          <p:nvPr/>
        </p:nvSpPr>
        <p:spPr>
          <a:xfrm>
            <a:off x="4636526" y="3502753"/>
            <a:ext cx="2079625" cy="82078"/>
          </a:xfrm>
          <a:prstGeom prst="rect">
            <a:avLst/>
          </a:prstGeom>
          <a:solidFill>
            <a:schemeClr val="accent2"/>
          </a:solidFill>
          <a:ln>
            <a:noFill/>
          </a:ln>
        </p:spPr>
        <p:txBody>
          <a:bodyPr spcFirstLastPara="1" wrap="square" lIns="15500" tIns="7750" rIns="15500" bIns="7750" anchor="t" anchorCtr="0">
            <a:spAutoFit/>
          </a:bodyPr>
          <a:lstStyle/>
          <a:p>
            <a:pPr marL="0" marR="0" lvl="0" indent="0" algn="ctr" rtl="0">
              <a:lnSpc>
                <a:spcPct val="100000"/>
              </a:lnSpc>
              <a:spcBef>
                <a:spcPts val="0"/>
              </a:spcBef>
              <a:spcAft>
                <a:spcPts val="0"/>
              </a:spcAft>
              <a:buClr>
                <a:srgbClr val="000000"/>
              </a:buClr>
              <a:buSzPts val="600"/>
              <a:buFont typeface="Arial"/>
              <a:buNone/>
            </a:pPr>
            <a:r>
              <a:rPr lang="en" sz="600" b="1" i="0" u="none" strike="noStrike" cap="none">
                <a:solidFill>
                  <a:srgbClr val="F8F8F8"/>
                </a:solidFill>
                <a:latin typeface="Arial Narrow"/>
                <a:ea typeface="Arial Narrow"/>
                <a:cs typeface="Arial Narrow"/>
                <a:sym typeface="Arial Narrow"/>
              </a:rPr>
              <a:t>Analysis and Results</a:t>
            </a:r>
            <a:endParaRPr sz="300" b="0" i="0" u="none" strike="noStrike" cap="none">
              <a:solidFill>
                <a:srgbClr val="000000"/>
              </a:solidFill>
              <a:latin typeface="Arial"/>
              <a:ea typeface="Arial"/>
              <a:cs typeface="Arial"/>
              <a:sym typeface="Arial"/>
            </a:endParaRPr>
          </a:p>
        </p:txBody>
      </p:sp>
      <p:sp>
        <p:nvSpPr>
          <p:cNvPr id="117" name="Google Shape;117;p26"/>
          <p:cNvSpPr txBox="1"/>
          <p:nvPr/>
        </p:nvSpPr>
        <p:spPr>
          <a:xfrm>
            <a:off x="6891073" y="1860021"/>
            <a:ext cx="2078313" cy="82031"/>
          </a:xfrm>
          <a:prstGeom prst="rect">
            <a:avLst/>
          </a:prstGeom>
          <a:solidFill>
            <a:schemeClr val="accent2"/>
          </a:solidFill>
          <a:ln>
            <a:noFill/>
          </a:ln>
        </p:spPr>
        <p:txBody>
          <a:bodyPr spcFirstLastPara="1" wrap="square" lIns="15500" tIns="7750" rIns="15500" bIns="7750" anchor="t" anchorCtr="0">
            <a:spAutoFit/>
          </a:bodyPr>
          <a:lstStyle/>
          <a:p>
            <a:pPr marL="0" marR="0" lvl="0" indent="0" algn="ctr" rtl="0">
              <a:lnSpc>
                <a:spcPct val="100000"/>
              </a:lnSpc>
              <a:spcBef>
                <a:spcPts val="0"/>
              </a:spcBef>
              <a:spcAft>
                <a:spcPts val="0"/>
              </a:spcAft>
              <a:buClr>
                <a:srgbClr val="000000"/>
              </a:buClr>
              <a:buSzPts val="600"/>
              <a:buFont typeface="Arial"/>
              <a:buNone/>
            </a:pPr>
            <a:r>
              <a:rPr lang="en" sz="600" b="1" i="0" u="none" strike="noStrike" cap="none">
                <a:solidFill>
                  <a:srgbClr val="F8F8F8"/>
                </a:solidFill>
                <a:latin typeface="Arial Narrow"/>
                <a:ea typeface="Arial Narrow"/>
                <a:cs typeface="Arial Narrow"/>
                <a:sym typeface="Arial Narrow"/>
              </a:rPr>
              <a:t>Summary/Conclusions</a:t>
            </a:r>
            <a:endParaRPr sz="300" b="0" i="0" u="none" strike="noStrike" cap="none">
              <a:solidFill>
                <a:srgbClr val="000000"/>
              </a:solidFill>
              <a:latin typeface="Arial"/>
              <a:ea typeface="Arial"/>
              <a:cs typeface="Arial"/>
              <a:sym typeface="Arial"/>
            </a:endParaRPr>
          </a:p>
        </p:txBody>
      </p:sp>
      <p:sp>
        <p:nvSpPr>
          <p:cNvPr id="118" name="Google Shape;118;p26"/>
          <p:cNvSpPr txBox="1"/>
          <p:nvPr/>
        </p:nvSpPr>
        <p:spPr>
          <a:xfrm>
            <a:off x="6891073" y="2737644"/>
            <a:ext cx="2078302" cy="82046"/>
          </a:xfrm>
          <a:prstGeom prst="rect">
            <a:avLst/>
          </a:prstGeom>
          <a:solidFill>
            <a:schemeClr val="accent2"/>
          </a:solidFill>
          <a:ln>
            <a:noFill/>
          </a:ln>
        </p:spPr>
        <p:txBody>
          <a:bodyPr spcFirstLastPara="1" wrap="square" lIns="15500" tIns="7750" rIns="15500" bIns="7750" anchor="t" anchorCtr="0">
            <a:spAutoFit/>
          </a:bodyPr>
          <a:lstStyle/>
          <a:p>
            <a:pPr marL="0" marR="0" lvl="0" indent="0" algn="ctr" rtl="0">
              <a:lnSpc>
                <a:spcPct val="100000"/>
              </a:lnSpc>
              <a:spcBef>
                <a:spcPts val="0"/>
              </a:spcBef>
              <a:spcAft>
                <a:spcPts val="0"/>
              </a:spcAft>
              <a:buClr>
                <a:srgbClr val="000000"/>
              </a:buClr>
              <a:buSzPts val="600"/>
              <a:buFont typeface="Arial"/>
              <a:buNone/>
            </a:pPr>
            <a:r>
              <a:rPr lang="en" sz="600" b="1" i="0" u="none" strike="noStrike" cap="none">
                <a:solidFill>
                  <a:srgbClr val="F8F8F8"/>
                </a:solidFill>
                <a:latin typeface="Arial Narrow"/>
                <a:ea typeface="Arial Narrow"/>
                <a:cs typeface="Arial Narrow"/>
                <a:sym typeface="Arial Narrow"/>
              </a:rPr>
              <a:t>Key References</a:t>
            </a:r>
            <a:endParaRPr sz="300" b="0" i="0" u="none" strike="noStrike" cap="none">
              <a:solidFill>
                <a:srgbClr val="000000"/>
              </a:solidFill>
              <a:latin typeface="Arial"/>
              <a:ea typeface="Arial"/>
              <a:cs typeface="Arial"/>
              <a:sym typeface="Arial"/>
            </a:endParaRPr>
          </a:p>
        </p:txBody>
      </p:sp>
      <p:sp>
        <p:nvSpPr>
          <p:cNvPr id="119" name="Google Shape;119;p26"/>
          <p:cNvSpPr txBox="1"/>
          <p:nvPr/>
        </p:nvSpPr>
        <p:spPr>
          <a:xfrm>
            <a:off x="6891068" y="4530078"/>
            <a:ext cx="2078313" cy="82078"/>
          </a:xfrm>
          <a:prstGeom prst="rect">
            <a:avLst/>
          </a:prstGeom>
          <a:solidFill>
            <a:schemeClr val="accent2"/>
          </a:solidFill>
          <a:ln>
            <a:noFill/>
          </a:ln>
        </p:spPr>
        <p:txBody>
          <a:bodyPr spcFirstLastPara="1" wrap="square" lIns="15500" tIns="7750" rIns="15500" bIns="7750" anchor="t" anchorCtr="0">
            <a:spAutoFit/>
          </a:bodyPr>
          <a:lstStyle/>
          <a:p>
            <a:pPr marL="0" marR="0" lvl="0" indent="0" algn="ctr" rtl="0">
              <a:lnSpc>
                <a:spcPct val="100000"/>
              </a:lnSpc>
              <a:spcBef>
                <a:spcPts val="0"/>
              </a:spcBef>
              <a:spcAft>
                <a:spcPts val="0"/>
              </a:spcAft>
              <a:buClr>
                <a:srgbClr val="000000"/>
              </a:buClr>
              <a:buSzPts val="600"/>
              <a:buFont typeface="Arial"/>
              <a:buNone/>
            </a:pPr>
            <a:r>
              <a:rPr lang="en" sz="600" b="1" i="0" u="none" strike="noStrike" cap="none">
                <a:solidFill>
                  <a:srgbClr val="F8F8F8"/>
                </a:solidFill>
                <a:latin typeface="Arial Narrow"/>
                <a:ea typeface="Arial Narrow"/>
                <a:cs typeface="Arial Narrow"/>
                <a:sym typeface="Arial Narrow"/>
              </a:rPr>
              <a:t>Acknowledgements</a:t>
            </a:r>
            <a:endParaRPr sz="300" b="0" i="0" u="none" strike="noStrike" cap="none">
              <a:solidFill>
                <a:srgbClr val="000000"/>
              </a:solidFill>
              <a:latin typeface="Arial"/>
              <a:ea typeface="Arial"/>
              <a:cs typeface="Arial"/>
              <a:sym typeface="Arial"/>
            </a:endParaRPr>
          </a:p>
        </p:txBody>
      </p:sp>
      <p:sp>
        <p:nvSpPr>
          <p:cNvPr id="120" name="Google Shape;120;p26"/>
          <p:cNvSpPr txBox="1"/>
          <p:nvPr/>
        </p:nvSpPr>
        <p:spPr>
          <a:xfrm>
            <a:off x="6939000" y="1903650"/>
            <a:ext cx="1848600" cy="834000"/>
          </a:xfrm>
          <a:prstGeom prst="rect">
            <a:avLst/>
          </a:prstGeom>
          <a:noFill/>
          <a:ln>
            <a:noFill/>
          </a:ln>
        </p:spPr>
        <p:txBody>
          <a:bodyPr spcFirstLastPara="1" wrap="square" lIns="77600" tIns="77600" rIns="77600" bIns="77600" anchor="t" anchorCtr="0">
            <a:spAutoFit/>
          </a:bodyPr>
          <a:lstStyle/>
          <a:p>
            <a:pPr marL="0" lvl="0" indent="0" algn="just" rtl="0">
              <a:spcBef>
                <a:spcPts val="0"/>
              </a:spcBef>
              <a:spcAft>
                <a:spcPts val="0"/>
              </a:spcAft>
              <a:buClr>
                <a:schemeClr val="dk1"/>
              </a:buClr>
              <a:buSzPts val="1100"/>
              <a:buFont typeface="Arial"/>
              <a:buNone/>
            </a:pPr>
            <a:r>
              <a:rPr lang="en" sz="550">
                <a:solidFill>
                  <a:schemeClr val="dk1"/>
                </a:solidFill>
                <a:latin typeface="Arial Narrow"/>
                <a:ea typeface="Arial Narrow"/>
                <a:cs typeface="Arial Narrow"/>
                <a:sym typeface="Arial Narrow"/>
              </a:rPr>
              <a:t>In this study, we compared the performance of BioBERT with fine-tuned LLMs (Gemma-2b, Gemma-7b, Llama2-7b) on GAD and EU-ADR datasets. Llama2-7b showed superior performance in the GAD dataset, while Gemma-7b led in precision for EU-ADR but with lower recall. Using a knowledge graph, we demonstrated that multi-hop searches enhance the discovery of new relationships, indicating the potential of these models to reveal deeper biomedical connections.</a:t>
            </a:r>
            <a:endParaRPr sz="550">
              <a:solidFill>
                <a:schemeClr val="dk1"/>
              </a:solidFill>
              <a:latin typeface="Arial Narrow"/>
              <a:ea typeface="Arial Narrow"/>
              <a:cs typeface="Arial Narrow"/>
              <a:sym typeface="Arial Narrow"/>
            </a:endParaRPr>
          </a:p>
        </p:txBody>
      </p:sp>
      <p:graphicFrame>
        <p:nvGraphicFramePr>
          <p:cNvPr id="121" name="Google Shape;121;p26"/>
          <p:cNvGraphicFramePr/>
          <p:nvPr/>
        </p:nvGraphicFramePr>
        <p:xfrm>
          <a:off x="7005946" y="4632443"/>
          <a:ext cx="1848525" cy="533400"/>
        </p:xfrm>
        <a:graphic>
          <a:graphicData uri="http://schemas.openxmlformats.org/drawingml/2006/table">
            <a:tbl>
              <a:tblPr>
                <a:noFill/>
                <a:tableStyleId>{3A75C244-BF35-4ABA-ABAA-DAEFF1975D32}</a:tableStyleId>
              </a:tblPr>
              <a:tblGrid>
                <a:gridCol w="933375">
                  <a:extLst>
                    <a:ext uri="{9D8B030D-6E8A-4147-A177-3AD203B41FA5}">
                      <a16:colId xmlns:a16="http://schemas.microsoft.com/office/drawing/2014/main" val="20000"/>
                    </a:ext>
                  </a:extLst>
                </a:gridCol>
                <a:gridCol w="915150">
                  <a:extLst>
                    <a:ext uri="{9D8B030D-6E8A-4147-A177-3AD203B41FA5}">
                      <a16:colId xmlns:a16="http://schemas.microsoft.com/office/drawing/2014/main" val="20001"/>
                    </a:ext>
                  </a:extLst>
                </a:gridCol>
              </a:tblGrid>
              <a:tr h="345525">
                <a:tc gridSpan="2">
                  <a:txBody>
                    <a:bodyPr/>
                    <a:lstStyle/>
                    <a:p>
                      <a:pPr marL="0" marR="0" lvl="0" indent="0" algn="just" rtl="0">
                        <a:lnSpc>
                          <a:spcPct val="100000"/>
                        </a:lnSpc>
                        <a:spcBef>
                          <a:spcPts val="0"/>
                        </a:spcBef>
                        <a:spcAft>
                          <a:spcPts val="0"/>
                        </a:spcAft>
                        <a:buClr>
                          <a:srgbClr val="000000"/>
                        </a:buClr>
                        <a:buSzPts val="400"/>
                        <a:buFont typeface="Arial"/>
                        <a:buNone/>
                      </a:pPr>
                      <a:r>
                        <a:rPr lang="en" sz="500">
                          <a:solidFill>
                            <a:schemeClr val="dk1"/>
                          </a:solidFill>
                        </a:rPr>
                        <a:t>The authors are deeply indebted to Professor Carlos Rojas and Professor Jorjeta Jetcheva for their invaluable assistance in the preparation of this study and Dr. Dan Harkey for his guidance throughout the course</a:t>
                      </a:r>
                      <a:endParaRPr sz="500" u="none" strike="noStrike" cap="none">
                        <a:solidFill>
                          <a:schemeClr val="dk1"/>
                        </a:solidFill>
                      </a:endParaRPr>
                    </a:p>
                  </a:txBody>
                  <a:tcPr marL="84675" marR="50800" marT="38100" marB="381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138225">
                <a:tc>
                  <a:txBody>
                    <a:bodyPr/>
                    <a:lstStyle/>
                    <a:p>
                      <a:pPr marL="0" marR="0" lvl="0" indent="0" algn="l" rtl="0">
                        <a:lnSpc>
                          <a:spcPct val="100000"/>
                        </a:lnSpc>
                        <a:spcBef>
                          <a:spcPts val="0"/>
                        </a:spcBef>
                        <a:spcAft>
                          <a:spcPts val="0"/>
                        </a:spcAft>
                        <a:buClr>
                          <a:schemeClr val="dk1"/>
                        </a:buClr>
                        <a:buSzPts val="500"/>
                        <a:buFont typeface="Arial"/>
                        <a:buNone/>
                      </a:pPr>
                      <a:endParaRPr sz="500" u="none" strike="noStrike" cap="none">
                        <a:solidFill>
                          <a:schemeClr val="dk1"/>
                        </a:solidFill>
                        <a:latin typeface="Arial Narrow"/>
                        <a:ea typeface="Arial Narrow"/>
                        <a:cs typeface="Arial Narrow"/>
                        <a:sym typeface="Arial Narrow"/>
                      </a:endParaRPr>
                    </a:p>
                  </a:txBody>
                  <a:tcPr marL="84675" marR="50800" marT="38100" marB="381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500"/>
                        <a:buFont typeface="Arial"/>
                        <a:buNone/>
                      </a:pPr>
                      <a:endParaRPr sz="500" u="none" strike="noStrike" cap="none">
                        <a:solidFill>
                          <a:schemeClr val="dk1"/>
                        </a:solidFill>
                        <a:latin typeface="Arial Narrow"/>
                        <a:ea typeface="Arial Narrow"/>
                        <a:cs typeface="Arial Narrow"/>
                        <a:sym typeface="Arial Narrow"/>
                      </a:endParaRPr>
                    </a:p>
                  </a:txBody>
                  <a:tcPr marL="84675" marR="50800" marT="38100" marB="381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22" name="Google Shape;122;p26"/>
          <p:cNvSpPr txBox="1"/>
          <p:nvPr/>
        </p:nvSpPr>
        <p:spPr>
          <a:xfrm>
            <a:off x="2491451" y="2612789"/>
            <a:ext cx="1915800" cy="249000"/>
          </a:xfrm>
          <a:prstGeom prst="rect">
            <a:avLst/>
          </a:prstGeom>
          <a:noFill/>
          <a:ln>
            <a:noFill/>
          </a:ln>
        </p:spPr>
        <p:txBody>
          <a:bodyPr spcFirstLastPara="1" wrap="square" lIns="77600" tIns="77600" rIns="77600" bIns="77600" anchor="t" anchorCtr="0">
            <a:spAutoFit/>
          </a:bodyPr>
          <a:lstStyle/>
          <a:p>
            <a:pPr marL="0" marR="0" lvl="0" indent="0" algn="just" rtl="0">
              <a:lnSpc>
                <a:spcPct val="100000"/>
              </a:lnSpc>
              <a:spcBef>
                <a:spcPts val="0"/>
              </a:spcBef>
              <a:spcAft>
                <a:spcPts val="0"/>
              </a:spcAft>
              <a:buClr>
                <a:srgbClr val="000000"/>
              </a:buClr>
              <a:buSzPts val="600"/>
              <a:buFont typeface="Arial"/>
              <a:buNone/>
            </a:pPr>
            <a:endParaRPr sz="600" b="0" i="0" u="none" strike="noStrike" cap="none">
              <a:solidFill>
                <a:schemeClr val="dk1"/>
              </a:solidFill>
              <a:latin typeface="Arial Narrow"/>
              <a:ea typeface="Arial Narrow"/>
              <a:cs typeface="Arial Narrow"/>
              <a:sym typeface="Arial Narrow"/>
            </a:endParaRPr>
          </a:p>
        </p:txBody>
      </p:sp>
      <p:sp>
        <p:nvSpPr>
          <p:cNvPr id="123" name="Google Shape;123;p26"/>
          <p:cNvSpPr txBox="1"/>
          <p:nvPr/>
        </p:nvSpPr>
        <p:spPr>
          <a:xfrm>
            <a:off x="4761810" y="1174156"/>
            <a:ext cx="1848600" cy="202800"/>
          </a:xfrm>
          <a:prstGeom prst="rect">
            <a:avLst/>
          </a:prstGeom>
          <a:noFill/>
          <a:ln>
            <a:noFill/>
          </a:ln>
        </p:spPr>
        <p:txBody>
          <a:bodyPr spcFirstLastPara="1" wrap="square" lIns="77600" tIns="77600" rIns="77600" bIns="77600" anchor="t" anchorCtr="0">
            <a:spAutoFit/>
          </a:bodyPr>
          <a:lstStyle/>
          <a:p>
            <a:pPr marL="76200" marR="0" lvl="0" indent="0" algn="just" rtl="0">
              <a:lnSpc>
                <a:spcPct val="100000"/>
              </a:lnSpc>
              <a:spcBef>
                <a:spcPts val="0"/>
              </a:spcBef>
              <a:spcAft>
                <a:spcPts val="0"/>
              </a:spcAft>
              <a:buClr>
                <a:srgbClr val="000000"/>
              </a:buClr>
              <a:buSzPts val="600"/>
              <a:buFont typeface="Arial"/>
              <a:buNone/>
            </a:pPr>
            <a:endParaRPr sz="300" b="0" i="0" u="none" strike="noStrike" cap="none">
              <a:solidFill>
                <a:srgbClr val="000000"/>
              </a:solidFill>
              <a:latin typeface="Arial"/>
              <a:ea typeface="Arial"/>
              <a:cs typeface="Arial"/>
              <a:sym typeface="Arial"/>
            </a:endParaRPr>
          </a:p>
        </p:txBody>
      </p:sp>
      <p:sp>
        <p:nvSpPr>
          <p:cNvPr id="124" name="Google Shape;124;p26"/>
          <p:cNvSpPr txBox="1"/>
          <p:nvPr/>
        </p:nvSpPr>
        <p:spPr>
          <a:xfrm>
            <a:off x="253891" y="4433758"/>
            <a:ext cx="1848600" cy="249000"/>
          </a:xfrm>
          <a:prstGeom prst="rect">
            <a:avLst/>
          </a:prstGeom>
          <a:noFill/>
          <a:ln>
            <a:noFill/>
          </a:ln>
        </p:spPr>
        <p:txBody>
          <a:bodyPr spcFirstLastPara="1" wrap="square" lIns="77600" tIns="77600" rIns="77600" bIns="77600" anchor="t" anchorCtr="0">
            <a:spAutoFit/>
          </a:bodyPr>
          <a:lstStyle/>
          <a:p>
            <a:pPr marL="0" marR="0" lvl="0" indent="0" algn="just" rtl="0">
              <a:lnSpc>
                <a:spcPct val="100000"/>
              </a:lnSpc>
              <a:spcBef>
                <a:spcPts val="0"/>
              </a:spcBef>
              <a:spcAft>
                <a:spcPts val="0"/>
              </a:spcAft>
              <a:buClr>
                <a:srgbClr val="000000"/>
              </a:buClr>
              <a:buSzPts val="600"/>
              <a:buFont typeface="Arial"/>
              <a:buNone/>
            </a:pPr>
            <a:endParaRPr sz="600" b="0" i="0" u="none" strike="noStrike" cap="none">
              <a:solidFill>
                <a:schemeClr val="dk1"/>
              </a:solidFill>
              <a:latin typeface="Arial Narrow"/>
              <a:ea typeface="Arial Narrow"/>
              <a:cs typeface="Arial Narrow"/>
              <a:sym typeface="Arial Narrow"/>
            </a:endParaRPr>
          </a:p>
        </p:txBody>
      </p:sp>
      <p:sp>
        <p:nvSpPr>
          <p:cNvPr id="125" name="Google Shape;125;p26"/>
          <p:cNvSpPr txBox="1"/>
          <p:nvPr/>
        </p:nvSpPr>
        <p:spPr>
          <a:xfrm>
            <a:off x="2405843" y="2530711"/>
            <a:ext cx="2076000" cy="108000"/>
          </a:xfrm>
          <a:prstGeom prst="rect">
            <a:avLst/>
          </a:prstGeom>
          <a:solidFill>
            <a:schemeClr val="accent2"/>
          </a:solidFill>
          <a:ln>
            <a:noFill/>
          </a:ln>
        </p:spPr>
        <p:txBody>
          <a:bodyPr spcFirstLastPara="1" wrap="square" lIns="15500" tIns="7750" rIns="15500" bIns="7750" anchor="t" anchorCtr="0">
            <a:spAutoFit/>
          </a:bodyPr>
          <a:lstStyle/>
          <a:p>
            <a:pPr marL="0" marR="0" lvl="0" indent="0" algn="ctr" rtl="0">
              <a:lnSpc>
                <a:spcPct val="100000"/>
              </a:lnSpc>
              <a:spcBef>
                <a:spcPts val="0"/>
              </a:spcBef>
              <a:spcAft>
                <a:spcPts val="0"/>
              </a:spcAft>
              <a:buClr>
                <a:srgbClr val="000000"/>
              </a:buClr>
              <a:buSzPts val="600"/>
              <a:buFont typeface="Arial"/>
              <a:buNone/>
            </a:pPr>
            <a:r>
              <a:rPr lang="en" sz="600" b="1">
                <a:solidFill>
                  <a:srgbClr val="F8F8F8"/>
                </a:solidFill>
                <a:latin typeface="Arial Narrow"/>
                <a:ea typeface="Arial Narrow"/>
                <a:cs typeface="Arial Narrow"/>
                <a:sym typeface="Arial Narrow"/>
              </a:rPr>
              <a:t>Knowledge Graph</a:t>
            </a:r>
            <a:endParaRPr sz="300" b="0" i="0" u="none" strike="noStrike" cap="none">
              <a:solidFill>
                <a:srgbClr val="000000"/>
              </a:solidFill>
              <a:latin typeface="Arial"/>
              <a:ea typeface="Arial"/>
              <a:cs typeface="Arial"/>
              <a:sym typeface="Arial"/>
            </a:endParaRPr>
          </a:p>
        </p:txBody>
      </p:sp>
      <p:sp>
        <p:nvSpPr>
          <p:cNvPr id="126" name="Google Shape;126;p26"/>
          <p:cNvSpPr txBox="1"/>
          <p:nvPr/>
        </p:nvSpPr>
        <p:spPr>
          <a:xfrm>
            <a:off x="2505237" y="2870106"/>
            <a:ext cx="1848600" cy="79200"/>
          </a:xfrm>
          <a:prstGeom prst="rect">
            <a:avLst/>
          </a:prstGeom>
          <a:noFill/>
          <a:ln>
            <a:noFill/>
          </a:ln>
        </p:spPr>
        <p:txBody>
          <a:bodyPr spcFirstLastPara="1" wrap="square" lIns="17450" tIns="8725" rIns="17450" bIns="8725" anchor="t" anchorCtr="0">
            <a:spAutoFit/>
          </a:bodyPr>
          <a:lstStyle/>
          <a:p>
            <a:pPr marL="76200" marR="0" lvl="2" indent="0" algn="l" rtl="0">
              <a:lnSpc>
                <a:spcPct val="100000"/>
              </a:lnSpc>
              <a:spcBef>
                <a:spcPts val="0"/>
              </a:spcBef>
              <a:spcAft>
                <a:spcPts val="0"/>
              </a:spcAft>
              <a:buClr>
                <a:srgbClr val="000000"/>
              </a:buClr>
              <a:buSzPts val="600"/>
              <a:buFont typeface="Arial"/>
              <a:buNone/>
            </a:pPr>
            <a:endParaRPr sz="400" b="0" i="0" u="none" strike="noStrike" cap="none">
              <a:solidFill>
                <a:schemeClr val="dk1"/>
              </a:solidFill>
              <a:latin typeface="Arial Narrow"/>
              <a:ea typeface="Arial Narrow"/>
              <a:cs typeface="Arial Narrow"/>
              <a:sym typeface="Arial Narrow"/>
            </a:endParaRPr>
          </a:p>
        </p:txBody>
      </p:sp>
      <p:sp>
        <p:nvSpPr>
          <p:cNvPr id="127" name="Google Shape;127;p26"/>
          <p:cNvSpPr txBox="1"/>
          <p:nvPr/>
        </p:nvSpPr>
        <p:spPr>
          <a:xfrm>
            <a:off x="4760555" y="2992190"/>
            <a:ext cx="1848600" cy="249000"/>
          </a:xfrm>
          <a:prstGeom prst="rect">
            <a:avLst/>
          </a:prstGeom>
          <a:noFill/>
          <a:ln>
            <a:noFill/>
          </a:ln>
        </p:spPr>
        <p:txBody>
          <a:bodyPr spcFirstLastPara="1" wrap="square" lIns="77600" tIns="77600" rIns="77600" bIns="77600" anchor="t" anchorCtr="0">
            <a:spAutoFit/>
          </a:bodyPr>
          <a:lstStyle/>
          <a:p>
            <a:pPr marL="0" marR="0" lvl="0" indent="0" algn="l" rtl="0">
              <a:lnSpc>
                <a:spcPct val="100000"/>
              </a:lnSpc>
              <a:spcBef>
                <a:spcPts val="0"/>
              </a:spcBef>
              <a:spcAft>
                <a:spcPts val="0"/>
              </a:spcAft>
              <a:buClr>
                <a:schemeClr val="dk1"/>
              </a:buClr>
              <a:buSzPts val="200"/>
              <a:buFont typeface="Arial"/>
              <a:buNone/>
            </a:pPr>
            <a:endParaRPr sz="600" b="0" i="0" u="none" strike="noStrike" cap="none">
              <a:solidFill>
                <a:schemeClr val="dk1"/>
              </a:solidFill>
              <a:latin typeface="Arial Narrow"/>
              <a:ea typeface="Arial Narrow"/>
              <a:cs typeface="Arial Narrow"/>
              <a:sym typeface="Arial Narrow"/>
            </a:endParaRPr>
          </a:p>
        </p:txBody>
      </p:sp>
      <p:sp>
        <p:nvSpPr>
          <p:cNvPr id="128" name="Google Shape;128;p26"/>
          <p:cNvSpPr txBox="1"/>
          <p:nvPr/>
        </p:nvSpPr>
        <p:spPr>
          <a:xfrm>
            <a:off x="4753493" y="4634017"/>
            <a:ext cx="1848600" cy="249000"/>
          </a:xfrm>
          <a:prstGeom prst="rect">
            <a:avLst/>
          </a:prstGeom>
          <a:noFill/>
          <a:ln>
            <a:noFill/>
          </a:ln>
        </p:spPr>
        <p:txBody>
          <a:bodyPr spcFirstLastPara="1" wrap="square" lIns="77600" tIns="77600" rIns="77600" bIns="77600" anchor="t" anchorCtr="0">
            <a:spAutoFit/>
          </a:bodyPr>
          <a:lstStyle/>
          <a:p>
            <a:pPr marL="0" marR="0" lvl="0" indent="0" algn="just" rtl="0">
              <a:lnSpc>
                <a:spcPct val="100000"/>
              </a:lnSpc>
              <a:spcBef>
                <a:spcPts val="0"/>
              </a:spcBef>
              <a:spcAft>
                <a:spcPts val="0"/>
              </a:spcAft>
              <a:buClr>
                <a:srgbClr val="000000"/>
              </a:buClr>
              <a:buSzPts val="200"/>
              <a:buFont typeface="Arial"/>
              <a:buNone/>
            </a:pPr>
            <a:endParaRPr sz="600" b="0" i="0" u="none" strike="noStrike" cap="none">
              <a:solidFill>
                <a:schemeClr val="dk1"/>
              </a:solidFill>
              <a:latin typeface="Arial Narrow"/>
              <a:ea typeface="Arial Narrow"/>
              <a:cs typeface="Arial Narrow"/>
              <a:sym typeface="Arial Narrow"/>
            </a:endParaRPr>
          </a:p>
        </p:txBody>
      </p:sp>
      <p:sp>
        <p:nvSpPr>
          <p:cNvPr id="129" name="Google Shape;129;p26"/>
          <p:cNvSpPr/>
          <p:nvPr/>
        </p:nvSpPr>
        <p:spPr>
          <a:xfrm>
            <a:off x="-108342" y="4"/>
            <a:ext cx="2161200" cy="289800"/>
          </a:xfrm>
          <a:prstGeom prst="rect">
            <a:avLst/>
          </a:prstGeom>
          <a:noFill/>
          <a:ln>
            <a:noFill/>
          </a:ln>
        </p:spPr>
        <p:txBody>
          <a:bodyPr spcFirstLastPara="1" wrap="square" lIns="15500" tIns="7750" rIns="15500" bIns="7750"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Arial"/>
                <a:ea typeface="Arial"/>
                <a:cs typeface="Arial"/>
                <a:sym typeface="Arial"/>
              </a:rPr>
              <a:t>Computer Engineering Department</a:t>
            </a:r>
            <a:endParaRPr sz="300" b="0" i="0" u="none" strike="noStrike" cap="none">
              <a:solidFill>
                <a:srgbClr val="000000"/>
              </a:solidFill>
              <a:latin typeface="Arial"/>
              <a:ea typeface="Arial"/>
              <a:cs typeface="Arial"/>
              <a:sym typeface="Arial"/>
            </a:endParaRPr>
          </a:p>
        </p:txBody>
      </p:sp>
      <p:sp>
        <p:nvSpPr>
          <p:cNvPr id="130" name="Google Shape;130;p26"/>
          <p:cNvSpPr/>
          <p:nvPr/>
        </p:nvSpPr>
        <p:spPr>
          <a:xfrm>
            <a:off x="6889725" y="105425"/>
            <a:ext cx="2079600" cy="532200"/>
          </a:xfrm>
          <a:prstGeom prst="rect">
            <a:avLst/>
          </a:prstGeom>
          <a:noFill/>
          <a:ln>
            <a:noFill/>
          </a:ln>
        </p:spPr>
        <p:txBody>
          <a:bodyPr spcFirstLastPara="1" wrap="square" lIns="15500" tIns="7750" rIns="15500" bIns="775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1">
                <a:solidFill>
                  <a:srgbClr val="FFFFFF"/>
                </a:solidFill>
              </a:rPr>
              <a:t>Chellagurki, Pranav</a:t>
            </a:r>
            <a:r>
              <a:rPr lang="en" sz="600" b="1" i="0" u="none" strike="noStrike" cap="none">
                <a:solidFill>
                  <a:srgbClr val="FFFFFF"/>
                </a:solidFill>
                <a:latin typeface="Arial"/>
                <a:ea typeface="Arial"/>
                <a:cs typeface="Arial"/>
                <a:sym typeface="Arial"/>
              </a:rPr>
              <a:t> </a:t>
            </a:r>
            <a:r>
              <a:rPr lang="en" sz="600" b="1">
                <a:solidFill>
                  <a:srgbClr val="FFFFFF"/>
                </a:solidFill>
              </a:rPr>
              <a:t>(MS Artificial Intelligence)</a:t>
            </a:r>
            <a:endParaRPr sz="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 sz="600" b="1">
                <a:solidFill>
                  <a:srgbClr val="FFFFFF"/>
                </a:solidFill>
              </a:rPr>
              <a:t>Kumaru , Sai Prasanna Kumar (MS Artificial Intelligence)</a:t>
            </a:r>
            <a:endParaRPr sz="600" b="1">
              <a:solidFill>
                <a:srgbClr val="FFFFFF"/>
              </a:solidFill>
            </a:endParaRPr>
          </a:p>
          <a:p>
            <a:pPr marL="0" marR="0" lvl="0" indent="0" algn="l" rtl="0">
              <a:lnSpc>
                <a:spcPct val="100000"/>
              </a:lnSpc>
              <a:spcBef>
                <a:spcPts val="0"/>
              </a:spcBef>
              <a:spcAft>
                <a:spcPts val="0"/>
              </a:spcAft>
              <a:buClr>
                <a:srgbClr val="000000"/>
              </a:buClr>
              <a:buSzPts val="600"/>
              <a:buFont typeface="Arial"/>
              <a:buNone/>
            </a:pPr>
            <a:r>
              <a:rPr lang="en" sz="600" b="1">
                <a:solidFill>
                  <a:srgbClr val="FFFFFF"/>
                </a:solidFill>
              </a:rPr>
              <a:t>Peela, Rahul Raghava (MS Artificial Intelligence)</a:t>
            </a:r>
            <a:endParaRPr sz="600" b="1" i="0" u="none" strike="noStrike" cap="none">
              <a:solidFill>
                <a:srgbClr val="FFFFFF"/>
              </a:solidFill>
              <a:latin typeface="Arial"/>
              <a:ea typeface="Arial"/>
              <a:cs typeface="Arial"/>
              <a:sym typeface="Arial"/>
            </a:endParaRPr>
          </a:p>
          <a:p>
            <a:pPr marL="0" lvl="0" indent="0" algn="l" rtl="0">
              <a:spcBef>
                <a:spcPts val="0"/>
              </a:spcBef>
              <a:spcAft>
                <a:spcPts val="0"/>
              </a:spcAft>
              <a:buClr>
                <a:schemeClr val="dk1"/>
              </a:buClr>
              <a:buSzPts val="600"/>
              <a:buFont typeface="Arial"/>
              <a:buNone/>
            </a:pPr>
            <a:r>
              <a:rPr lang="en" sz="600" b="1">
                <a:solidFill>
                  <a:srgbClr val="FFFFFF"/>
                </a:solidFill>
              </a:rPr>
              <a:t>Yeluri, Neeharika (MS Artificial Intelligence)</a:t>
            </a:r>
            <a:endParaRPr sz="600" b="1">
              <a:solidFill>
                <a:srgbClr val="FFFFFF"/>
              </a:solidFill>
            </a:endParaRPr>
          </a:p>
          <a:p>
            <a:pPr marL="0" marR="0" lvl="0" indent="0" algn="l" rtl="0">
              <a:lnSpc>
                <a:spcPct val="100000"/>
              </a:lnSpc>
              <a:spcBef>
                <a:spcPts val="0"/>
              </a:spcBef>
              <a:spcAft>
                <a:spcPts val="0"/>
              </a:spcAft>
              <a:buClr>
                <a:srgbClr val="000000"/>
              </a:buClr>
              <a:buSzPts val="600"/>
              <a:buFont typeface="Arial"/>
              <a:buNone/>
            </a:pPr>
            <a:endParaRPr sz="600" b="1">
              <a:solidFill>
                <a:srgbClr val="FFFFFF"/>
              </a:solidFill>
            </a:endParaRPr>
          </a:p>
          <a:p>
            <a:pPr marL="0" marR="0" lvl="0" indent="0" algn="ctr" rtl="0">
              <a:lnSpc>
                <a:spcPct val="100000"/>
              </a:lnSpc>
              <a:spcBef>
                <a:spcPts val="0"/>
              </a:spcBef>
              <a:spcAft>
                <a:spcPts val="0"/>
              </a:spcAft>
              <a:buClr>
                <a:srgbClr val="000000"/>
              </a:buClr>
              <a:buSzPts val="600"/>
              <a:buFont typeface="Arial"/>
              <a:buNone/>
            </a:pPr>
            <a:endParaRPr sz="600" b="1" i="0" u="none" strike="noStrike" cap="none">
              <a:solidFill>
                <a:srgbClr val="FFFFFF"/>
              </a:solidFill>
              <a:latin typeface="Arial"/>
              <a:ea typeface="Arial"/>
              <a:cs typeface="Arial"/>
              <a:sym typeface="Arial"/>
            </a:endParaRPr>
          </a:p>
        </p:txBody>
      </p:sp>
      <p:pic>
        <p:nvPicPr>
          <p:cNvPr id="131" name="Google Shape;131;p26"/>
          <p:cNvPicPr preferRelativeResize="0"/>
          <p:nvPr/>
        </p:nvPicPr>
        <p:blipFill rotWithShape="1">
          <a:blip r:embed="rId3">
            <a:alphaModFix/>
          </a:blip>
          <a:srcRect/>
          <a:stretch/>
        </p:blipFill>
        <p:spPr>
          <a:xfrm>
            <a:off x="768317" y="330492"/>
            <a:ext cx="250055" cy="307130"/>
          </a:xfrm>
          <a:prstGeom prst="rect">
            <a:avLst/>
          </a:prstGeom>
          <a:noFill/>
          <a:ln>
            <a:noFill/>
          </a:ln>
        </p:spPr>
      </p:pic>
      <p:sp>
        <p:nvSpPr>
          <p:cNvPr id="132" name="Google Shape;132;p26"/>
          <p:cNvSpPr txBox="1"/>
          <p:nvPr/>
        </p:nvSpPr>
        <p:spPr>
          <a:xfrm>
            <a:off x="4761793" y="4632457"/>
            <a:ext cx="1848600" cy="233700"/>
          </a:xfrm>
          <a:prstGeom prst="rect">
            <a:avLst/>
          </a:prstGeom>
          <a:noFill/>
          <a:ln>
            <a:noFill/>
          </a:ln>
        </p:spPr>
        <p:txBody>
          <a:bodyPr spcFirstLastPara="1" wrap="square" lIns="77600" tIns="77600" rIns="77600" bIns="77600" anchor="t" anchorCtr="0">
            <a:spAutoFit/>
          </a:bodyPr>
          <a:lstStyle/>
          <a:p>
            <a:pPr marL="0" marR="0" lvl="0" indent="0" algn="ctr" rtl="0">
              <a:lnSpc>
                <a:spcPct val="100000"/>
              </a:lnSpc>
              <a:spcBef>
                <a:spcPts val="0"/>
              </a:spcBef>
              <a:spcAft>
                <a:spcPts val="0"/>
              </a:spcAft>
              <a:buClr>
                <a:srgbClr val="000000"/>
              </a:buClr>
              <a:buSzPts val="500"/>
              <a:buFont typeface="Arial"/>
              <a:buNone/>
            </a:pPr>
            <a:endParaRPr sz="500" b="1" i="0" u="none" strike="noStrike" cap="none">
              <a:solidFill>
                <a:srgbClr val="000000"/>
              </a:solidFill>
              <a:latin typeface="Arial"/>
              <a:ea typeface="Arial"/>
              <a:cs typeface="Arial"/>
              <a:sym typeface="Arial"/>
            </a:endParaRPr>
          </a:p>
        </p:txBody>
      </p:sp>
      <p:sp>
        <p:nvSpPr>
          <p:cNvPr id="133" name="Google Shape;133;p26"/>
          <p:cNvSpPr txBox="1"/>
          <p:nvPr/>
        </p:nvSpPr>
        <p:spPr>
          <a:xfrm>
            <a:off x="4759787" y="3571979"/>
            <a:ext cx="1848600" cy="249000"/>
          </a:xfrm>
          <a:prstGeom prst="rect">
            <a:avLst/>
          </a:prstGeom>
          <a:noFill/>
          <a:ln>
            <a:noFill/>
          </a:ln>
        </p:spPr>
        <p:txBody>
          <a:bodyPr spcFirstLastPara="1" wrap="square" lIns="77600" tIns="77600" rIns="77600" bIns="77600" anchor="t" anchorCtr="0">
            <a:spAutoFit/>
          </a:bodyPr>
          <a:lstStyle/>
          <a:p>
            <a:pPr marL="0" marR="0" lvl="0" indent="0" algn="just" rtl="0">
              <a:lnSpc>
                <a:spcPct val="100000"/>
              </a:lnSpc>
              <a:spcBef>
                <a:spcPts val="0"/>
              </a:spcBef>
              <a:spcAft>
                <a:spcPts val="0"/>
              </a:spcAft>
              <a:buClr>
                <a:schemeClr val="dk1"/>
              </a:buClr>
              <a:buSzPts val="200"/>
              <a:buFont typeface="Arial"/>
              <a:buNone/>
            </a:pPr>
            <a:endParaRPr sz="600" b="0" i="0" u="none" strike="noStrike" cap="none">
              <a:solidFill>
                <a:schemeClr val="dk1"/>
              </a:solidFill>
              <a:latin typeface="Arial Narrow"/>
              <a:ea typeface="Arial Narrow"/>
              <a:cs typeface="Arial Narrow"/>
              <a:sym typeface="Arial Narrow"/>
            </a:endParaRPr>
          </a:p>
        </p:txBody>
      </p:sp>
      <p:sp>
        <p:nvSpPr>
          <p:cNvPr id="134" name="Google Shape;134;p26"/>
          <p:cNvSpPr txBox="1"/>
          <p:nvPr/>
        </p:nvSpPr>
        <p:spPr>
          <a:xfrm>
            <a:off x="4785375" y="2818383"/>
            <a:ext cx="840900" cy="233700"/>
          </a:xfrm>
          <a:prstGeom prst="rect">
            <a:avLst/>
          </a:prstGeom>
          <a:noFill/>
          <a:ln>
            <a:noFill/>
          </a:ln>
        </p:spPr>
        <p:txBody>
          <a:bodyPr spcFirstLastPara="1" wrap="square" lIns="77600" tIns="77600" rIns="77600" bIns="77600" anchor="t" anchorCtr="0">
            <a:spAutoFit/>
          </a:bodyPr>
          <a:lstStyle/>
          <a:p>
            <a:pPr marL="0" marR="0" lvl="0" indent="0" algn="ctr" rtl="0">
              <a:lnSpc>
                <a:spcPct val="100000"/>
              </a:lnSpc>
              <a:spcBef>
                <a:spcPts val="0"/>
              </a:spcBef>
              <a:spcAft>
                <a:spcPts val="0"/>
              </a:spcAft>
              <a:buClr>
                <a:srgbClr val="000000"/>
              </a:buClr>
              <a:buSzPts val="500"/>
              <a:buFont typeface="Arial"/>
              <a:buNone/>
            </a:pPr>
            <a:endParaRPr sz="500" b="1" i="0" u="none" strike="noStrike" cap="none">
              <a:solidFill>
                <a:srgbClr val="000000"/>
              </a:solidFill>
              <a:latin typeface="Arial"/>
              <a:ea typeface="Arial"/>
              <a:cs typeface="Arial"/>
              <a:sym typeface="Arial"/>
            </a:endParaRPr>
          </a:p>
        </p:txBody>
      </p:sp>
      <p:sp>
        <p:nvSpPr>
          <p:cNvPr id="135" name="Google Shape;135;p26"/>
          <p:cNvSpPr txBox="1"/>
          <p:nvPr/>
        </p:nvSpPr>
        <p:spPr>
          <a:xfrm>
            <a:off x="5838224" y="2788313"/>
            <a:ext cx="840900" cy="233700"/>
          </a:xfrm>
          <a:prstGeom prst="rect">
            <a:avLst/>
          </a:prstGeom>
          <a:noFill/>
          <a:ln>
            <a:noFill/>
          </a:ln>
        </p:spPr>
        <p:txBody>
          <a:bodyPr spcFirstLastPara="1" wrap="square" lIns="77600" tIns="77600" rIns="77600" bIns="77600" anchor="t" anchorCtr="0">
            <a:spAutoFit/>
          </a:bodyPr>
          <a:lstStyle/>
          <a:p>
            <a:pPr marL="0" marR="0" lvl="0" indent="0" algn="ctr" rtl="0">
              <a:lnSpc>
                <a:spcPct val="100000"/>
              </a:lnSpc>
              <a:spcBef>
                <a:spcPts val="0"/>
              </a:spcBef>
              <a:spcAft>
                <a:spcPts val="0"/>
              </a:spcAft>
              <a:buClr>
                <a:srgbClr val="000000"/>
              </a:buClr>
              <a:buSzPts val="500"/>
              <a:buFont typeface="Arial"/>
              <a:buNone/>
            </a:pPr>
            <a:endParaRPr sz="500" b="1" i="0" u="none" strike="noStrike" cap="none">
              <a:solidFill>
                <a:srgbClr val="000000"/>
              </a:solidFill>
              <a:latin typeface="Arial"/>
              <a:ea typeface="Arial"/>
              <a:cs typeface="Arial"/>
              <a:sym typeface="Arial"/>
            </a:endParaRPr>
          </a:p>
        </p:txBody>
      </p:sp>
      <p:sp>
        <p:nvSpPr>
          <p:cNvPr id="136" name="Google Shape;136;p26"/>
          <p:cNvSpPr txBox="1"/>
          <p:nvPr/>
        </p:nvSpPr>
        <p:spPr>
          <a:xfrm>
            <a:off x="4761810" y="900480"/>
            <a:ext cx="1848600" cy="110100"/>
          </a:xfrm>
          <a:prstGeom prst="rect">
            <a:avLst/>
          </a:prstGeom>
          <a:noFill/>
          <a:ln>
            <a:noFill/>
          </a:ln>
        </p:spPr>
        <p:txBody>
          <a:bodyPr spcFirstLastPara="1" wrap="square" lIns="17450" tIns="8725" rIns="17450" bIns="8725" anchor="t" anchorCtr="0">
            <a:spAutoFit/>
          </a:bodyPr>
          <a:lstStyle/>
          <a:p>
            <a:pPr marL="88900" marR="0" lvl="0" indent="0" algn="just" rtl="0">
              <a:lnSpc>
                <a:spcPct val="100000"/>
              </a:lnSpc>
              <a:spcBef>
                <a:spcPts val="0"/>
              </a:spcBef>
              <a:spcAft>
                <a:spcPts val="0"/>
              </a:spcAft>
              <a:buClr>
                <a:srgbClr val="000000"/>
              </a:buClr>
              <a:buSzPts val="600"/>
              <a:buFont typeface="Arial"/>
              <a:buNone/>
            </a:pPr>
            <a:endParaRPr sz="600" b="0" i="0" u="none" strike="noStrike" cap="none">
              <a:solidFill>
                <a:schemeClr val="dk1"/>
              </a:solidFill>
              <a:latin typeface="Arial Narrow"/>
              <a:ea typeface="Arial Narrow"/>
              <a:cs typeface="Arial Narrow"/>
              <a:sym typeface="Arial Narrow"/>
            </a:endParaRPr>
          </a:p>
        </p:txBody>
      </p:sp>
      <p:pic>
        <p:nvPicPr>
          <p:cNvPr id="137" name="Google Shape;137;p26"/>
          <p:cNvPicPr preferRelativeResize="0"/>
          <p:nvPr/>
        </p:nvPicPr>
        <p:blipFill>
          <a:blip r:embed="rId4">
            <a:alphaModFix/>
          </a:blip>
          <a:stretch>
            <a:fillRect/>
          </a:stretch>
        </p:blipFill>
        <p:spPr>
          <a:xfrm>
            <a:off x="2427088" y="1860025"/>
            <a:ext cx="2004855" cy="667150"/>
          </a:xfrm>
          <a:prstGeom prst="rect">
            <a:avLst/>
          </a:prstGeom>
          <a:noFill/>
          <a:ln>
            <a:noFill/>
          </a:ln>
        </p:spPr>
      </p:pic>
      <p:sp>
        <p:nvSpPr>
          <p:cNvPr id="138" name="Google Shape;138;p26"/>
          <p:cNvSpPr txBox="1"/>
          <p:nvPr/>
        </p:nvSpPr>
        <p:spPr>
          <a:xfrm>
            <a:off x="4720850" y="1039578"/>
            <a:ext cx="1930500" cy="26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500">
              <a:solidFill>
                <a:schemeClr val="dk1"/>
              </a:solidFill>
            </a:endParaRPr>
          </a:p>
        </p:txBody>
      </p:sp>
      <p:pic>
        <p:nvPicPr>
          <p:cNvPr id="139" name="Google Shape;139;p26"/>
          <p:cNvPicPr preferRelativeResize="0"/>
          <p:nvPr/>
        </p:nvPicPr>
        <p:blipFill>
          <a:blip r:embed="rId5">
            <a:alphaModFix/>
          </a:blip>
          <a:stretch>
            <a:fillRect/>
          </a:stretch>
        </p:blipFill>
        <p:spPr>
          <a:xfrm>
            <a:off x="218942" y="4476680"/>
            <a:ext cx="1883550" cy="545237"/>
          </a:xfrm>
          <a:prstGeom prst="rect">
            <a:avLst/>
          </a:prstGeom>
          <a:noFill/>
          <a:ln>
            <a:noFill/>
          </a:ln>
        </p:spPr>
      </p:pic>
      <p:pic>
        <p:nvPicPr>
          <p:cNvPr id="140" name="Google Shape;140;p26"/>
          <p:cNvPicPr preferRelativeResize="0"/>
          <p:nvPr/>
        </p:nvPicPr>
        <p:blipFill rotWithShape="1">
          <a:blip r:embed="rId6">
            <a:alphaModFix/>
          </a:blip>
          <a:srcRect b="14052"/>
          <a:stretch/>
        </p:blipFill>
        <p:spPr>
          <a:xfrm>
            <a:off x="2402300" y="3995213"/>
            <a:ext cx="2051397" cy="900825"/>
          </a:xfrm>
          <a:prstGeom prst="rect">
            <a:avLst/>
          </a:prstGeom>
          <a:noFill/>
          <a:ln>
            <a:noFill/>
          </a:ln>
        </p:spPr>
      </p:pic>
      <p:pic>
        <p:nvPicPr>
          <p:cNvPr id="141" name="Google Shape;141;p26"/>
          <p:cNvPicPr preferRelativeResize="0"/>
          <p:nvPr/>
        </p:nvPicPr>
        <p:blipFill>
          <a:blip r:embed="rId7">
            <a:alphaModFix/>
          </a:blip>
          <a:stretch>
            <a:fillRect/>
          </a:stretch>
        </p:blipFill>
        <p:spPr>
          <a:xfrm>
            <a:off x="6903850" y="876604"/>
            <a:ext cx="2051374" cy="587534"/>
          </a:xfrm>
          <a:prstGeom prst="rect">
            <a:avLst/>
          </a:prstGeom>
          <a:noFill/>
          <a:ln>
            <a:noFill/>
          </a:ln>
        </p:spPr>
      </p:pic>
      <p:pic>
        <p:nvPicPr>
          <p:cNvPr id="142" name="Google Shape;142;p26"/>
          <p:cNvPicPr preferRelativeResize="0"/>
          <p:nvPr/>
        </p:nvPicPr>
        <p:blipFill rotWithShape="1">
          <a:blip r:embed="rId8">
            <a:alphaModFix/>
          </a:blip>
          <a:srcRect b="8592"/>
          <a:stretch/>
        </p:blipFill>
        <p:spPr>
          <a:xfrm>
            <a:off x="4650650" y="948200"/>
            <a:ext cx="2051375" cy="652740"/>
          </a:xfrm>
          <a:prstGeom prst="rect">
            <a:avLst/>
          </a:prstGeom>
          <a:noFill/>
          <a:ln>
            <a:noFill/>
          </a:ln>
        </p:spPr>
      </p:pic>
      <p:sp>
        <p:nvSpPr>
          <p:cNvPr id="143" name="Google Shape;143;p26"/>
          <p:cNvSpPr txBox="1"/>
          <p:nvPr/>
        </p:nvSpPr>
        <p:spPr>
          <a:xfrm>
            <a:off x="6957200" y="2892700"/>
            <a:ext cx="2004900" cy="164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
                <a:solidFill>
                  <a:schemeClr val="dk1"/>
                </a:solidFill>
              </a:rPr>
              <a:t>1. J. Lee, W. Yoon, S. Kim, D. Kim, S. Kim, C. H. So, and J. Kang, "BioBERT: a pre-trained biomedical language representation model for biomedical text mining" .</a:t>
            </a:r>
            <a:endParaRPr sz="500">
              <a:solidFill>
                <a:schemeClr val="dk1"/>
              </a:solidFill>
            </a:endParaRPr>
          </a:p>
          <a:p>
            <a:pPr marL="0" lvl="0" indent="0" algn="l" rtl="0">
              <a:spcBef>
                <a:spcPts val="0"/>
              </a:spcBef>
              <a:spcAft>
                <a:spcPts val="0"/>
              </a:spcAft>
              <a:buNone/>
            </a:pPr>
            <a:endParaRPr sz="500">
              <a:solidFill>
                <a:schemeClr val="dk1"/>
              </a:solidFill>
            </a:endParaRPr>
          </a:p>
          <a:p>
            <a:pPr marL="0" lvl="0" indent="0" algn="l" rtl="0">
              <a:spcBef>
                <a:spcPts val="0"/>
              </a:spcBef>
              <a:spcAft>
                <a:spcPts val="0"/>
              </a:spcAft>
              <a:buClr>
                <a:schemeClr val="dk1"/>
              </a:buClr>
              <a:buSzPts val="1100"/>
              <a:buFont typeface="Arial"/>
              <a:buNone/>
            </a:pPr>
            <a:r>
              <a:rPr lang="en" sz="500">
                <a:solidFill>
                  <a:schemeClr val="dk1"/>
                </a:solidFill>
              </a:rPr>
              <a:t>2. K. G. Becker, K. C. Barnes, T. J. Bright, and S. A. Wang, "The genetic association database" .</a:t>
            </a:r>
            <a:endParaRPr sz="500">
              <a:solidFill>
                <a:schemeClr val="dk1"/>
              </a:solidFill>
            </a:endParaRPr>
          </a:p>
          <a:p>
            <a:pPr marL="0" lvl="0" indent="0" algn="l" rtl="0">
              <a:spcBef>
                <a:spcPts val="0"/>
              </a:spcBef>
              <a:spcAft>
                <a:spcPts val="0"/>
              </a:spcAft>
              <a:buNone/>
            </a:pPr>
            <a:endParaRPr sz="500">
              <a:solidFill>
                <a:schemeClr val="dk1"/>
              </a:solidFill>
            </a:endParaRPr>
          </a:p>
          <a:p>
            <a:pPr marL="0" lvl="0" indent="0" algn="l" rtl="0">
              <a:spcBef>
                <a:spcPts val="0"/>
              </a:spcBef>
              <a:spcAft>
                <a:spcPts val="0"/>
              </a:spcAft>
              <a:buClr>
                <a:schemeClr val="dk1"/>
              </a:buClr>
              <a:buSzPts val="1100"/>
              <a:buFont typeface="Arial"/>
              <a:buNone/>
            </a:pPr>
            <a:r>
              <a:rPr lang="en" sz="500">
                <a:solidFill>
                  <a:schemeClr val="dk1"/>
                </a:solidFill>
              </a:rPr>
              <a:t>3. E. M. van Mulligen, A. Fourrier-Reglat, D. Gurwitz, M. Molokhia, A. Nieto, G. Trifiro, J. A. Kors, and L. I. Furlong, "The eu-adr corpus: Annotated drugs, diseases, targets, and their relationships" .</a:t>
            </a:r>
            <a:endParaRPr sz="500">
              <a:solidFill>
                <a:schemeClr val="dk1"/>
              </a:solidFill>
            </a:endParaRPr>
          </a:p>
          <a:p>
            <a:pPr marL="0" lvl="0" indent="0" algn="l" rtl="0">
              <a:spcBef>
                <a:spcPts val="0"/>
              </a:spcBef>
              <a:spcAft>
                <a:spcPts val="0"/>
              </a:spcAft>
              <a:buNone/>
            </a:pPr>
            <a:endParaRPr sz="500">
              <a:solidFill>
                <a:schemeClr val="dk1"/>
              </a:solidFill>
            </a:endParaRPr>
          </a:p>
          <a:p>
            <a:pPr marL="0" lvl="0" indent="0" algn="l" rtl="0">
              <a:spcBef>
                <a:spcPts val="0"/>
              </a:spcBef>
              <a:spcAft>
                <a:spcPts val="0"/>
              </a:spcAft>
              <a:buClr>
                <a:schemeClr val="dk1"/>
              </a:buClr>
              <a:buSzPts val="1100"/>
              <a:buFont typeface="Arial"/>
              <a:buNone/>
            </a:pPr>
            <a:r>
              <a:rPr lang="en" sz="500">
                <a:solidFill>
                  <a:schemeClr val="dk1"/>
                </a:solidFill>
              </a:rPr>
              <a:t>4. J. Devlin, M.-W. Chang, K. Lee, and K. Toutanova, "BERT: Pre-training of Deep Bidirectional Transformers for Language Understanding" .</a:t>
            </a:r>
            <a:endParaRPr sz="500">
              <a:solidFill>
                <a:schemeClr val="dk1"/>
              </a:solidFill>
            </a:endParaRPr>
          </a:p>
          <a:p>
            <a:pPr marL="0" lvl="0" indent="0" algn="l" rtl="0">
              <a:spcBef>
                <a:spcPts val="0"/>
              </a:spcBef>
              <a:spcAft>
                <a:spcPts val="0"/>
              </a:spcAft>
              <a:buNone/>
            </a:pPr>
            <a:endParaRPr sz="500">
              <a:solidFill>
                <a:schemeClr val="dk1"/>
              </a:solidFill>
            </a:endParaRPr>
          </a:p>
          <a:p>
            <a:pPr marL="0" lvl="0" indent="0" algn="l" rtl="0">
              <a:spcBef>
                <a:spcPts val="0"/>
              </a:spcBef>
              <a:spcAft>
                <a:spcPts val="0"/>
              </a:spcAft>
              <a:buClr>
                <a:schemeClr val="dk1"/>
              </a:buClr>
              <a:buSzPts val="1100"/>
              <a:buFont typeface="Arial"/>
              <a:buNone/>
            </a:pPr>
            <a:r>
              <a:rPr lang="en" sz="500">
                <a:solidFill>
                  <a:schemeClr val="dk1"/>
                </a:solidFill>
              </a:rPr>
              <a:t>5. OpenAI, J. Achiam, S. Adler, S. Agarwal, L. Ahmad, I. Akkaya, F. L. Aleman, D. Almeida, J. Altenschmidt .</a:t>
            </a:r>
            <a:endParaRPr sz="500">
              <a:solidFill>
                <a:schemeClr val="dk1"/>
              </a:solidFill>
            </a:endParaRPr>
          </a:p>
          <a:p>
            <a:pPr marL="0" lvl="0" indent="0" algn="l" rtl="0">
              <a:spcBef>
                <a:spcPts val="0"/>
              </a:spcBef>
              <a:spcAft>
                <a:spcPts val="0"/>
              </a:spcAft>
              <a:buNone/>
            </a:pPr>
            <a:endParaRPr sz="500">
              <a:solidFill>
                <a:schemeClr val="dk1"/>
              </a:solidFill>
            </a:endParaRPr>
          </a:p>
        </p:txBody>
      </p:sp>
      <p:sp>
        <p:nvSpPr>
          <p:cNvPr id="144" name="Google Shape;144;p26"/>
          <p:cNvSpPr txBox="1"/>
          <p:nvPr/>
        </p:nvSpPr>
        <p:spPr>
          <a:xfrm>
            <a:off x="181563" y="3190875"/>
            <a:ext cx="2004900" cy="133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
                <a:solidFill>
                  <a:schemeClr val="dk1"/>
                </a:solidFill>
              </a:rPr>
              <a:t>An overview of our approach to biomedical relation extraction using machine learning models, focusing on the datasets used for fine-tuning, our evaluation metrics, and experimental setup. We employ two benchmark datasets, the Gene Association Database (GAD) and the European Annotated drugs, diseases, targets, and their Relationships (EU-ADR), chosen for their common use in benchmarking biomedical NLP tasks. GAD documents gene-disease relationships with 53,300 relations, while EU-ADR focuses on drug-disease relations with 3,550 entries.</a:t>
            </a:r>
            <a:endParaRPr sz="500">
              <a:solidFill>
                <a:schemeClr val="dk1"/>
              </a:solidFill>
            </a:endParaRPr>
          </a:p>
          <a:p>
            <a:pPr marL="0" lvl="0" indent="0" algn="l" rtl="0">
              <a:spcBef>
                <a:spcPts val="0"/>
              </a:spcBef>
              <a:spcAft>
                <a:spcPts val="0"/>
              </a:spcAft>
              <a:buNone/>
            </a:pPr>
            <a:endParaRPr sz="500">
              <a:solidFill>
                <a:schemeClr val="dk1"/>
              </a:solidFill>
            </a:endParaRPr>
          </a:p>
          <a:p>
            <a:pPr marL="0" lvl="0" indent="0" algn="l" rtl="0">
              <a:spcBef>
                <a:spcPts val="0"/>
              </a:spcBef>
              <a:spcAft>
                <a:spcPts val="0"/>
              </a:spcAft>
              <a:buNone/>
            </a:pPr>
            <a:r>
              <a:rPr lang="en" sz="500">
                <a:solidFill>
                  <a:schemeClr val="dk1"/>
                </a:solidFill>
              </a:rPr>
              <a:t>For data preprocessing, both datasets were standardized and underwent entity masking to align with model input requirements. This involved replacing specific gene and disease names with placeholders like "@GENE$" and "@DISEASE$".</a:t>
            </a:r>
            <a:endParaRPr sz="500">
              <a:solidFill>
                <a:schemeClr val="dk1"/>
              </a:solidFill>
            </a:endParaRPr>
          </a:p>
        </p:txBody>
      </p:sp>
      <p:sp>
        <p:nvSpPr>
          <p:cNvPr id="145" name="Google Shape;145;p26"/>
          <p:cNvSpPr txBox="1"/>
          <p:nvPr/>
        </p:nvSpPr>
        <p:spPr>
          <a:xfrm>
            <a:off x="2434125" y="818204"/>
            <a:ext cx="2004900" cy="1223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
                <a:solidFill>
                  <a:schemeClr val="dk1"/>
                </a:solidFill>
              </a:rPr>
              <a:t>We used BioBERT, pre-trained on biomedical texts, and fine-tuned newer models like Llama2-7b and Gemma (in 2b and 7b sizes) on these datasets to improve their biomedical relation extraction capabilities. Due to computational limits, we trained on a subset of 20,000 GAD samples, ensuring a balanced representation of positive and negative relations and efficient use of computational resources.</a:t>
            </a:r>
            <a:endParaRPr sz="500">
              <a:solidFill>
                <a:schemeClr val="dk1"/>
              </a:solidFill>
            </a:endParaRPr>
          </a:p>
          <a:p>
            <a:pPr marL="0" lvl="0" indent="0" algn="l" rtl="0">
              <a:lnSpc>
                <a:spcPct val="50000"/>
              </a:lnSpc>
              <a:spcBef>
                <a:spcPts val="0"/>
              </a:spcBef>
              <a:spcAft>
                <a:spcPts val="0"/>
              </a:spcAft>
              <a:buClr>
                <a:schemeClr val="dk1"/>
              </a:buClr>
              <a:buSzPts val="1100"/>
              <a:buFont typeface="Arial"/>
              <a:buNone/>
            </a:pPr>
            <a:endParaRPr sz="500">
              <a:solidFill>
                <a:schemeClr val="dk1"/>
              </a:solidFill>
            </a:endParaRPr>
          </a:p>
          <a:p>
            <a:pPr marL="0" lvl="0" indent="0" algn="l" rtl="0">
              <a:spcBef>
                <a:spcPts val="0"/>
              </a:spcBef>
              <a:spcAft>
                <a:spcPts val="0"/>
              </a:spcAft>
              <a:buClr>
                <a:schemeClr val="dk1"/>
              </a:buClr>
              <a:buSzPts val="1100"/>
              <a:buFont typeface="Arial"/>
              <a:buNone/>
            </a:pPr>
            <a:r>
              <a:rPr lang="en" sz="500">
                <a:solidFill>
                  <a:schemeClr val="dk1"/>
                </a:solidFill>
              </a:rPr>
              <a:t>Our experimental setup included constructing a knowledge graph from the datasets to explore new relationship identification through multi-hop searches. This setup demonstrates the capability of our models to leverage extensive biomedical data for deeper insights into gene and disease interactions.</a:t>
            </a:r>
            <a:endParaRPr sz="500">
              <a:solidFill>
                <a:schemeClr val="dk1"/>
              </a:solidFill>
            </a:endParaRPr>
          </a:p>
          <a:p>
            <a:pPr marL="0" lvl="0" indent="0" algn="l" rtl="0">
              <a:spcBef>
                <a:spcPts val="0"/>
              </a:spcBef>
              <a:spcAft>
                <a:spcPts val="0"/>
              </a:spcAft>
              <a:buNone/>
            </a:pPr>
            <a:endParaRPr sz="500">
              <a:solidFill>
                <a:schemeClr val="dk1"/>
              </a:solidFill>
            </a:endParaRPr>
          </a:p>
        </p:txBody>
      </p:sp>
      <p:sp>
        <p:nvSpPr>
          <p:cNvPr id="146" name="Google Shape;146;p26"/>
          <p:cNvSpPr txBox="1"/>
          <p:nvPr/>
        </p:nvSpPr>
        <p:spPr>
          <a:xfrm>
            <a:off x="2403763" y="2665275"/>
            <a:ext cx="20514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500">
                <a:solidFill>
                  <a:schemeClr val="dk1"/>
                </a:solidFill>
              </a:rPr>
              <a:t>We developed a knowledge graph using Python, Flask, and the vis-network JavaScript library to synthesize and visualize data from the GAD and EU-ADR datasets. Python handled data manipulation with pandas for data cleaning and structuring, while Flask facilitated web deployment, allowing dynamic graph rendering for interactive user engagement. The vis-network enabled real-time, interactive graph visualizations, linking entities like genetic markers and drug reactions with edges that represent their relationships.</a:t>
            </a:r>
            <a:endParaRPr sz="500">
              <a:solidFill>
                <a:schemeClr val="dk1"/>
              </a:solidFill>
            </a:endParaRPr>
          </a:p>
          <a:p>
            <a:pPr marL="0" lvl="0" indent="0" algn="l" rtl="0">
              <a:spcBef>
                <a:spcPts val="0"/>
              </a:spcBef>
              <a:spcAft>
                <a:spcPts val="0"/>
              </a:spcAft>
              <a:buClr>
                <a:schemeClr val="dk1"/>
              </a:buClr>
              <a:buSzPts val="1100"/>
              <a:buFont typeface="Arial"/>
              <a:buNone/>
            </a:pPr>
            <a:endParaRPr sz="500">
              <a:solidFill>
                <a:schemeClr val="dk1"/>
              </a:solidFill>
            </a:endParaRPr>
          </a:p>
          <a:p>
            <a:pPr marL="0" lvl="0" indent="0" algn="l" rtl="0">
              <a:spcBef>
                <a:spcPts val="0"/>
              </a:spcBef>
              <a:spcAft>
                <a:spcPts val="0"/>
              </a:spcAft>
              <a:buClr>
                <a:schemeClr val="dk1"/>
              </a:buClr>
              <a:buSzPts val="1100"/>
              <a:buFont typeface="Arial"/>
              <a:buNone/>
            </a:pPr>
            <a:r>
              <a:rPr lang="en" sz="500">
                <a:solidFill>
                  <a:schemeClr val="dk1"/>
                </a:solidFill>
              </a:rPr>
              <a:t>This knowledge graph aids in exploring new relationships by visually representing connections and the absence thereof. It serves as a crucial tool for researchers and clinicians to intuitively explore and derive insights from complex biomedical data, enhancing decision-making in genetic research and drug safety.</a:t>
            </a:r>
            <a:endParaRPr sz="500">
              <a:solidFill>
                <a:schemeClr val="dk1"/>
              </a:solidFill>
            </a:endParaRPr>
          </a:p>
          <a:p>
            <a:pPr marL="0" lvl="0" indent="0" algn="l" rtl="0">
              <a:spcBef>
                <a:spcPts val="0"/>
              </a:spcBef>
              <a:spcAft>
                <a:spcPts val="0"/>
              </a:spcAft>
              <a:buNone/>
            </a:pPr>
            <a:endParaRPr sz="500">
              <a:solidFill>
                <a:schemeClr val="dk1"/>
              </a:solidFill>
            </a:endParaRPr>
          </a:p>
        </p:txBody>
      </p:sp>
      <p:sp>
        <p:nvSpPr>
          <p:cNvPr id="147" name="Google Shape;147;p26"/>
          <p:cNvSpPr txBox="1"/>
          <p:nvPr/>
        </p:nvSpPr>
        <p:spPr>
          <a:xfrm>
            <a:off x="4670675" y="3584825"/>
            <a:ext cx="20049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500">
                <a:solidFill>
                  <a:schemeClr val="dk1"/>
                </a:solidFill>
              </a:rPr>
              <a:t>In Experiment 1, we initially tested our models un-fine-tuned on biomedical datasets, leading to poor performance. Post fine-tuning, BioBERT showed substantial improvement, outperforming Gemma-2b and underperforming against Llama2-7b across both GAD and EU-ADR datasets. Notably, BioBERT had a higher recall on the EU-ADR dataset, while larger models struggled, suggesting potential benefits from model ensembling. A vocabulary analysis revealed only 58.3% of EU-ADR's terms were present in the pre-trained model vocabularies, compared to 66% for GAD, explaining some dataset-specific challenges.</a:t>
            </a:r>
            <a:endParaRPr sz="500">
              <a:solidFill>
                <a:schemeClr val="dk1"/>
              </a:solidFill>
            </a:endParaRPr>
          </a:p>
          <a:p>
            <a:pPr marL="0" lvl="0" indent="0" algn="l" rtl="0">
              <a:spcBef>
                <a:spcPts val="0"/>
              </a:spcBef>
              <a:spcAft>
                <a:spcPts val="0"/>
              </a:spcAft>
              <a:buNone/>
            </a:pPr>
            <a:endParaRPr sz="500">
              <a:solidFill>
                <a:schemeClr val="dk1"/>
              </a:solidFill>
            </a:endParaRPr>
          </a:p>
          <a:p>
            <a:pPr marL="0" lvl="0" indent="0" algn="l" rtl="0">
              <a:spcBef>
                <a:spcPts val="0"/>
              </a:spcBef>
              <a:spcAft>
                <a:spcPts val="0"/>
              </a:spcAft>
              <a:buNone/>
            </a:pPr>
            <a:r>
              <a:rPr lang="en" sz="500">
                <a:solidFill>
                  <a:schemeClr val="dk1"/>
                </a:solidFill>
              </a:rPr>
              <a:t>In Experiment 2, using a knowledge graph for relation extraction on the EU-ADR dataset revealed that multi-hop searches could identify significantly more relations, with numbers increasing up to four times as the hops increased from two to four. </a:t>
            </a:r>
            <a:endParaRPr sz="500">
              <a:solidFill>
                <a:schemeClr val="dk1"/>
              </a:solidFill>
            </a:endParaRPr>
          </a:p>
        </p:txBody>
      </p:sp>
      <p:sp>
        <p:nvSpPr>
          <p:cNvPr id="148" name="Google Shape;148;p26"/>
          <p:cNvSpPr txBox="1"/>
          <p:nvPr/>
        </p:nvSpPr>
        <p:spPr>
          <a:xfrm>
            <a:off x="6913650" y="1364388"/>
            <a:ext cx="2076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500">
                <a:solidFill>
                  <a:schemeClr val="dk1"/>
                </a:solidFill>
              </a:rPr>
              <a:t>The graph's connectivity and the potential for discovering new relations also grew substantially, indicating the effectiveness of multi-hop searches, especially in the GAD dataset. Despite computational challenges due to the vast number of relations in GAD, a controlled number allowed for meaningful comparisons.</a:t>
            </a:r>
            <a:endParaRPr sz="500">
              <a:solidFill>
                <a:schemeClr val="dk1"/>
              </a:solidFill>
            </a:endParaRPr>
          </a:p>
          <a:p>
            <a:pPr marL="0" lvl="0" indent="0" algn="l" rtl="0">
              <a:spcBef>
                <a:spcPts val="0"/>
              </a:spcBef>
              <a:spcAft>
                <a:spcPts val="0"/>
              </a:spcAft>
              <a:buNone/>
            </a:pPr>
            <a:endParaRPr sz="500">
              <a:solidFill>
                <a:schemeClr val="dk1"/>
              </a:solidFill>
            </a:endParaRPr>
          </a:p>
        </p:txBody>
      </p:sp>
      <p:sp>
        <p:nvSpPr>
          <p:cNvPr id="149" name="Google Shape;149;p26"/>
          <p:cNvSpPr txBox="1"/>
          <p:nvPr/>
        </p:nvSpPr>
        <p:spPr>
          <a:xfrm>
            <a:off x="4670675" y="1732627"/>
            <a:ext cx="2004900" cy="226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500">
                <a:solidFill>
                  <a:schemeClr val="dk1"/>
                </a:solidFill>
              </a:rPr>
              <a:t>Experiment 1: Binary Relation Extraction - Initial tests without fine-tuning showed poor model performance. After fine-tuning, BioBERT excelled particularly with the EU-ADR dataset, while Llama2-7b showed superior overall performance. The results confirmed the necessity of fine-tuning and suggested that combining different models could leverage their complementary strengths for better results.</a:t>
            </a:r>
            <a:endParaRPr sz="500">
              <a:solidFill>
                <a:schemeClr val="dk1"/>
              </a:solidFill>
            </a:endParaRPr>
          </a:p>
          <a:p>
            <a:pPr marL="0" lvl="0" indent="0" algn="l" rtl="0">
              <a:spcBef>
                <a:spcPts val="0"/>
              </a:spcBef>
              <a:spcAft>
                <a:spcPts val="0"/>
              </a:spcAft>
              <a:buClr>
                <a:schemeClr val="dk1"/>
              </a:buClr>
              <a:buSzPts val="1100"/>
              <a:buFont typeface="Arial"/>
              <a:buNone/>
            </a:pPr>
            <a:endParaRPr sz="500">
              <a:solidFill>
                <a:schemeClr val="dk1"/>
              </a:solidFill>
            </a:endParaRPr>
          </a:p>
          <a:p>
            <a:pPr marL="0" lvl="0" indent="0" algn="l" rtl="0">
              <a:spcBef>
                <a:spcPts val="0"/>
              </a:spcBef>
              <a:spcAft>
                <a:spcPts val="0"/>
              </a:spcAft>
              <a:buClr>
                <a:schemeClr val="dk1"/>
              </a:buClr>
              <a:buSzPts val="1100"/>
              <a:buFont typeface="Arial"/>
              <a:buNone/>
            </a:pPr>
            <a:r>
              <a:rPr lang="en" sz="500">
                <a:solidFill>
                  <a:schemeClr val="dk1"/>
                </a:solidFill>
              </a:rPr>
              <a:t>Experiment 2: Knowledge Graph-Based Relation Extraction - We created interactive knowledge graphs using Python, Flask, and the vis-network library to visualize and analyze relationships from the GAD and EU-ADR datasets. Multi-hop searches within these graphs revealed significantly more relationships, demonstrating the value of deeper analytical approaches. For example, relationships discovered increased exponentially with the number of hops, especially notable in the GAD dataset.</a:t>
            </a:r>
            <a:endParaRPr sz="500">
              <a:solidFill>
                <a:schemeClr val="dk1"/>
              </a:solidFill>
            </a:endParaRPr>
          </a:p>
          <a:p>
            <a:pPr marL="0" lvl="0" indent="0" algn="l" rtl="0">
              <a:spcBef>
                <a:spcPts val="0"/>
              </a:spcBef>
              <a:spcAft>
                <a:spcPts val="0"/>
              </a:spcAft>
              <a:buClr>
                <a:schemeClr val="dk1"/>
              </a:buClr>
              <a:buSzPts val="1100"/>
              <a:buFont typeface="Arial"/>
              <a:buNone/>
            </a:pPr>
            <a:endParaRPr sz="500">
              <a:solidFill>
                <a:schemeClr val="dk1"/>
              </a:solidFill>
            </a:endParaRPr>
          </a:p>
          <a:p>
            <a:pPr marL="0" lvl="0" indent="0" algn="l" rtl="0">
              <a:spcBef>
                <a:spcPts val="0"/>
              </a:spcBef>
              <a:spcAft>
                <a:spcPts val="0"/>
              </a:spcAft>
              <a:buClr>
                <a:schemeClr val="dk1"/>
              </a:buClr>
              <a:buSzPts val="1100"/>
              <a:buFont typeface="Arial"/>
              <a:buNone/>
            </a:pPr>
            <a:r>
              <a:rPr lang="en" sz="500">
                <a:solidFill>
                  <a:schemeClr val="dk1"/>
                </a:solidFill>
              </a:rPr>
              <a:t>These experiments utilized advanced computational setups, including NVIDIA GPUs and optimized training protocols like LoRA and 4-bit quantization, highlighting the effectiveness and scalability of our methods in biomedical text mining.</a:t>
            </a:r>
            <a:endParaRPr sz="500">
              <a:solidFill>
                <a:schemeClr val="dk1"/>
              </a:solidFill>
            </a:endParaRPr>
          </a:p>
          <a:p>
            <a:pPr marL="0" lvl="0" indent="0" algn="l" rtl="0">
              <a:spcBef>
                <a:spcPts val="0"/>
              </a:spcBef>
              <a:spcAft>
                <a:spcPts val="0"/>
              </a:spcAft>
              <a:buClr>
                <a:schemeClr val="dk1"/>
              </a:buClr>
              <a:buSzPts val="1100"/>
              <a:buFont typeface="Arial"/>
              <a:buNone/>
            </a:pPr>
            <a:endParaRPr sz="500">
              <a:solidFill>
                <a:schemeClr val="dk1"/>
              </a:solidFill>
            </a:endParaRPr>
          </a:p>
          <a:p>
            <a:pPr marL="0" lvl="0" indent="0" algn="l" rtl="0">
              <a:spcBef>
                <a:spcPts val="0"/>
              </a:spcBef>
              <a:spcAft>
                <a:spcPts val="0"/>
              </a:spcAft>
              <a:buClr>
                <a:schemeClr val="dk1"/>
              </a:buClr>
              <a:buSzPts val="1100"/>
              <a:buFont typeface="Arial"/>
              <a:buNone/>
            </a:pPr>
            <a:endParaRPr sz="500">
              <a:solidFill>
                <a:schemeClr val="dk1"/>
              </a:solidFill>
            </a:endParaRPr>
          </a:p>
          <a:p>
            <a:pPr marL="0" lvl="0" indent="0" algn="l" rtl="0">
              <a:spcBef>
                <a:spcPts val="0"/>
              </a:spcBef>
              <a:spcAft>
                <a:spcPts val="0"/>
              </a:spcAft>
              <a:buClr>
                <a:schemeClr val="dk1"/>
              </a:buClr>
              <a:buSzPts val="1100"/>
              <a:buFont typeface="Arial"/>
              <a:buNone/>
            </a:pPr>
            <a:endParaRPr sz="500">
              <a:solidFill>
                <a:schemeClr val="dk1"/>
              </a:solidFill>
            </a:endParaRPr>
          </a:p>
          <a:p>
            <a:pPr marL="0" lvl="0" indent="0" algn="l" rtl="0">
              <a:spcBef>
                <a:spcPts val="0"/>
              </a:spcBef>
              <a:spcAft>
                <a:spcPts val="0"/>
              </a:spcAft>
              <a:buClr>
                <a:schemeClr val="dk1"/>
              </a:buClr>
              <a:buSzPts val="1100"/>
              <a:buFont typeface="Arial"/>
              <a:buNone/>
            </a:pPr>
            <a:endParaRPr sz="500">
              <a:solidFill>
                <a:schemeClr val="dk1"/>
              </a:solidFill>
            </a:endParaRPr>
          </a:p>
          <a:p>
            <a:pPr marL="0" lvl="0" indent="0" algn="l" rtl="0">
              <a:spcBef>
                <a:spcPts val="0"/>
              </a:spcBef>
              <a:spcAft>
                <a:spcPts val="0"/>
              </a:spcAft>
              <a:buClr>
                <a:schemeClr val="dk1"/>
              </a:buClr>
              <a:buSzPts val="1100"/>
              <a:buFont typeface="Arial"/>
              <a:buNone/>
            </a:pPr>
            <a:endParaRPr sz="500">
              <a:solidFill>
                <a:schemeClr val="dk1"/>
              </a:solidFill>
            </a:endParaRPr>
          </a:p>
          <a:p>
            <a:pPr marL="0" lvl="0" indent="0" algn="l" rtl="0">
              <a:spcBef>
                <a:spcPts val="0"/>
              </a:spcBef>
              <a:spcAft>
                <a:spcPts val="0"/>
              </a:spcAft>
              <a:buNone/>
            </a:pPr>
            <a:endParaRPr sz="500">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1319</Words>
  <Application>Microsoft Office PowerPoint</Application>
  <PresentationFormat>On-screen Show (16:9)</PresentationFormat>
  <Paragraphs>57</Paragraphs>
  <Slides>2</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vt:i4>
      </vt:variant>
    </vt:vector>
  </HeadingPairs>
  <TitlesOfParts>
    <vt:vector size="10" baseType="lpstr">
      <vt:lpstr>Calibri</vt:lpstr>
      <vt:lpstr>Arial</vt:lpstr>
      <vt:lpstr>Arial Narrow</vt:lpstr>
      <vt:lpstr>Nunito</vt:lpstr>
      <vt:lpstr>Arial Black</vt:lpstr>
      <vt:lpstr>Times New Roman</vt:lpstr>
      <vt:lpstr>Simple Light</vt:lpstr>
      <vt:lpstr>Custom Design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Sai Prasanna Kumaru Kumaru</cp:lastModifiedBy>
  <cp:revision>1</cp:revision>
  <dcterms:modified xsi:type="dcterms:W3CDTF">2024-05-17T18:55:58Z</dcterms:modified>
</cp:coreProperties>
</file>