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, Sihan" initials="QS" lastIdx="0" clrIdx="0">
    <p:extLst>
      <p:ext uri="{19B8F6BF-5375-455C-9EA6-DF929625EA0E}">
        <p15:presenceInfo xmlns:p15="http://schemas.microsoft.com/office/powerpoint/2012/main" userId="98813d47-ccb0-40a2-87c7-a6195e99e2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594A-CBCB-AE45-9317-D11ADF7AF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2E1E3-559B-9942-B49D-8B50DA576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0FB4-D628-1241-ACA5-42696135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B400E-8520-974E-A441-28C5313A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B4CB-EE57-AC41-A1D7-246971B4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5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5EEE-6390-D54E-B001-34D1E986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0F13-FBAF-A743-831B-FE3643C5C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A7AE-470C-054D-A89E-6F912D45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5061-187D-8949-8D55-6367B28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46F8-2414-3242-A7BD-AB807F24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5F52B-EFAE-434A-AAAC-22119CD4E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21D85-BCF1-5D42-AE13-6D1FED2C7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AFB5-305A-9A48-B099-3AC50BC5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F626-CA4E-3B46-907A-1F47A699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F7A8-7D2F-B541-8877-41DE9BAF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3C0C-44F2-CC48-A177-2C0DD0FD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DBD4-DB68-B443-89CE-0545DD36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BB4B-F072-DB45-99F2-2693C7A1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B75C-079C-BF4E-8016-5915EAF6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688D8-C9B5-CE4A-8226-56DCB87E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C47E-5FD4-A34B-A636-FDA815A7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EDF8-DBFB-2547-A5AF-E0555E24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0E3C-BA61-F140-B01E-B5204963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D09D-094E-7742-9728-4DEAEEAB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35E2-A437-AC4B-A3C0-1639C663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2917-29CF-0840-8490-9743E13B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AD45-919C-C84E-8025-C924BAF84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3A1E2-C3FF-564F-BD43-7B2CF378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CD7F8-CCC8-7544-B667-493A7676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F8DD7-60A3-D648-8551-19DF2442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CF870-E370-6445-B8E3-ED101257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057B-13BF-4742-BF27-F45631E9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34C8-A59E-F548-91D2-1C8B767B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73D95-5E35-724D-A86D-1ECF458FA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975CF-34FE-1048-B718-884995C44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8516F-8DC5-1747-9240-D757D987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2B57F-C6EF-6E4E-8FE2-B3298D6A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81BC2-9D3E-3743-8EF8-CE9925A9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27C38-2972-054B-B84A-E510BB35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5C67-D3C4-BA41-A68B-3E0F4217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2B7BD-7626-B74E-A696-3A60354C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80987-1D6D-544D-819A-D6F29A08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88FC7-5664-B740-96A2-A52208E6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895CB-CBCB-F54B-87F0-C3DF69D6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B6D46-FC63-7D4C-AE47-4694F4F5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95B22-CAA6-C648-8C1F-2CD2AB4A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7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77D6-5032-DF48-8C31-405F8F3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18BC0-DF68-FC46-8E09-AAB5982C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B51CA-82A9-F94B-B876-7CE56568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FF90-EDB8-6A4C-9B65-2407A63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3F158-CBFA-3D45-810C-E4F9EF89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03366-EA53-0249-9A3C-2CA1B060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3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BE64-1E17-5A4A-9074-9261A4A8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0315F-FC2A-F84F-9D80-05966DA6B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6007B-31E5-E74F-A3EA-A1AC7884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66A81-C741-E041-BDEC-273472D1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081C1-FB5B-7A45-A2A8-3911C21B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85D43-B7CB-5443-9F29-1F61EAE2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3F208-AE2B-7446-B2E5-69CA7558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E85D-212B-F248-A040-77F82FD93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1114-E870-2342-8894-FBA051862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F295-1E70-6140-8871-A857687BE31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6559A-CB9C-914B-BC34-A7C06A0B9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B0C3-FCE8-5E43-AB91-0DF8385A9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35DC-2C42-2A45-A2C7-C7F3A89F2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8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ABE3F9-3F59-5C43-BD7E-A96F9E216ACC}"/>
              </a:ext>
            </a:extLst>
          </p:cNvPr>
          <p:cNvSpPr txBox="1"/>
          <p:nvPr/>
        </p:nvSpPr>
        <p:spPr>
          <a:xfrm>
            <a:off x="1387370" y="2963915"/>
            <a:ext cx="17027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Wor</a:t>
            </a:r>
            <a:r>
              <a:rPr lang="en-US" altLang="zh-Hans" dirty="0" err="1"/>
              <a:t>ker_process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C560E-FCD5-2F4D-8F79-EA615A51CAFE}"/>
              </a:ext>
            </a:extLst>
          </p:cNvPr>
          <p:cNvSpPr txBox="1"/>
          <p:nvPr/>
        </p:nvSpPr>
        <p:spPr>
          <a:xfrm>
            <a:off x="1387370" y="3988674"/>
            <a:ext cx="18400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 err="1"/>
              <a:t>Designer_process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5B08C6-EAE3-424B-9A11-60DD9831988A}"/>
              </a:ext>
            </a:extLst>
          </p:cNvPr>
          <p:cNvCxnSpPr>
            <a:cxnSpLocks/>
          </p:cNvCxnSpPr>
          <p:nvPr/>
        </p:nvCxnSpPr>
        <p:spPr>
          <a:xfrm>
            <a:off x="3090080" y="3115157"/>
            <a:ext cx="1145627" cy="3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C0D303-FBD2-9C4E-AC3D-82D140EF6D96}"/>
              </a:ext>
            </a:extLst>
          </p:cNvPr>
          <p:cNvCxnSpPr>
            <a:cxnSpLocks/>
          </p:cNvCxnSpPr>
          <p:nvPr/>
        </p:nvCxnSpPr>
        <p:spPr>
          <a:xfrm flipV="1">
            <a:off x="3227426" y="3607251"/>
            <a:ext cx="1008281" cy="57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D3AF22-2221-1440-9ABF-000E9053D09C}"/>
              </a:ext>
            </a:extLst>
          </p:cNvPr>
          <p:cNvSpPr txBox="1"/>
          <p:nvPr/>
        </p:nvSpPr>
        <p:spPr>
          <a:xfrm>
            <a:off x="4235707" y="3358605"/>
            <a:ext cx="16736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 err="1"/>
              <a:t>Flower_amount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EA51C5-65FB-5145-B4A5-B042ACE81E06}"/>
              </a:ext>
            </a:extLst>
          </p:cNvPr>
          <p:cNvCxnSpPr>
            <a:cxnSpLocks/>
          </p:cNvCxnSpPr>
          <p:nvPr/>
        </p:nvCxnSpPr>
        <p:spPr>
          <a:xfrm flipV="1">
            <a:off x="5909307" y="3130832"/>
            <a:ext cx="1145304" cy="42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F9919-7467-614C-A6BE-0AA4795C1A92}"/>
              </a:ext>
            </a:extLst>
          </p:cNvPr>
          <p:cNvCxnSpPr>
            <a:cxnSpLocks/>
          </p:cNvCxnSpPr>
          <p:nvPr/>
        </p:nvCxnSpPr>
        <p:spPr>
          <a:xfrm>
            <a:off x="5908984" y="3614858"/>
            <a:ext cx="1145627" cy="3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347AB8-1EDA-B24E-962C-A5CBFD9B6DA4}"/>
              </a:ext>
            </a:extLst>
          </p:cNvPr>
          <p:cNvSpPr txBox="1"/>
          <p:nvPr/>
        </p:nvSpPr>
        <p:spPr>
          <a:xfrm>
            <a:off x="7054611" y="3825396"/>
            <a:ext cx="18400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 err="1"/>
              <a:t>Designer_process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D31937-1FCB-1F4D-8C0A-DA23EBF596C6}"/>
              </a:ext>
            </a:extLst>
          </p:cNvPr>
          <p:cNvSpPr txBox="1"/>
          <p:nvPr/>
        </p:nvSpPr>
        <p:spPr>
          <a:xfrm>
            <a:off x="7035029" y="2913570"/>
            <a:ext cx="17123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ans" b="1" dirty="0" err="1"/>
              <a:t>Designer_bunch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AB9D6-C38A-1044-87B9-61C8D4D7EDDA}"/>
              </a:ext>
            </a:extLst>
          </p:cNvPr>
          <p:cNvSpPr txBox="1"/>
          <p:nvPr/>
        </p:nvSpPr>
        <p:spPr>
          <a:xfrm>
            <a:off x="5938417" y="296391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&gt;=12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1E18A-618D-7443-9F3A-8EAC7AD07F7C}"/>
              </a:ext>
            </a:extLst>
          </p:cNvPr>
          <p:cNvSpPr txBox="1"/>
          <p:nvPr/>
        </p:nvSpPr>
        <p:spPr>
          <a:xfrm>
            <a:off x="5996124" y="377104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&lt;12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990077-9F91-954C-B4B7-A8313A21E240}"/>
              </a:ext>
            </a:extLst>
          </p:cNvPr>
          <p:cNvCxnSpPr/>
          <p:nvPr/>
        </p:nvCxnSpPr>
        <p:spPr>
          <a:xfrm flipV="1">
            <a:off x="3857301" y="2280743"/>
            <a:ext cx="0" cy="10525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69AC50-F2B8-804A-8864-82F1053D75BA}"/>
              </a:ext>
            </a:extLst>
          </p:cNvPr>
          <p:cNvCxnSpPr/>
          <p:nvPr/>
        </p:nvCxnSpPr>
        <p:spPr>
          <a:xfrm flipH="1">
            <a:off x="2543508" y="2280743"/>
            <a:ext cx="13137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702EC3-8DE9-DF42-9230-C8B775DE2005}"/>
              </a:ext>
            </a:extLst>
          </p:cNvPr>
          <p:cNvCxnSpPr/>
          <p:nvPr/>
        </p:nvCxnSpPr>
        <p:spPr>
          <a:xfrm>
            <a:off x="2543508" y="2280743"/>
            <a:ext cx="0" cy="6831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FFD470-3BAA-6C4D-8605-4E5E4E453A56}"/>
              </a:ext>
            </a:extLst>
          </p:cNvPr>
          <p:cNvCxnSpPr>
            <a:cxnSpLocks/>
          </p:cNvCxnSpPr>
          <p:nvPr/>
        </p:nvCxnSpPr>
        <p:spPr>
          <a:xfrm flipV="1">
            <a:off x="8747357" y="3098236"/>
            <a:ext cx="627875" cy="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590ED7-8208-4B49-949A-2FB55CEF686F}"/>
              </a:ext>
            </a:extLst>
          </p:cNvPr>
          <p:cNvSpPr txBox="1"/>
          <p:nvPr/>
        </p:nvSpPr>
        <p:spPr>
          <a:xfrm>
            <a:off x="9371490" y="2913570"/>
            <a:ext cx="16236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 err="1"/>
              <a:t>Bunch_amount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68A911-C66B-2B4E-B1B0-E3927AE592E2}"/>
              </a:ext>
            </a:extLst>
          </p:cNvPr>
          <p:cNvSpPr txBox="1"/>
          <p:nvPr/>
        </p:nvSpPr>
        <p:spPr>
          <a:xfrm>
            <a:off x="2686576" y="1911411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process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206B28-E762-8542-B33F-3E9D3891178B}"/>
              </a:ext>
            </a:extLst>
          </p:cNvPr>
          <p:cNvCxnSpPr>
            <a:cxnSpLocks/>
          </p:cNvCxnSpPr>
          <p:nvPr/>
        </p:nvCxnSpPr>
        <p:spPr>
          <a:xfrm flipV="1">
            <a:off x="1098330" y="1911411"/>
            <a:ext cx="0" cy="29653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A3CCEC-0502-8047-9CF1-A9AD1BAA5859}"/>
              </a:ext>
            </a:extLst>
          </p:cNvPr>
          <p:cNvCxnSpPr>
            <a:cxnSpLocks/>
          </p:cNvCxnSpPr>
          <p:nvPr/>
        </p:nvCxnSpPr>
        <p:spPr>
          <a:xfrm flipV="1">
            <a:off x="11204026" y="1973315"/>
            <a:ext cx="0" cy="29653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46481-3F67-D544-AD64-8A513C45B1AA}"/>
              </a:ext>
            </a:extLst>
          </p:cNvPr>
          <p:cNvSpPr txBox="1"/>
          <p:nvPr/>
        </p:nvSpPr>
        <p:spPr>
          <a:xfrm>
            <a:off x="116768" y="323791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2:00</a:t>
            </a:r>
            <a:r>
              <a:rPr lang="zh-Hans" altLang="en-US" dirty="0"/>
              <a:t> </a:t>
            </a:r>
            <a:r>
              <a:rPr lang="en-US" altLang="zh-Hans" dirty="0"/>
              <a:t>AM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46FFD7-C657-ED4A-B544-1961AF41A1F7}"/>
              </a:ext>
            </a:extLst>
          </p:cNvPr>
          <p:cNvSpPr txBox="1"/>
          <p:nvPr/>
        </p:nvSpPr>
        <p:spPr>
          <a:xfrm>
            <a:off x="11245376" y="32094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8:00</a:t>
            </a:r>
            <a:r>
              <a:rPr lang="zh-Hans" altLang="en-US" dirty="0"/>
              <a:t> </a:t>
            </a:r>
            <a:r>
              <a:rPr lang="en-US" altLang="zh-Hans" dirty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CE9A5-A5C5-F24F-AEA7-DE1A1C9C4924}"/>
              </a:ext>
            </a:extLst>
          </p:cNvPr>
          <p:cNvSpPr txBox="1"/>
          <p:nvPr/>
        </p:nvSpPr>
        <p:spPr>
          <a:xfrm>
            <a:off x="2202667" y="2644082"/>
            <a:ext cx="12447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/>
              <a:t>Company</a:t>
            </a:r>
            <a:r>
              <a:rPr lang="zh-Hans" altLang="en-US" dirty="0"/>
              <a:t> </a:t>
            </a:r>
            <a:r>
              <a:rPr lang="en-US" altLang="zh-Hans" dirty="0"/>
              <a:t>C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008D1E-8EEE-3145-9FDB-5BA90F3AA97D}"/>
              </a:ext>
            </a:extLst>
          </p:cNvPr>
          <p:cNvCxnSpPr>
            <a:cxnSpLocks/>
          </p:cNvCxnSpPr>
          <p:nvPr/>
        </p:nvCxnSpPr>
        <p:spPr>
          <a:xfrm>
            <a:off x="3447431" y="2812250"/>
            <a:ext cx="66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85C284-7E6F-E34F-937E-532662F5A9E2}"/>
              </a:ext>
            </a:extLst>
          </p:cNvPr>
          <p:cNvSpPr txBox="1"/>
          <p:nvPr/>
        </p:nvSpPr>
        <p:spPr>
          <a:xfrm>
            <a:off x="4109545" y="2644082"/>
            <a:ext cx="7103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/>
              <a:t>Retail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BE36A4-FE8A-EE42-8F35-C37723235807}"/>
              </a:ext>
            </a:extLst>
          </p:cNvPr>
          <p:cNvCxnSpPr>
            <a:cxnSpLocks/>
          </p:cNvCxnSpPr>
          <p:nvPr/>
        </p:nvCxnSpPr>
        <p:spPr>
          <a:xfrm>
            <a:off x="4819932" y="2818238"/>
            <a:ext cx="66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F41838-1806-B244-ACAC-E4C8BFA8D307}"/>
              </a:ext>
            </a:extLst>
          </p:cNvPr>
          <p:cNvSpPr txBox="1"/>
          <p:nvPr/>
        </p:nvSpPr>
        <p:spPr>
          <a:xfrm>
            <a:off x="5482046" y="2644082"/>
            <a:ext cx="10741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/>
              <a:t>Feedback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E37AD-96B7-2442-BFCF-56A32AED6270}"/>
              </a:ext>
            </a:extLst>
          </p:cNvPr>
          <p:cNvSpPr txBox="1"/>
          <p:nvPr/>
        </p:nvSpPr>
        <p:spPr>
          <a:xfrm>
            <a:off x="1941846" y="3526952"/>
            <a:ext cx="1049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/>
              <a:t>Midpoint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0B506-980F-8A41-9CE5-5C6F677B4AC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991621" y="3711618"/>
            <a:ext cx="924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3AFA91-4240-E24F-90B2-DE689B6A9DDB}"/>
              </a:ext>
            </a:extLst>
          </p:cNvPr>
          <p:cNvSpPr txBox="1"/>
          <p:nvPr/>
        </p:nvSpPr>
        <p:spPr>
          <a:xfrm>
            <a:off x="3922716" y="3532207"/>
            <a:ext cx="12543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/>
              <a:t>Company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16B77C-DB8C-6048-AD53-D8957ACB7A3E}"/>
              </a:ext>
            </a:extLst>
          </p:cNvPr>
          <p:cNvCxnSpPr>
            <a:cxnSpLocks/>
          </p:cNvCxnSpPr>
          <p:nvPr/>
        </p:nvCxnSpPr>
        <p:spPr>
          <a:xfrm>
            <a:off x="5177098" y="3711619"/>
            <a:ext cx="662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E4462D-5B18-BB4E-9D19-79FA481F3FF0}"/>
              </a:ext>
            </a:extLst>
          </p:cNvPr>
          <p:cNvSpPr txBox="1"/>
          <p:nvPr/>
        </p:nvSpPr>
        <p:spPr>
          <a:xfrm>
            <a:off x="5846175" y="3526953"/>
            <a:ext cx="9669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Hans" dirty="0"/>
              <a:t>Disposal</a:t>
            </a:r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226C868-1C1C-9D4A-BFA9-237C87667E84}"/>
              </a:ext>
            </a:extLst>
          </p:cNvPr>
          <p:cNvSpPr/>
          <p:nvPr/>
        </p:nvSpPr>
        <p:spPr>
          <a:xfrm>
            <a:off x="7062852" y="2644081"/>
            <a:ext cx="349616" cy="125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9B363-D314-8545-8931-64B760B890F9}"/>
              </a:ext>
            </a:extLst>
          </p:cNvPr>
          <p:cNvSpPr txBox="1"/>
          <p:nvPr/>
        </p:nvSpPr>
        <p:spPr>
          <a:xfrm>
            <a:off x="7412468" y="2947016"/>
            <a:ext cx="148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Calculate</a:t>
            </a:r>
            <a:r>
              <a:rPr lang="zh-Hans" altLang="en-US" dirty="0"/>
              <a:t> </a:t>
            </a:r>
            <a:r>
              <a:rPr lang="en-US" altLang="zh-Hans" dirty="0"/>
              <a:t>income</a:t>
            </a:r>
            <a:r>
              <a:rPr lang="zh-Hans" altLang="en-US" dirty="0"/>
              <a:t> </a:t>
            </a:r>
            <a:r>
              <a:rPr lang="en-US" altLang="zh-Hans" dirty="0"/>
              <a:t>profit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763911-0CB4-4241-87E9-9C90DA58B085}"/>
              </a:ext>
            </a:extLst>
          </p:cNvPr>
          <p:cNvCxnSpPr>
            <a:cxnSpLocks/>
          </p:cNvCxnSpPr>
          <p:nvPr/>
        </p:nvCxnSpPr>
        <p:spPr>
          <a:xfrm flipV="1">
            <a:off x="1751870" y="2564525"/>
            <a:ext cx="0" cy="14504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8CAA2C-921D-4744-A1DC-B1802237E155}"/>
              </a:ext>
            </a:extLst>
          </p:cNvPr>
          <p:cNvSpPr txBox="1"/>
          <p:nvPr/>
        </p:nvSpPr>
        <p:spPr>
          <a:xfrm>
            <a:off x="770308" y="321615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6:00</a:t>
            </a:r>
            <a:r>
              <a:rPr lang="zh-Hans" altLang="en-US" dirty="0"/>
              <a:t> </a:t>
            </a:r>
            <a:r>
              <a:rPr lang="en-US" altLang="zh-Hans" dirty="0"/>
              <a:t>PM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C73658-9824-4F44-89F1-59C3B1D8DAAE}"/>
              </a:ext>
            </a:extLst>
          </p:cNvPr>
          <p:cNvCxnSpPr>
            <a:cxnSpLocks/>
          </p:cNvCxnSpPr>
          <p:nvPr/>
        </p:nvCxnSpPr>
        <p:spPr>
          <a:xfrm flipV="1">
            <a:off x="8902262" y="2644081"/>
            <a:ext cx="0" cy="14654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933831-D572-E440-9609-7EA2D2F5C635}"/>
              </a:ext>
            </a:extLst>
          </p:cNvPr>
          <p:cNvSpPr txBox="1"/>
          <p:nvPr/>
        </p:nvSpPr>
        <p:spPr>
          <a:xfrm>
            <a:off x="8965250" y="3141858"/>
            <a:ext cx="10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2:00</a:t>
            </a:r>
            <a:r>
              <a:rPr lang="zh-Hans" altLang="en-US" dirty="0"/>
              <a:t> </a:t>
            </a:r>
            <a:r>
              <a:rPr lang="en-US" altLang="zh-Hans" dirty="0"/>
              <a:t>AM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2B026-A191-6D4A-965E-F0CB841F5287}"/>
              </a:ext>
            </a:extLst>
          </p:cNvPr>
          <p:cNvSpPr txBox="1"/>
          <p:nvPr/>
        </p:nvSpPr>
        <p:spPr>
          <a:xfrm>
            <a:off x="2925710" y="3400823"/>
            <a:ext cx="11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Ship</a:t>
            </a:r>
            <a:r>
              <a:rPr lang="zh-Hans" altLang="en-US" dirty="0"/>
              <a:t> </a:t>
            </a:r>
            <a:r>
              <a:rPr lang="en-US" altLang="zh-Hans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1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Qiu, Sihan</dc:creator>
  <cp:lastModifiedBy>Qiu, Sihan</cp:lastModifiedBy>
  <cp:revision>4</cp:revision>
  <dcterms:created xsi:type="dcterms:W3CDTF">2018-04-18T13:37:14Z</dcterms:created>
  <dcterms:modified xsi:type="dcterms:W3CDTF">2018-04-18T15:21:29Z</dcterms:modified>
</cp:coreProperties>
</file>